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drawings/drawing7.xml" ContentType="application/vnd.openxmlformats-officedocument.drawingml.chartshapes+xml"/>
  <Override PartName="/ppt/notesSlides/notesSlide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3.xml" ContentType="application/vnd.openxmlformats-officedocument.themeOverride+xml"/>
  <Override PartName="/ppt/drawings/drawing8.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9.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0.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1.xml" ContentType="application/vnd.openxmlformats-officedocument.drawingml.chartshapes+xml"/>
  <Override PartName="/ppt/notesSlides/notesSlide4.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2.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3.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4.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5.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6.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4.xml" ContentType="application/vnd.openxmlformats-officedocument.themeOverride+xml"/>
  <Override PartName="/ppt/drawings/drawing17.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5.xml" ContentType="application/vnd.openxmlformats-officedocument.themeOverride+xml"/>
  <Override PartName="/ppt/drawings/drawing18.xml" ContentType="application/vnd.openxmlformats-officedocument.drawingml.chartshapes+xml"/>
  <Override PartName="/ppt/notesSlides/notesSlide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9.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20.xml" ContentType="application/vnd.openxmlformats-officedocument.drawingml.chartshape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21.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9" r:id="rId4"/>
    <p:sldMasterId id="2147483799" r:id="rId5"/>
    <p:sldMasterId id="2147483961" r:id="rId6"/>
    <p:sldMasterId id="2147483965" r:id="rId7"/>
  </p:sldMasterIdLst>
  <p:notesMasterIdLst>
    <p:notesMasterId r:id="rId25"/>
  </p:notesMasterIdLst>
  <p:handoutMasterIdLst>
    <p:handoutMasterId r:id="rId26"/>
  </p:handoutMasterIdLst>
  <p:sldIdLst>
    <p:sldId id="295" r:id="rId8"/>
    <p:sldId id="795" r:id="rId9"/>
    <p:sldId id="882" r:id="rId10"/>
    <p:sldId id="876" r:id="rId11"/>
    <p:sldId id="898" r:id="rId12"/>
    <p:sldId id="895" r:id="rId13"/>
    <p:sldId id="884" r:id="rId14"/>
    <p:sldId id="906" r:id="rId15"/>
    <p:sldId id="878" r:id="rId16"/>
    <p:sldId id="905" r:id="rId17"/>
    <p:sldId id="900" r:id="rId18"/>
    <p:sldId id="892" r:id="rId19"/>
    <p:sldId id="904" r:id="rId20"/>
    <p:sldId id="873" r:id="rId21"/>
    <p:sldId id="897" r:id="rId22"/>
    <p:sldId id="770" r:id="rId23"/>
    <p:sldId id="519" r:id="rId24"/>
  </p:sldIdLst>
  <p:sldSz cx="9144000" cy="5143500" type="screen16x9"/>
  <p:notesSz cx="9601200" cy="7315200"/>
  <p:defaultTextStyle>
    <a:defPPr>
      <a:defRPr lang="en-US"/>
    </a:defPPr>
    <a:lvl1pPr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034B6B"/>
    <a:srgbClr val="117FA8"/>
    <a:srgbClr val="610390"/>
    <a:srgbClr val="4F81BD"/>
    <a:srgbClr val="F0F0F0"/>
    <a:srgbClr val="205D79"/>
    <a:srgbClr val="595959"/>
    <a:srgbClr val="87AA45"/>
    <a:srgbClr val="9123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D411DD-EC62-4C4C-99CC-8920F4760771}" v="4" dt="2025-04-01T20:45:40.0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20" autoAdjust="0"/>
  </p:normalViewPr>
  <p:slideViewPr>
    <p:cSldViewPr snapToGrid="0">
      <p:cViewPr varScale="1">
        <p:scale>
          <a:sx n="137" d="100"/>
          <a:sy n="137" d="100"/>
        </p:scale>
        <p:origin x="606" y="15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ly, Nick" userId="371cf456-7979-4eb3-a8a8-4f387d93bd81" providerId="ADAL" clId="{500B74AD-F171-8747-8D1B-9BA63E09DC56}"/>
    <pc:docChg chg="modSld">
      <pc:chgData name="Sly, Nick" userId="371cf456-7979-4eb3-a8a8-4f387d93bd81" providerId="ADAL" clId="{500B74AD-F171-8747-8D1B-9BA63E09DC56}" dt="2025-04-01T18:23:29.642" v="13" actId="20577"/>
      <pc:docMkLst>
        <pc:docMk/>
      </pc:docMkLst>
      <pc:sldChg chg="modSp">
        <pc:chgData name="Sly, Nick" userId="371cf456-7979-4eb3-a8a8-4f387d93bd81" providerId="ADAL" clId="{500B74AD-F171-8747-8D1B-9BA63E09DC56}" dt="2025-04-01T18:23:29.642" v="13" actId="20577"/>
        <pc:sldMkLst>
          <pc:docMk/>
          <pc:sldMk cId="578860623" sldId="795"/>
        </pc:sldMkLst>
        <pc:spChg chg="mod">
          <ac:chgData name="Sly, Nick" userId="371cf456-7979-4eb3-a8a8-4f387d93bd81" providerId="ADAL" clId="{500B74AD-F171-8747-8D1B-9BA63E09DC56}" dt="2025-04-01T18:23:29.642" v="13" actId="20577"/>
          <ac:spMkLst>
            <pc:docMk/>
            <pc:sldMk cId="578860623" sldId="795"/>
            <ac:spMk id="2" creationId="{00000000-0000-0000-0000-000000000000}"/>
          </ac:spMkLst>
        </pc:spChg>
      </pc:sldChg>
    </pc:docChg>
  </pc:docChgLst>
  <pc:docChgLst>
    <pc:chgData name="Washburn, Kara" userId="95bdf5b9-5e3a-44d6-8796-1ed8a78b0378" providerId="ADAL" clId="{97D411DD-EC62-4C4C-99CC-8920F4760771}"/>
    <pc:docChg chg="modSld">
      <pc:chgData name="Washburn, Kara" userId="95bdf5b9-5e3a-44d6-8796-1ed8a78b0378" providerId="ADAL" clId="{97D411DD-EC62-4C4C-99CC-8920F4760771}" dt="2025-04-02T00:07:37.013" v="23" actId="20577"/>
      <pc:docMkLst>
        <pc:docMk/>
      </pc:docMkLst>
      <pc:sldChg chg="modSp mod">
        <pc:chgData name="Washburn, Kara" userId="95bdf5b9-5e3a-44d6-8796-1ed8a78b0378" providerId="ADAL" clId="{97D411DD-EC62-4C4C-99CC-8920F4760771}" dt="2025-04-01T20:50:30.800" v="21" actId="20577"/>
        <pc:sldMkLst>
          <pc:docMk/>
          <pc:sldMk cId="3323020885" sldId="770"/>
        </pc:sldMkLst>
        <pc:spChg chg="mod">
          <ac:chgData name="Washburn, Kara" userId="95bdf5b9-5e3a-44d6-8796-1ed8a78b0378" providerId="ADAL" clId="{97D411DD-EC62-4C4C-99CC-8920F4760771}" dt="2025-04-01T20:50:30.800" v="21" actId="20577"/>
          <ac:spMkLst>
            <pc:docMk/>
            <pc:sldMk cId="3323020885" sldId="770"/>
            <ac:spMk id="4" creationId="{43018F86-F8C4-B521-6363-9336F3D76CC0}"/>
          </ac:spMkLst>
        </pc:spChg>
      </pc:sldChg>
      <pc:sldChg chg="modSp">
        <pc:chgData name="Washburn, Kara" userId="95bdf5b9-5e3a-44d6-8796-1ed8a78b0378" providerId="ADAL" clId="{97D411DD-EC62-4C4C-99CC-8920F4760771}" dt="2025-04-01T20:44:17.054" v="1"/>
        <pc:sldMkLst>
          <pc:docMk/>
          <pc:sldMk cId="890855252" sldId="876"/>
        </pc:sldMkLst>
        <pc:graphicFrameChg chg="mod">
          <ac:chgData name="Washburn, Kara" userId="95bdf5b9-5e3a-44d6-8796-1ed8a78b0378" providerId="ADAL" clId="{97D411DD-EC62-4C4C-99CC-8920F4760771}" dt="2025-04-01T20:44:17.054" v="1"/>
          <ac:graphicFrameMkLst>
            <pc:docMk/>
            <pc:sldMk cId="890855252" sldId="876"/>
            <ac:graphicFrameMk id="9" creationId="{48AA2B67-F186-4AFE-A45F-F35147717B91}"/>
          </ac:graphicFrameMkLst>
        </pc:graphicFrameChg>
      </pc:sldChg>
      <pc:sldChg chg="modSp">
        <pc:chgData name="Washburn, Kara" userId="95bdf5b9-5e3a-44d6-8796-1ed8a78b0378" providerId="ADAL" clId="{97D411DD-EC62-4C4C-99CC-8920F4760771}" dt="2025-04-01T20:45:40.018" v="3"/>
        <pc:sldMkLst>
          <pc:docMk/>
          <pc:sldMk cId="4117552906" sldId="884"/>
        </pc:sldMkLst>
        <pc:graphicFrameChg chg="mod">
          <ac:chgData name="Washburn, Kara" userId="95bdf5b9-5e3a-44d6-8796-1ed8a78b0378" providerId="ADAL" clId="{97D411DD-EC62-4C4C-99CC-8920F4760771}" dt="2025-04-01T20:45:40.018" v="3"/>
          <ac:graphicFrameMkLst>
            <pc:docMk/>
            <pc:sldMk cId="4117552906" sldId="884"/>
            <ac:graphicFrameMk id="10" creationId="{83296419-8A7A-5059-0213-F69D842ADE7A}"/>
          </ac:graphicFrameMkLst>
        </pc:graphicFrameChg>
      </pc:sldChg>
      <pc:sldChg chg="modSp mod">
        <pc:chgData name="Washburn, Kara" userId="95bdf5b9-5e3a-44d6-8796-1ed8a78b0378" providerId="ADAL" clId="{97D411DD-EC62-4C4C-99CC-8920F4760771}" dt="2025-04-02T00:07:37.013" v="23" actId="20577"/>
        <pc:sldMkLst>
          <pc:docMk/>
          <pc:sldMk cId="326805335" sldId="904"/>
        </pc:sldMkLst>
        <pc:spChg chg="mod">
          <ac:chgData name="Washburn, Kara" userId="95bdf5b9-5e3a-44d6-8796-1ed8a78b0378" providerId="ADAL" clId="{97D411DD-EC62-4C4C-99CC-8920F4760771}" dt="2025-04-02T00:07:37.013" v="23" actId="20577"/>
          <ac:spMkLst>
            <pc:docMk/>
            <pc:sldMk cId="326805335" sldId="904"/>
            <ac:spMk id="6" creationId="{A35532A7-E55B-DEAE-07F6-904D71F3BE1C}"/>
          </ac:spMkLst>
        </pc:spChg>
        <pc:graphicFrameChg chg="mod">
          <ac:chgData name="Washburn, Kara" userId="95bdf5b9-5e3a-44d6-8796-1ed8a78b0378" providerId="ADAL" clId="{97D411DD-EC62-4C4C-99CC-8920F4760771}" dt="2025-04-01T20:48:05.468" v="19" actId="1036"/>
          <ac:graphicFrameMkLst>
            <pc:docMk/>
            <pc:sldMk cId="326805335" sldId="904"/>
            <ac:graphicFrameMk id="10" creationId="{04D2D7B4-4274-40CE-94B6-A6C238DE3225}"/>
          </ac:graphicFrameMkLst>
        </pc:graphicFrameChg>
        <pc:graphicFrameChg chg="mod">
          <ac:chgData name="Washburn, Kara" userId="95bdf5b9-5e3a-44d6-8796-1ed8a78b0378" providerId="ADAL" clId="{97D411DD-EC62-4C4C-99CC-8920F4760771}" dt="2025-04-01T20:48:05.468" v="19" actId="1036"/>
          <ac:graphicFrameMkLst>
            <pc:docMk/>
            <pc:sldMk cId="326805335" sldId="904"/>
            <ac:graphicFrameMk id="13" creationId="{94B4E2E2-186B-4F37-BB94-FE325BFB40BA}"/>
          </ac:graphicFrameMkLst>
        </pc:graphicFrameChg>
      </pc:sldChg>
    </pc:docChg>
  </pc:docChgLst>
  <pc:docChgLst>
    <pc:chgData name="Sly, Nick" userId="371cf456-7979-4eb3-a8a8-4f387d93bd81" providerId="ADAL" clId="{1199C924-FCF1-4144-A31A-7447D8FD54A8}"/>
    <pc:docChg chg="undo custSel modSld">
      <pc:chgData name="Sly, Nick" userId="371cf456-7979-4eb3-a8a8-4f387d93bd81" providerId="ADAL" clId="{1199C924-FCF1-4144-A31A-7447D8FD54A8}" dt="2025-04-01T17:22:46.460" v="737" actId="207"/>
      <pc:docMkLst>
        <pc:docMk/>
      </pc:docMkLst>
      <pc:sldChg chg="modSp mod">
        <pc:chgData name="Sly, Nick" userId="371cf456-7979-4eb3-a8a8-4f387d93bd81" providerId="ADAL" clId="{1199C924-FCF1-4144-A31A-7447D8FD54A8}" dt="2025-04-01T16:15:29.907" v="65" actId="20577"/>
        <pc:sldMkLst>
          <pc:docMk/>
          <pc:sldMk cId="2061820747" sldId="295"/>
        </pc:sldMkLst>
        <pc:spChg chg="mod">
          <ac:chgData name="Sly, Nick" userId="371cf456-7979-4eb3-a8a8-4f387d93bd81" providerId="ADAL" clId="{1199C924-FCF1-4144-A31A-7447D8FD54A8}" dt="2025-04-01T16:15:29.907" v="65" actId="20577"/>
          <ac:spMkLst>
            <pc:docMk/>
            <pc:sldMk cId="2061820747" sldId="295"/>
            <ac:spMk id="2" creationId="{00000000-0000-0000-0000-000000000000}"/>
          </ac:spMkLst>
        </pc:spChg>
      </pc:sldChg>
      <pc:sldChg chg="modSp mod">
        <pc:chgData name="Sly, Nick" userId="371cf456-7979-4eb3-a8a8-4f387d93bd81" providerId="ADAL" clId="{1199C924-FCF1-4144-A31A-7447D8FD54A8}" dt="2025-04-01T17:22:46.460" v="737" actId="207"/>
        <pc:sldMkLst>
          <pc:docMk/>
          <pc:sldMk cId="3323020885" sldId="770"/>
        </pc:sldMkLst>
        <pc:spChg chg="mod">
          <ac:chgData name="Sly, Nick" userId="371cf456-7979-4eb3-a8a8-4f387d93bd81" providerId="ADAL" clId="{1199C924-FCF1-4144-A31A-7447D8FD54A8}" dt="2025-04-01T17:22:46.460" v="737" actId="207"/>
          <ac:spMkLst>
            <pc:docMk/>
            <pc:sldMk cId="3323020885" sldId="770"/>
            <ac:spMk id="4" creationId="{43018F86-F8C4-B521-6363-9336F3D76CC0}"/>
          </ac:spMkLst>
        </pc:spChg>
      </pc:sldChg>
      <pc:sldChg chg="modSp mod">
        <pc:chgData name="Sly, Nick" userId="371cf456-7979-4eb3-a8a8-4f387d93bd81" providerId="ADAL" clId="{1199C924-FCF1-4144-A31A-7447D8FD54A8}" dt="2025-04-01T16:19:25.727" v="227" actId="20577"/>
        <pc:sldMkLst>
          <pc:docMk/>
          <pc:sldMk cId="3333681649" sldId="873"/>
        </pc:sldMkLst>
        <pc:spChg chg="mod">
          <ac:chgData name="Sly, Nick" userId="371cf456-7979-4eb3-a8a8-4f387d93bd81" providerId="ADAL" clId="{1199C924-FCF1-4144-A31A-7447D8FD54A8}" dt="2025-04-01T16:19:25.727" v="227" actId="20577"/>
          <ac:spMkLst>
            <pc:docMk/>
            <pc:sldMk cId="3333681649" sldId="873"/>
            <ac:spMk id="6" creationId="{00000000-0000-0000-0000-000000000000}"/>
          </ac:spMkLst>
        </pc:spChg>
      </pc:sldChg>
      <pc:sldChg chg="modSp mod">
        <pc:chgData name="Sly, Nick" userId="371cf456-7979-4eb3-a8a8-4f387d93bd81" providerId="ADAL" clId="{1199C924-FCF1-4144-A31A-7447D8FD54A8}" dt="2025-04-01T16:19:46.063" v="228" actId="1076"/>
        <pc:sldMkLst>
          <pc:docMk/>
          <pc:sldMk cId="3474724584" sldId="897"/>
        </pc:sldMkLst>
        <pc:spChg chg="mod">
          <ac:chgData name="Sly, Nick" userId="371cf456-7979-4eb3-a8a8-4f387d93bd81" providerId="ADAL" clId="{1199C924-FCF1-4144-A31A-7447D8FD54A8}" dt="2025-04-01T16:19:46.063" v="228" actId="1076"/>
          <ac:spMkLst>
            <pc:docMk/>
            <pc:sldMk cId="3474724584" sldId="897"/>
            <ac:spMk id="7" creationId="{61F54BDD-59B6-3802-08F5-DD85BD706E47}"/>
          </ac:spMkLst>
        </pc:spChg>
      </pc:sldChg>
      <pc:sldChg chg="modSp mod">
        <pc:chgData name="Sly, Nick" userId="371cf456-7979-4eb3-a8a8-4f387d93bd81" providerId="ADAL" clId="{1199C924-FCF1-4144-A31A-7447D8FD54A8}" dt="2025-04-01T16:16:40.933" v="72" actId="20577"/>
        <pc:sldMkLst>
          <pc:docMk/>
          <pc:sldMk cId="326805335" sldId="904"/>
        </pc:sldMkLst>
        <pc:spChg chg="mod">
          <ac:chgData name="Sly, Nick" userId="371cf456-7979-4eb3-a8a8-4f387d93bd81" providerId="ADAL" clId="{1199C924-FCF1-4144-A31A-7447D8FD54A8}" dt="2025-04-01T16:16:40.933" v="72" actId="20577"/>
          <ac:spMkLst>
            <pc:docMk/>
            <pc:sldMk cId="326805335" sldId="904"/>
            <ac:spMk id="6" creationId="{A35532A7-E55B-DEAE-07F6-904D71F3BE1C}"/>
          </ac:spMkLst>
        </pc:spChg>
      </pc:sldChg>
      <pc:sldChg chg="modSp mod">
        <pc:chgData name="Sly, Nick" userId="371cf456-7979-4eb3-a8a8-4f387d93bd81" providerId="ADAL" clId="{1199C924-FCF1-4144-A31A-7447D8FD54A8}" dt="2025-04-01T16:15:58.768" v="66" actId="1076"/>
        <pc:sldMkLst>
          <pc:docMk/>
          <pc:sldMk cId="1943802651" sldId="905"/>
        </pc:sldMkLst>
        <pc:spChg chg="mod">
          <ac:chgData name="Sly, Nick" userId="371cf456-7979-4eb3-a8a8-4f387d93bd81" providerId="ADAL" clId="{1199C924-FCF1-4144-A31A-7447D8FD54A8}" dt="2025-04-01T16:15:58.768" v="66" actId="1076"/>
          <ac:spMkLst>
            <pc:docMk/>
            <pc:sldMk cId="1943802651" sldId="905"/>
            <ac:spMk id="6" creationId="{6F196D26-A623-B029-0331-5AAE0A362D8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https://frbprod1.sharepoint.com/sites/10J-RegionalAffairs/Denver%20RA%20Document%20Library/Public%20Engagement%201027_10Y/2025/Speeches/Denver%20Branch%20Executives/3_March/Wichita_CRE_March_Deck.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0.xml"/></Relationships>
</file>

<file path=ppt/charts/_rels/chart11.xml.rels><?xml version="1.0" encoding="UTF-8" standalone="yes"?>
<Relationships xmlns="http://schemas.openxmlformats.org/package/2006/relationships"><Relationship Id="rId3" Type="http://schemas.openxmlformats.org/officeDocument/2006/relationships/oleObject" Target="https://frbprod1.sharepoint.com/sites/10J-RegionalAffairs/Denver%20RA%20Document%20Library/Public%20Engagement%201027_10Y/2025/Speeches/Denver%20Branch%20Executives/3_March/Wichita_CRE_March_Deck.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1.xml"/></Relationships>
</file>

<file path=ppt/charts/_rels/chart12.xml.rels><?xml version="1.0" encoding="UTF-8" standalone="yes"?>
<Relationships xmlns="http://schemas.openxmlformats.org/package/2006/relationships"><Relationship Id="rId3" Type="http://schemas.openxmlformats.org/officeDocument/2006/relationships/oleObject" Target="https://frbprod1.sharepoint.com/sites/10J-RegionalAffairs/Denver%20RA%20Document%20Library/Public%20Engagement%201027_10Y/2025/Speeches/Denver%20Branch%20Executives/2_February/RRT_DNV_Feb_Deck.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2.xml"/></Relationships>
</file>

<file path=ppt/charts/_rels/chart13.xml.rels><?xml version="1.0" encoding="UTF-8" standalone="yes"?>
<Relationships xmlns="http://schemas.openxmlformats.org/package/2006/relationships"><Relationship Id="rId3" Type="http://schemas.openxmlformats.org/officeDocument/2006/relationships/oleObject" Target="https://frbprod1.sharepoint.com/sites/10J-RegionalAffairs/Denver%20RA%20Document%20Library/Public%20Engagement%201027_10Y/2025/Speeches/Denver%20Branch%20Executives/2_February/RRT_DNV_Feb_Deck.xlsx"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3.xml"/></Relationships>
</file>

<file path=ppt/charts/_rels/chart14.xml.rels><?xml version="1.0" encoding="UTF-8" standalone="yes"?>
<Relationships xmlns="http://schemas.openxmlformats.org/package/2006/relationships"><Relationship Id="rId3" Type="http://schemas.openxmlformats.org/officeDocument/2006/relationships/oleObject" Target="https://frbprod1.sharepoint.com/sites/10J-RegionalAffairs/Denver%20RA%20Document%20Library/Public%20Engagement%201027_10Y/2025/Speeches/Denver%20Branch%20Executives/3_March/Wichita_CRE_March_Deck_v2.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4.xml"/></Relationships>
</file>

<file path=ppt/charts/_rels/chart15.xml.rels><?xml version="1.0" encoding="UTF-8" standalone="yes"?>
<Relationships xmlns="http://schemas.openxmlformats.org/package/2006/relationships"><Relationship Id="rId3" Type="http://schemas.openxmlformats.org/officeDocument/2006/relationships/oleObject" Target="https://frbprod1.sharepoint.com/sites/10J-RegionalAffairs/Denver%20RA%20Document%20Library/Public%20Engagement%201027_10Y/2025/Speeches/Denver%20Branch%20Executives/3_March/Wichita_CRE_March_Deck_v2.xlsx" TargetMode="Externa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5.xml"/></Relationships>
</file>

<file path=ppt/charts/_rels/chart16.xml.rels><?xml version="1.0" encoding="UTF-8" standalone="yes"?>
<Relationships xmlns="http://schemas.openxmlformats.org/package/2006/relationships"><Relationship Id="rId3" Type="http://schemas.openxmlformats.org/officeDocument/2006/relationships/oleObject" Target="https://frbprod1.sharepoint.com/sites/10J-RegionalAffairs/Denver%20RA%20Document%20Library/Public%20Engagement%201027_10Y/2025/Speeches/Denver%20Branch%20Executives/3_March/Wichita_CRE_March_Deck.xlsx" TargetMode="Externa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6.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7.xml"/><Relationship Id="rId1" Type="http://schemas.microsoft.com/office/2011/relationships/chartStyle" Target="style17.xml"/><Relationship Id="rId5" Type="http://schemas.openxmlformats.org/officeDocument/2006/relationships/chartUserShapes" Target="../drawings/drawing17.xml"/><Relationship Id="rId4" Type="http://schemas.openxmlformats.org/officeDocument/2006/relationships/package" Target="../embeddings/Microsoft_Excel_Worksheet3.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18.xml"/><Relationship Id="rId4" Type="http://schemas.openxmlformats.org/officeDocument/2006/relationships/package" Target="../embeddings/Microsoft_Excel_Worksheet4.xlsx"/></Relationships>
</file>

<file path=ppt/charts/_rels/chart19.xml.rels><?xml version="1.0" encoding="UTF-8" standalone="yes"?>
<Relationships xmlns="http://schemas.openxmlformats.org/package/2006/relationships"><Relationship Id="rId3" Type="http://schemas.openxmlformats.org/officeDocument/2006/relationships/oleObject" Target="https://frbprod1.sharepoint.com/sites/10J-RegionalAffairs/Denver%20RA%20Document%20Library/Public%20Engagement%201027_10Y/2025/Speeches/Denver%20Branch%20Executives/3_March/Wichita_CRE_March_Deck.xlsx" TargetMode="Externa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9.xml"/></Relationships>
</file>

<file path=ppt/charts/_rels/chart2.xml.rels><?xml version="1.0" encoding="UTF-8" standalone="yes"?>
<Relationships xmlns="http://schemas.openxmlformats.org/package/2006/relationships"><Relationship Id="rId3" Type="http://schemas.openxmlformats.org/officeDocument/2006/relationships/oleObject" Target="https://frbprod1.sharepoint.com/sites/10J-RegionalAffairs/Denver%20RA%20Document%20Library/Public%20Engagement%201027_10Y/2025/Speeches/Denver%20Branch%20Executives/3_March/Wichita_CRE_March_Deck.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20.xml.rels><?xml version="1.0" encoding="UTF-8" standalone="yes"?>
<Relationships xmlns="http://schemas.openxmlformats.org/package/2006/relationships"><Relationship Id="rId3" Type="http://schemas.openxmlformats.org/officeDocument/2006/relationships/oleObject" Target="https://frbprod1.sharepoint.com/sites/10J-RegionalAffairs/Denver%20RA%20Document%20Library/Public%20Engagement%201027_10Y/2025/Speeches/Denver%20Branch%20Executives/3_March/Wichita_CRE_March_Deck.xlsx" TargetMode="Externa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20.xml"/></Relationships>
</file>

<file path=ppt/charts/_rels/chart21.xml.rels><?xml version="1.0" encoding="UTF-8" standalone="yes"?>
<Relationships xmlns="http://schemas.openxmlformats.org/package/2006/relationships"><Relationship Id="rId3" Type="http://schemas.openxmlformats.org/officeDocument/2006/relationships/oleObject" Target="https://frbprod1.sharepoint.com/sites/10J-RegionalAffairs/Denver%20RA%20Document%20Library/Public%20Engagement%201027_10Y/2025/Speeches/Denver%20Branch%20Executives/3_March/Wichita_CRE_March_Deck.xlsx" TargetMode="Externa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21.xml"/></Relationships>
</file>

<file path=ppt/charts/_rels/chart3.xml.rels><?xml version="1.0" encoding="UTF-8" standalone="yes"?>
<Relationships xmlns="http://schemas.openxmlformats.org/package/2006/relationships"><Relationship Id="rId3" Type="http://schemas.openxmlformats.org/officeDocument/2006/relationships/oleObject" Target="https://frbprod1.sharepoint.com/sites/10J-RegionalAffairs/Denver%20RA%20Document%20Library/Public%20Engagement%201027_10Y/2025/Speeches/Denver%20Branch%20Executives/3_March/Wichita_CRE_March_Deck.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1NXS02\AppData\Local\Microsoft\Windows\Temporary%20Internet%20Files\Content.Outlook\5LG59Y2P\UncertiantyShockFig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oleObject" Target="https://frbprod1.sharepoint.com/sites/10J-RegionalAffairs/Denver%20RA%20Document%20Library/Public%20Engagement%201027_10Y/2025/Speeches/Denver%20Branch%20Executives/3_March/Wichita_CRE_March_Deck.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oleObject" Target="https://frbprod1.sharepoint.com/sites/10J-RegionalAffairs/Denver%20RA%20Document%20Library/Public%20Engagement%201027_10Y/2025/Speeches/Denver%20Branch%20Executives/February/ULI%20Deck.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7.xml"/><Relationship Id="rId4" Type="http://schemas.openxmlformats.org/officeDocument/2006/relationships/package" Target="../embeddings/Microsoft_Excel_Worksheet1.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8.xml"/><Relationship Id="rId4" Type="http://schemas.openxmlformats.org/officeDocument/2006/relationships/package" Target="../embeddings/Microsoft_Excel_Worksheet2.xlsx"/></Relationships>
</file>

<file path=ppt/charts/_rels/chart9.xml.rels><?xml version="1.0" encoding="UTF-8" standalone="yes"?>
<Relationships xmlns="http://schemas.openxmlformats.org/package/2006/relationships"><Relationship Id="rId3" Type="http://schemas.openxmlformats.org/officeDocument/2006/relationships/oleObject" Target="https://frbprod1.sharepoint.com/sites/10J-RegionalAffairs/Denver%20RA%20Document%20Library/Public%20Engagement%201027_10Y/2025/Speeches/Denver%20Branch%20Executives/3_March/Wichita_CRE_March_Deck_v2.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r>
              <a:rPr lang="en-US" dirty="0"/>
              <a:t>Contributions to GDP Growth</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endParaRPr lang="en-US"/>
        </a:p>
      </c:txPr>
    </c:title>
    <c:autoTitleDeleted val="0"/>
    <c:plotArea>
      <c:layout>
        <c:manualLayout>
          <c:layoutTarget val="inner"/>
          <c:xMode val="edge"/>
          <c:yMode val="edge"/>
          <c:x val="4.107494597873787E-2"/>
          <c:y val="0.11889569838252977"/>
          <c:w val="0.91729670736550417"/>
          <c:h val="0.78545569734817633"/>
        </c:manualLayout>
      </c:layout>
      <c:barChart>
        <c:barDir val="col"/>
        <c:grouping val="stacked"/>
        <c:varyColors val="0"/>
        <c:ser>
          <c:idx val="0"/>
          <c:order val="0"/>
          <c:tx>
            <c:strRef>
              <c:f>realgdp_contribution!$C$1</c:f>
              <c:strCache>
                <c:ptCount val="1"/>
                <c:pt idx="0">
                  <c:v>Consumption</c:v>
                </c:pt>
              </c:strCache>
            </c:strRef>
          </c:tx>
          <c:spPr>
            <a:solidFill>
              <a:schemeClr val="accent1"/>
            </a:solidFill>
            <a:ln>
              <a:noFill/>
            </a:ln>
            <a:effectLst/>
          </c:spPr>
          <c:invertIfNegative val="0"/>
          <c:cat>
            <c:numRef>
              <c:f>realgdp_contribution!$B$16:$B$95</c:f>
              <c:numCache>
                <c:formatCode>yyyymm</c:formatCode>
                <c:ptCount val="80"/>
                <c:pt idx="0">
                  <c:v>44651</c:v>
                </c:pt>
                <c:pt idx="1">
                  <c:v>44742</c:v>
                </c:pt>
                <c:pt idx="2">
                  <c:v>44834</c:v>
                </c:pt>
                <c:pt idx="3">
                  <c:v>44926</c:v>
                </c:pt>
                <c:pt idx="4">
                  <c:v>45016</c:v>
                </c:pt>
                <c:pt idx="5">
                  <c:v>45107</c:v>
                </c:pt>
                <c:pt idx="6">
                  <c:v>45199</c:v>
                </c:pt>
                <c:pt idx="7">
                  <c:v>45291</c:v>
                </c:pt>
                <c:pt idx="8">
                  <c:v>45382</c:v>
                </c:pt>
                <c:pt idx="9">
                  <c:v>45473</c:v>
                </c:pt>
                <c:pt idx="10">
                  <c:v>45565</c:v>
                </c:pt>
                <c:pt idx="11">
                  <c:v>45657</c:v>
                </c:pt>
              </c:numCache>
            </c:numRef>
          </c:cat>
          <c:val>
            <c:numRef>
              <c:f>realgdp_contribution!$C$16:$C$95</c:f>
              <c:numCache>
                <c:formatCode>0.00</c:formatCode>
                <c:ptCount val="80"/>
                <c:pt idx="0">
                  <c:v>0.64</c:v>
                </c:pt>
                <c:pt idx="1">
                  <c:v>1.71</c:v>
                </c:pt>
                <c:pt idx="2">
                  <c:v>1.02</c:v>
                </c:pt>
                <c:pt idx="3">
                  <c:v>0.81</c:v>
                </c:pt>
                <c:pt idx="4">
                  <c:v>3.27</c:v>
                </c:pt>
                <c:pt idx="5">
                  <c:v>0.65</c:v>
                </c:pt>
                <c:pt idx="6">
                  <c:v>1.72</c:v>
                </c:pt>
                <c:pt idx="7">
                  <c:v>2.33</c:v>
                </c:pt>
                <c:pt idx="8">
                  <c:v>1.3</c:v>
                </c:pt>
                <c:pt idx="9">
                  <c:v>1.9</c:v>
                </c:pt>
                <c:pt idx="10">
                  <c:v>2.48</c:v>
                </c:pt>
                <c:pt idx="11">
                  <c:v>2.82</c:v>
                </c:pt>
              </c:numCache>
            </c:numRef>
          </c:val>
          <c:extLst>
            <c:ext xmlns:c16="http://schemas.microsoft.com/office/drawing/2014/chart" uri="{C3380CC4-5D6E-409C-BE32-E72D297353CC}">
              <c16:uniqueId val="{00000000-E5FA-4AA4-906E-7DC365575B73}"/>
            </c:ext>
          </c:extLst>
        </c:ser>
        <c:ser>
          <c:idx val="1"/>
          <c:order val="1"/>
          <c:tx>
            <c:strRef>
              <c:f>realgdp_contribution!$D$1</c:f>
              <c:strCache>
                <c:ptCount val="1"/>
                <c:pt idx="0">
                  <c:v>Investment</c:v>
                </c:pt>
              </c:strCache>
            </c:strRef>
          </c:tx>
          <c:spPr>
            <a:solidFill>
              <a:schemeClr val="accent2"/>
            </a:solidFill>
            <a:ln>
              <a:noFill/>
            </a:ln>
            <a:effectLst/>
          </c:spPr>
          <c:invertIfNegative val="0"/>
          <c:cat>
            <c:numRef>
              <c:f>realgdp_contribution!$B$16:$B$95</c:f>
              <c:numCache>
                <c:formatCode>yyyymm</c:formatCode>
                <c:ptCount val="80"/>
                <c:pt idx="0">
                  <c:v>44651</c:v>
                </c:pt>
                <c:pt idx="1">
                  <c:v>44742</c:v>
                </c:pt>
                <c:pt idx="2">
                  <c:v>44834</c:v>
                </c:pt>
                <c:pt idx="3">
                  <c:v>44926</c:v>
                </c:pt>
                <c:pt idx="4">
                  <c:v>45016</c:v>
                </c:pt>
                <c:pt idx="5">
                  <c:v>45107</c:v>
                </c:pt>
                <c:pt idx="6">
                  <c:v>45199</c:v>
                </c:pt>
                <c:pt idx="7">
                  <c:v>45291</c:v>
                </c:pt>
                <c:pt idx="8">
                  <c:v>45382</c:v>
                </c:pt>
                <c:pt idx="9">
                  <c:v>45473</c:v>
                </c:pt>
                <c:pt idx="10">
                  <c:v>45565</c:v>
                </c:pt>
                <c:pt idx="11">
                  <c:v>45657</c:v>
                </c:pt>
              </c:numCache>
            </c:numRef>
          </c:cat>
          <c:val>
            <c:numRef>
              <c:f>realgdp_contribution!$D$16:$D$95</c:f>
              <c:numCache>
                <c:formatCode>0.00</c:formatCode>
                <c:ptCount val="80"/>
                <c:pt idx="0">
                  <c:v>1.34</c:v>
                </c:pt>
                <c:pt idx="1">
                  <c:v>-1.67</c:v>
                </c:pt>
                <c:pt idx="2">
                  <c:v>-1.05</c:v>
                </c:pt>
                <c:pt idx="3">
                  <c:v>1.08</c:v>
                </c:pt>
                <c:pt idx="4">
                  <c:v>-1.63</c:v>
                </c:pt>
                <c:pt idx="5">
                  <c:v>1.42</c:v>
                </c:pt>
                <c:pt idx="6">
                  <c:v>1.8</c:v>
                </c:pt>
                <c:pt idx="7">
                  <c:v>0.16</c:v>
                </c:pt>
                <c:pt idx="8">
                  <c:v>0.64</c:v>
                </c:pt>
                <c:pt idx="9">
                  <c:v>1.47</c:v>
                </c:pt>
                <c:pt idx="10">
                  <c:v>0.16</c:v>
                </c:pt>
                <c:pt idx="11">
                  <c:v>-1.03</c:v>
                </c:pt>
              </c:numCache>
            </c:numRef>
          </c:val>
          <c:extLst>
            <c:ext xmlns:c16="http://schemas.microsoft.com/office/drawing/2014/chart" uri="{C3380CC4-5D6E-409C-BE32-E72D297353CC}">
              <c16:uniqueId val="{00000001-E5FA-4AA4-906E-7DC365575B73}"/>
            </c:ext>
          </c:extLst>
        </c:ser>
        <c:ser>
          <c:idx val="2"/>
          <c:order val="2"/>
          <c:tx>
            <c:strRef>
              <c:f>realgdp_contribution!$E$1</c:f>
              <c:strCache>
                <c:ptCount val="1"/>
                <c:pt idx="0">
                  <c:v>Gov't Spending</c:v>
                </c:pt>
              </c:strCache>
            </c:strRef>
          </c:tx>
          <c:spPr>
            <a:solidFill>
              <a:schemeClr val="accent3"/>
            </a:solidFill>
            <a:ln>
              <a:noFill/>
            </a:ln>
            <a:effectLst/>
          </c:spPr>
          <c:invertIfNegative val="0"/>
          <c:cat>
            <c:numRef>
              <c:f>realgdp_contribution!$B$16:$B$95</c:f>
              <c:numCache>
                <c:formatCode>yyyymm</c:formatCode>
                <c:ptCount val="80"/>
                <c:pt idx="0">
                  <c:v>44651</c:v>
                </c:pt>
                <c:pt idx="1">
                  <c:v>44742</c:v>
                </c:pt>
                <c:pt idx="2">
                  <c:v>44834</c:v>
                </c:pt>
                <c:pt idx="3">
                  <c:v>44926</c:v>
                </c:pt>
                <c:pt idx="4">
                  <c:v>45016</c:v>
                </c:pt>
                <c:pt idx="5">
                  <c:v>45107</c:v>
                </c:pt>
                <c:pt idx="6">
                  <c:v>45199</c:v>
                </c:pt>
                <c:pt idx="7">
                  <c:v>45291</c:v>
                </c:pt>
                <c:pt idx="8">
                  <c:v>45382</c:v>
                </c:pt>
                <c:pt idx="9">
                  <c:v>45473</c:v>
                </c:pt>
                <c:pt idx="10">
                  <c:v>45565</c:v>
                </c:pt>
                <c:pt idx="11">
                  <c:v>45657</c:v>
                </c:pt>
              </c:numCache>
            </c:numRef>
          </c:cat>
          <c:val>
            <c:numRef>
              <c:f>realgdp_contribution!$E$16:$E$95</c:f>
              <c:numCache>
                <c:formatCode>0.00</c:formatCode>
                <c:ptCount val="80"/>
                <c:pt idx="0">
                  <c:v>-0.6</c:v>
                </c:pt>
                <c:pt idx="1">
                  <c:v>-0.27</c:v>
                </c:pt>
                <c:pt idx="2">
                  <c:v>0.26</c:v>
                </c:pt>
                <c:pt idx="3">
                  <c:v>0.9</c:v>
                </c:pt>
                <c:pt idx="4">
                  <c:v>0.84</c:v>
                </c:pt>
                <c:pt idx="5">
                  <c:v>0.48</c:v>
                </c:pt>
                <c:pt idx="6">
                  <c:v>0.94</c:v>
                </c:pt>
                <c:pt idx="7">
                  <c:v>0.61</c:v>
                </c:pt>
                <c:pt idx="8">
                  <c:v>0.3</c:v>
                </c:pt>
                <c:pt idx="9">
                  <c:v>0.52</c:v>
                </c:pt>
                <c:pt idx="10">
                  <c:v>0.86</c:v>
                </c:pt>
                <c:pt idx="11">
                  <c:v>0.42</c:v>
                </c:pt>
              </c:numCache>
            </c:numRef>
          </c:val>
          <c:extLst>
            <c:ext xmlns:c16="http://schemas.microsoft.com/office/drawing/2014/chart" uri="{C3380CC4-5D6E-409C-BE32-E72D297353CC}">
              <c16:uniqueId val="{00000002-E5FA-4AA4-906E-7DC365575B73}"/>
            </c:ext>
          </c:extLst>
        </c:ser>
        <c:ser>
          <c:idx val="3"/>
          <c:order val="3"/>
          <c:tx>
            <c:strRef>
              <c:f>realgdp_contribution!$F$1</c:f>
              <c:strCache>
                <c:ptCount val="1"/>
                <c:pt idx="0">
                  <c:v>Net Exports</c:v>
                </c:pt>
              </c:strCache>
            </c:strRef>
          </c:tx>
          <c:spPr>
            <a:solidFill>
              <a:schemeClr val="accent4"/>
            </a:solidFill>
            <a:ln>
              <a:noFill/>
            </a:ln>
            <a:effectLst/>
          </c:spPr>
          <c:invertIfNegative val="0"/>
          <c:cat>
            <c:numRef>
              <c:f>realgdp_contribution!$B$16:$B$95</c:f>
              <c:numCache>
                <c:formatCode>yyyymm</c:formatCode>
                <c:ptCount val="80"/>
                <c:pt idx="0">
                  <c:v>44651</c:v>
                </c:pt>
                <c:pt idx="1">
                  <c:v>44742</c:v>
                </c:pt>
                <c:pt idx="2">
                  <c:v>44834</c:v>
                </c:pt>
                <c:pt idx="3">
                  <c:v>44926</c:v>
                </c:pt>
                <c:pt idx="4">
                  <c:v>45016</c:v>
                </c:pt>
                <c:pt idx="5">
                  <c:v>45107</c:v>
                </c:pt>
                <c:pt idx="6">
                  <c:v>45199</c:v>
                </c:pt>
                <c:pt idx="7">
                  <c:v>45291</c:v>
                </c:pt>
                <c:pt idx="8">
                  <c:v>45382</c:v>
                </c:pt>
                <c:pt idx="9">
                  <c:v>45473</c:v>
                </c:pt>
                <c:pt idx="10">
                  <c:v>45565</c:v>
                </c:pt>
                <c:pt idx="11">
                  <c:v>45657</c:v>
                </c:pt>
              </c:numCache>
            </c:numRef>
          </c:cat>
          <c:val>
            <c:numRef>
              <c:f>realgdp_contribution!$F$16:$F$95</c:f>
              <c:numCache>
                <c:formatCode>0.00</c:formatCode>
                <c:ptCount val="80"/>
                <c:pt idx="0">
                  <c:v>-2.4</c:v>
                </c:pt>
                <c:pt idx="1">
                  <c:v>0.5</c:v>
                </c:pt>
                <c:pt idx="2">
                  <c:v>2.5</c:v>
                </c:pt>
                <c:pt idx="3">
                  <c:v>0.56000000000000005</c:v>
                </c:pt>
                <c:pt idx="4">
                  <c:v>0.33</c:v>
                </c:pt>
                <c:pt idx="5">
                  <c:v>-0.11</c:v>
                </c:pt>
                <c:pt idx="6">
                  <c:v>-0.1</c:v>
                </c:pt>
                <c:pt idx="7">
                  <c:v>0.09</c:v>
                </c:pt>
                <c:pt idx="8">
                  <c:v>-0.61</c:v>
                </c:pt>
                <c:pt idx="9">
                  <c:v>-0.9</c:v>
                </c:pt>
                <c:pt idx="10">
                  <c:v>-0.43</c:v>
                </c:pt>
                <c:pt idx="11">
                  <c:v>0.04</c:v>
                </c:pt>
              </c:numCache>
            </c:numRef>
          </c:val>
          <c:extLst>
            <c:ext xmlns:c16="http://schemas.microsoft.com/office/drawing/2014/chart" uri="{C3380CC4-5D6E-409C-BE32-E72D297353CC}">
              <c16:uniqueId val="{00000003-E5FA-4AA4-906E-7DC365575B73}"/>
            </c:ext>
          </c:extLst>
        </c:ser>
        <c:dLbls>
          <c:showLegendKey val="0"/>
          <c:showVal val="0"/>
          <c:showCatName val="0"/>
          <c:showSerName val="0"/>
          <c:showPercent val="0"/>
          <c:showBubbleSize val="0"/>
        </c:dLbls>
        <c:gapWidth val="0"/>
        <c:overlap val="100"/>
        <c:axId val="1355731264"/>
        <c:axId val="1355725024"/>
      </c:barChart>
      <c:lineChart>
        <c:grouping val="standard"/>
        <c:varyColors val="0"/>
        <c:ser>
          <c:idx val="4"/>
          <c:order val="4"/>
          <c:tx>
            <c:strRef>
              <c:f>realgdp_contribution!$G$1</c:f>
              <c:strCache>
                <c:ptCount val="1"/>
                <c:pt idx="0">
                  <c:v>Real GDP</c:v>
                </c:pt>
              </c:strCache>
            </c:strRef>
          </c:tx>
          <c:spPr>
            <a:ln w="28575" cap="rnd">
              <a:solidFill>
                <a:schemeClr val="tx1"/>
              </a:solidFill>
              <a:round/>
            </a:ln>
            <a:effectLst/>
          </c:spPr>
          <c:marker>
            <c:symbol val="none"/>
          </c:marker>
          <c:cat>
            <c:numRef>
              <c:f>realgdp_contribution!$B$16:$B$95</c:f>
              <c:numCache>
                <c:formatCode>yyyymm</c:formatCode>
                <c:ptCount val="80"/>
                <c:pt idx="0">
                  <c:v>44651</c:v>
                </c:pt>
                <c:pt idx="1">
                  <c:v>44742</c:v>
                </c:pt>
                <c:pt idx="2">
                  <c:v>44834</c:v>
                </c:pt>
                <c:pt idx="3">
                  <c:v>44926</c:v>
                </c:pt>
                <c:pt idx="4">
                  <c:v>45016</c:v>
                </c:pt>
                <c:pt idx="5">
                  <c:v>45107</c:v>
                </c:pt>
                <c:pt idx="6">
                  <c:v>45199</c:v>
                </c:pt>
                <c:pt idx="7">
                  <c:v>45291</c:v>
                </c:pt>
                <c:pt idx="8">
                  <c:v>45382</c:v>
                </c:pt>
                <c:pt idx="9">
                  <c:v>45473</c:v>
                </c:pt>
                <c:pt idx="10">
                  <c:v>45565</c:v>
                </c:pt>
                <c:pt idx="11">
                  <c:v>45657</c:v>
                </c:pt>
              </c:numCache>
            </c:numRef>
          </c:cat>
          <c:val>
            <c:numRef>
              <c:f>realgdp_contribution!$G$16:$G$95</c:f>
              <c:numCache>
                <c:formatCode>0.0</c:formatCode>
                <c:ptCount val="80"/>
                <c:pt idx="0">
                  <c:v>-1</c:v>
                </c:pt>
                <c:pt idx="1">
                  <c:v>0.3</c:v>
                </c:pt>
                <c:pt idx="2">
                  <c:v>2.7</c:v>
                </c:pt>
                <c:pt idx="3">
                  <c:v>3.4</c:v>
                </c:pt>
                <c:pt idx="4">
                  <c:v>2.8</c:v>
                </c:pt>
                <c:pt idx="5">
                  <c:v>2.4</c:v>
                </c:pt>
                <c:pt idx="6">
                  <c:v>4.4000000000000004</c:v>
                </c:pt>
                <c:pt idx="7">
                  <c:v>3.2</c:v>
                </c:pt>
                <c:pt idx="8">
                  <c:v>1.6</c:v>
                </c:pt>
                <c:pt idx="9">
                  <c:v>3</c:v>
                </c:pt>
                <c:pt idx="10">
                  <c:v>3.1</c:v>
                </c:pt>
                <c:pt idx="11">
                  <c:v>2.2999999999999998</c:v>
                </c:pt>
              </c:numCache>
            </c:numRef>
          </c:val>
          <c:smooth val="0"/>
          <c:extLst>
            <c:ext xmlns:c16="http://schemas.microsoft.com/office/drawing/2014/chart" uri="{C3380CC4-5D6E-409C-BE32-E72D297353CC}">
              <c16:uniqueId val="{00000004-E5FA-4AA4-906E-7DC365575B73}"/>
            </c:ext>
          </c:extLst>
        </c:ser>
        <c:dLbls>
          <c:showLegendKey val="0"/>
          <c:showVal val="0"/>
          <c:showCatName val="0"/>
          <c:showSerName val="0"/>
          <c:showPercent val="0"/>
          <c:showBubbleSize val="0"/>
        </c:dLbls>
        <c:marker val="1"/>
        <c:smooth val="0"/>
        <c:axId val="1355772064"/>
        <c:axId val="1355762944"/>
      </c:lineChart>
      <c:dateAx>
        <c:axId val="1355731264"/>
        <c:scaling>
          <c:orientation val="minMax"/>
          <c:max val="45658"/>
          <c:min val="44593"/>
        </c:scaling>
        <c:delete val="0"/>
        <c:axPos val="b"/>
        <c:numFmt formatCode="yyyy" sourceLinked="0"/>
        <c:majorTickMark val="out"/>
        <c:minorTickMark val="none"/>
        <c:tickLblPos val="low"/>
        <c:spPr>
          <a:noFill/>
          <a:ln w="15875" cap="flat" cmpd="sng" algn="ctr">
            <a:solidFill>
              <a:srgbClr val="000000"/>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355725024"/>
        <c:crossesAt val="0"/>
        <c:auto val="1"/>
        <c:lblOffset val="100"/>
        <c:baseTimeUnit val="months"/>
        <c:majorUnit val="1"/>
        <c:majorTimeUnit val="years"/>
        <c:minorUnit val="4"/>
      </c:dateAx>
      <c:valAx>
        <c:axId val="1355725024"/>
        <c:scaling>
          <c:orientation val="minMax"/>
          <c:max val="5"/>
          <c:min val="-5"/>
        </c:scaling>
        <c:delete val="0"/>
        <c:axPos val="l"/>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355731264"/>
        <c:crosses val="autoZero"/>
        <c:crossBetween val="between"/>
        <c:majorUnit val="1"/>
      </c:valAx>
      <c:valAx>
        <c:axId val="1355762944"/>
        <c:scaling>
          <c:orientation val="minMax"/>
          <c:max val="5"/>
          <c:min val="-5"/>
        </c:scaling>
        <c:delete val="0"/>
        <c:axPos val="r"/>
        <c:numFmt formatCode="0" sourceLinked="0"/>
        <c:majorTickMark val="out"/>
        <c:minorTickMark val="none"/>
        <c:tickLblPos val="nextTo"/>
        <c:spPr>
          <a:noFill/>
          <a:ln w="15875">
            <a:solidFill>
              <a:schemeClr val="tx1"/>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355772064"/>
        <c:crosses val="max"/>
        <c:crossBetween val="between"/>
        <c:majorUnit val="1"/>
      </c:valAx>
      <c:dateAx>
        <c:axId val="1355772064"/>
        <c:scaling>
          <c:orientation val="minMax"/>
        </c:scaling>
        <c:delete val="1"/>
        <c:axPos val="b"/>
        <c:numFmt formatCode="yyyymm" sourceLinked="1"/>
        <c:majorTickMark val="out"/>
        <c:minorTickMark val="none"/>
        <c:tickLblPos val="nextTo"/>
        <c:crossAx val="1355762944"/>
        <c:crosses val="autoZero"/>
        <c:auto val="1"/>
        <c:lblOffset val="100"/>
        <c:baseTimeUnit val="months"/>
      </c:dateAx>
      <c:spPr>
        <a:noFill/>
        <a:ln w="25400">
          <a:noFill/>
        </a:ln>
        <a:effectLst/>
      </c:spPr>
    </c:plotArea>
    <c:legend>
      <c:legendPos val="r"/>
      <c:layout>
        <c:manualLayout>
          <c:xMode val="edge"/>
          <c:yMode val="edge"/>
          <c:x val="0.42249791749004351"/>
          <c:y val="0.61545574202394859"/>
          <c:w val="0.23709971762630921"/>
          <c:h val="0.27271622332512624"/>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a:extLst>
      <a:ext uri="{909E8E84-426E-40DD-AFC4-6F175D3DCCD1}">
        <a14:hiddenFill xmlns:a14="http://schemas.microsoft.com/office/drawing/2010/main">
          <a:solidFill>
            <a:srgbClr val="FFFFFF"/>
          </a:solidFill>
        </a14:hiddenFill>
      </a:ext>
    </a:extLst>
  </c:spPr>
  <c:txPr>
    <a:bodyPr/>
    <a:lstStyle/>
    <a:p>
      <a:pPr>
        <a:defRPr sz="1100">
          <a:solidFill>
            <a:srgbClr val="000000"/>
          </a:solidFill>
          <a:latin typeface="Franklin Gothic Book"/>
          <a:ea typeface="Franklin Gothic Book"/>
          <a:cs typeface="Franklin Gothic Book"/>
        </a:defRPr>
      </a:pPr>
      <a:endParaRPr lang="en-US"/>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r>
              <a:rPr lang="en-US" dirty="0"/>
              <a:t>Expected</a:t>
            </a:r>
            <a:r>
              <a:rPr lang="en-US" baseline="0" dirty="0"/>
              <a:t> Capital Expenditures</a:t>
            </a:r>
            <a:endParaRPr lang="en-US" dirty="0"/>
          </a:p>
        </c:rich>
      </c:tx>
      <c:layout>
        <c:manualLayout>
          <c:xMode val="edge"/>
          <c:yMode val="edge"/>
          <c:x val="0.23017692232915329"/>
          <c:y val="1.2087707786526685E-2"/>
        </c:manualLayout>
      </c:layout>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endParaRPr lang="en-US"/>
        </a:p>
      </c:txPr>
    </c:title>
    <c:autoTitleDeleted val="0"/>
    <c:plotArea>
      <c:layout>
        <c:manualLayout>
          <c:layoutTarget val="inner"/>
          <c:xMode val="edge"/>
          <c:yMode val="edge"/>
          <c:x val="4.3696169923204055E-2"/>
          <c:y val="8.6434547244094495E-2"/>
          <c:w val="0.91384757460872934"/>
          <c:h val="0.77022883858267699"/>
        </c:manualLayout>
      </c:layout>
      <c:lineChart>
        <c:grouping val="standard"/>
        <c:varyColors val="0"/>
        <c:ser>
          <c:idx val="0"/>
          <c:order val="0"/>
          <c:spPr>
            <a:ln w="15875" cap="rnd">
              <a:solidFill>
                <a:srgbClr val="D9D9D9"/>
              </a:solidFill>
              <a:round/>
            </a:ln>
            <a:effectLst/>
          </c:spPr>
          <c:marker>
            <c:symbol val="none"/>
          </c:marker>
          <c:cat>
            <c:numRef>
              <c:f>'Capital Invst'!$B$18:$B$259</c:f>
              <c:numCache>
                <c:formatCode>m/d/yyyy</c:formatCode>
                <c:ptCount val="242"/>
                <c:pt idx="0">
                  <c:v>38383</c:v>
                </c:pt>
                <c:pt idx="1">
                  <c:v>38411</c:v>
                </c:pt>
                <c:pt idx="2">
                  <c:v>38442</c:v>
                </c:pt>
                <c:pt idx="3">
                  <c:v>38472</c:v>
                </c:pt>
                <c:pt idx="4">
                  <c:v>38503</c:v>
                </c:pt>
                <c:pt idx="5">
                  <c:v>38533</c:v>
                </c:pt>
                <c:pt idx="6">
                  <c:v>38564</c:v>
                </c:pt>
                <c:pt idx="7">
                  <c:v>38595</c:v>
                </c:pt>
                <c:pt idx="8">
                  <c:v>38625</c:v>
                </c:pt>
                <c:pt idx="9">
                  <c:v>38656</c:v>
                </c:pt>
                <c:pt idx="10">
                  <c:v>38686</c:v>
                </c:pt>
                <c:pt idx="11">
                  <c:v>38717</c:v>
                </c:pt>
                <c:pt idx="12">
                  <c:v>38748</c:v>
                </c:pt>
                <c:pt idx="13">
                  <c:v>38776</c:v>
                </c:pt>
                <c:pt idx="14">
                  <c:v>38807</c:v>
                </c:pt>
                <c:pt idx="15">
                  <c:v>38837</c:v>
                </c:pt>
                <c:pt idx="16">
                  <c:v>38868</c:v>
                </c:pt>
                <c:pt idx="17">
                  <c:v>38898</c:v>
                </c:pt>
                <c:pt idx="18">
                  <c:v>38929</c:v>
                </c:pt>
                <c:pt idx="19">
                  <c:v>38960</c:v>
                </c:pt>
                <c:pt idx="20">
                  <c:v>38990</c:v>
                </c:pt>
                <c:pt idx="21">
                  <c:v>39021</c:v>
                </c:pt>
                <c:pt idx="22">
                  <c:v>39051</c:v>
                </c:pt>
                <c:pt idx="23">
                  <c:v>39082</c:v>
                </c:pt>
                <c:pt idx="24">
                  <c:v>39113</c:v>
                </c:pt>
                <c:pt idx="25">
                  <c:v>39141</c:v>
                </c:pt>
                <c:pt idx="26">
                  <c:v>39172</c:v>
                </c:pt>
                <c:pt idx="27">
                  <c:v>39202</c:v>
                </c:pt>
                <c:pt idx="28">
                  <c:v>39233</c:v>
                </c:pt>
                <c:pt idx="29">
                  <c:v>39263</c:v>
                </c:pt>
                <c:pt idx="30">
                  <c:v>39294</c:v>
                </c:pt>
                <c:pt idx="31">
                  <c:v>39325</c:v>
                </c:pt>
                <c:pt idx="32">
                  <c:v>39355</c:v>
                </c:pt>
                <c:pt idx="33">
                  <c:v>39386</c:v>
                </c:pt>
                <c:pt idx="34">
                  <c:v>39416</c:v>
                </c:pt>
                <c:pt idx="35">
                  <c:v>39447</c:v>
                </c:pt>
                <c:pt idx="36">
                  <c:v>39478</c:v>
                </c:pt>
                <c:pt idx="37">
                  <c:v>39507</c:v>
                </c:pt>
                <c:pt idx="38">
                  <c:v>39538</c:v>
                </c:pt>
                <c:pt idx="39">
                  <c:v>39568</c:v>
                </c:pt>
                <c:pt idx="40">
                  <c:v>39599</c:v>
                </c:pt>
                <c:pt idx="41">
                  <c:v>39629</c:v>
                </c:pt>
                <c:pt idx="42">
                  <c:v>39660</c:v>
                </c:pt>
                <c:pt idx="43">
                  <c:v>39691</c:v>
                </c:pt>
                <c:pt idx="44">
                  <c:v>39721</c:v>
                </c:pt>
                <c:pt idx="45">
                  <c:v>39752</c:v>
                </c:pt>
                <c:pt idx="46">
                  <c:v>39782</c:v>
                </c:pt>
                <c:pt idx="47">
                  <c:v>39813</c:v>
                </c:pt>
                <c:pt idx="48">
                  <c:v>39844</c:v>
                </c:pt>
                <c:pt idx="49">
                  <c:v>39872</c:v>
                </c:pt>
                <c:pt idx="50">
                  <c:v>39903</c:v>
                </c:pt>
                <c:pt idx="51">
                  <c:v>39933</c:v>
                </c:pt>
                <c:pt idx="52">
                  <c:v>39964</c:v>
                </c:pt>
                <c:pt idx="53">
                  <c:v>39994</c:v>
                </c:pt>
                <c:pt idx="54">
                  <c:v>40025</c:v>
                </c:pt>
                <c:pt idx="55">
                  <c:v>40056</c:v>
                </c:pt>
                <c:pt idx="56">
                  <c:v>40086</c:v>
                </c:pt>
                <c:pt idx="57">
                  <c:v>40117</c:v>
                </c:pt>
                <c:pt idx="58">
                  <c:v>40147</c:v>
                </c:pt>
                <c:pt idx="59">
                  <c:v>40178</c:v>
                </c:pt>
                <c:pt idx="60">
                  <c:v>40209</c:v>
                </c:pt>
                <c:pt idx="61">
                  <c:v>40237</c:v>
                </c:pt>
                <c:pt idx="62">
                  <c:v>40268</c:v>
                </c:pt>
                <c:pt idx="63">
                  <c:v>40298</c:v>
                </c:pt>
                <c:pt idx="64">
                  <c:v>40329</c:v>
                </c:pt>
                <c:pt idx="65">
                  <c:v>40359</c:v>
                </c:pt>
                <c:pt idx="66">
                  <c:v>40390</c:v>
                </c:pt>
                <c:pt idx="67">
                  <c:v>40421</c:v>
                </c:pt>
                <c:pt idx="68">
                  <c:v>40451</c:v>
                </c:pt>
                <c:pt idx="69">
                  <c:v>40482</c:v>
                </c:pt>
                <c:pt idx="70">
                  <c:v>40512</c:v>
                </c:pt>
                <c:pt idx="71">
                  <c:v>40543</c:v>
                </c:pt>
                <c:pt idx="72">
                  <c:v>40574</c:v>
                </c:pt>
                <c:pt idx="73">
                  <c:v>40602</c:v>
                </c:pt>
                <c:pt idx="74">
                  <c:v>40633</c:v>
                </c:pt>
                <c:pt idx="75">
                  <c:v>40663</c:v>
                </c:pt>
                <c:pt idx="76">
                  <c:v>40694</c:v>
                </c:pt>
                <c:pt idx="77">
                  <c:v>40724</c:v>
                </c:pt>
                <c:pt idx="78">
                  <c:v>40755</c:v>
                </c:pt>
                <c:pt idx="79">
                  <c:v>40786</c:v>
                </c:pt>
                <c:pt idx="80">
                  <c:v>40816</c:v>
                </c:pt>
                <c:pt idx="81">
                  <c:v>40847</c:v>
                </c:pt>
                <c:pt idx="82">
                  <c:v>40877</c:v>
                </c:pt>
                <c:pt idx="83">
                  <c:v>40908</c:v>
                </c:pt>
                <c:pt idx="84">
                  <c:v>40939</c:v>
                </c:pt>
                <c:pt idx="85">
                  <c:v>40968</c:v>
                </c:pt>
                <c:pt idx="86">
                  <c:v>40999</c:v>
                </c:pt>
                <c:pt idx="87">
                  <c:v>41029</c:v>
                </c:pt>
                <c:pt idx="88">
                  <c:v>41060</c:v>
                </c:pt>
                <c:pt idx="89">
                  <c:v>41090</c:v>
                </c:pt>
                <c:pt idx="90">
                  <c:v>41121</c:v>
                </c:pt>
                <c:pt idx="91">
                  <c:v>41152</c:v>
                </c:pt>
                <c:pt idx="92">
                  <c:v>41182</c:v>
                </c:pt>
                <c:pt idx="93">
                  <c:v>41213</c:v>
                </c:pt>
                <c:pt idx="94">
                  <c:v>41243</c:v>
                </c:pt>
                <c:pt idx="95">
                  <c:v>41274</c:v>
                </c:pt>
                <c:pt idx="96">
                  <c:v>41305</c:v>
                </c:pt>
                <c:pt idx="97">
                  <c:v>41333</c:v>
                </c:pt>
                <c:pt idx="98">
                  <c:v>41364</c:v>
                </c:pt>
                <c:pt idx="99">
                  <c:v>41394</c:v>
                </c:pt>
                <c:pt idx="100">
                  <c:v>41425</c:v>
                </c:pt>
                <c:pt idx="101">
                  <c:v>41455</c:v>
                </c:pt>
                <c:pt idx="102">
                  <c:v>41486</c:v>
                </c:pt>
                <c:pt idx="103">
                  <c:v>41517</c:v>
                </c:pt>
                <c:pt idx="104">
                  <c:v>41547</c:v>
                </c:pt>
                <c:pt idx="105">
                  <c:v>41578</c:v>
                </c:pt>
                <c:pt idx="106">
                  <c:v>41608</c:v>
                </c:pt>
                <c:pt idx="107">
                  <c:v>41639</c:v>
                </c:pt>
                <c:pt idx="108">
                  <c:v>41670</c:v>
                </c:pt>
                <c:pt idx="109">
                  <c:v>41698</c:v>
                </c:pt>
                <c:pt idx="110">
                  <c:v>41729</c:v>
                </c:pt>
                <c:pt idx="111">
                  <c:v>41759</c:v>
                </c:pt>
                <c:pt idx="112">
                  <c:v>41790</c:v>
                </c:pt>
                <c:pt idx="113">
                  <c:v>41820</c:v>
                </c:pt>
                <c:pt idx="114">
                  <c:v>41851</c:v>
                </c:pt>
                <c:pt idx="115">
                  <c:v>41882</c:v>
                </c:pt>
                <c:pt idx="116">
                  <c:v>41912</c:v>
                </c:pt>
                <c:pt idx="117">
                  <c:v>41943</c:v>
                </c:pt>
                <c:pt idx="118">
                  <c:v>41973</c:v>
                </c:pt>
                <c:pt idx="119">
                  <c:v>42004</c:v>
                </c:pt>
                <c:pt idx="120">
                  <c:v>42035</c:v>
                </c:pt>
                <c:pt idx="121">
                  <c:v>42063</c:v>
                </c:pt>
                <c:pt idx="122">
                  <c:v>42094</c:v>
                </c:pt>
                <c:pt idx="123">
                  <c:v>42124</c:v>
                </c:pt>
                <c:pt idx="124">
                  <c:v>42155</c:v>
                </c:pt>
                <c:pt idx="125">
                  <c:v>42185</c:v>
                </c:pt>
                <c:pt idx="126">
                  <c:v>42216</c:v>
                </c:pt>
                <c:pt idx="127">
                  <c:v>42247</c:v>
                </c:pt>
                <c:pt idx="128">
                  <c:v>42277</c:v>
                </c:pt>
                <c:pt idx="129">
                  <c:v>42308</c:v>
                </c:pt>
                <c:pt idx="130">
                  <c:v>42338</c:v>
                </c:pt>
                <c:pt idx="131">
                  <c:v>42369</c:v>
                </c:pt>
                <c:pt idx="132">
                  <c:v>42400</c:v>
                </c:pt>
                <c:pt idx="133">
                  <c:v>42429</c:v>
                </c:pt>
                <c:pt idx="134">
                  <c:v>42460</c:v>
                </c:pt>
                <c:pt idx="135">
                  <c:v>42490</c:v>
                </c:pt>
                <c:pt idx="136">
                  <c:v>42521</c:v>
                </c:pt>
                <c:pt idx="137">
                  <c:v>42551</c:v>
                </c:pt>
                <c:pt idx="138">
                  <c:v>42582</c:v>
                </c:pt>
                <c:pt idx="139">
                  <c:v>42613</c:v>
                </c:pt>
                <c:pt idx="140">
                  <c:v>42643</c:v>
                </c:pt>
                <c:pt idx="141">
                  <c:v>42674</c:v>
                </c:pt>
                <c:pt idx="142">
                  <c:v>42704</c:v>
                </c:pt>
                <c:pt idx="143">
                  <c:v>42735</c:v>
                </c:pt>
                <c:pt idx="144">
                  <c:v>42766</c:v>
                </c:pt>
                <c:pt idx="145">
                  <c:v>42794</c:v>
                </c:pt>
                <c:pt idx="146">
                  <c:v>42825</c:v>
                </c:pt>
                <c:pt idx="147">
                  <c:v>42855</c:v>
                </c:pt>
                <c:pt idx="148">
                  <c:v>42886</c:v>
                </c:pt>
                <c:pt idx="149">
                  <c:v>42916</c:v>
                </c:pt>
                <c:pt idx="150">
                  <c:v>42947</c:v>
                </c:pt>
                <c:pt idx="151">
                  <c:v>42978</c:v>
                </c:pt>
                <c:pt idx="152">
                  <c:v>43008</c:v>
                </c:pt>
                <c:pt idx="153">
                  <c:v>43039</c:v>
                </c:pt>
                <c:pt idx="154">
                  <c:v>43069</c:v>
                </c:pt>
                <c:pt idx="155">
                  <c:v>43100</c:v>
                </c:pt>
                <c:pt idx="156">
                  <c:v>43131</c:v>
                </c:pt>
                <c:pt idx="157">
                  <c:v>43159</c:v>
                </c:pt>
                <c:pt idx="158">
                  <c:v>43190</c:v>
                </c:pt>
                <c:pt idx="159">
                  <c:v>43220</c:v>
                </c:pt>
                <c:pt idx="160">
                  <c:v>43251</c:v>
                </c:pt>
                <c:pt idx="161">
                  <c:v>43281</c:v>
                </c:pt>
                <c:pt idx="162">
                  <c:v>43312</c:v>
                </c:pt>
                <c:pt idx="163">
                  <c:v>43343</c:v>
                </c:pt>
                <c:pt idx="164">
                  <c:v>43373</c:v>
                </c:pt>
                <c:pt idx="165">
                  <c:v>43404</c:v>
                </c:pt>
                <c:pt idx="166">
                  <c:v>43434</c:v>
                </c:pt>
                <c:pt idx="167">
                  <c:v>43465</c:v>
                </c:pt>
                <c:pt idx="168">
                  <c:v>43496</c:v>
                </c:pt>
                <c:pt idx="169">
                  <c:v>43524</c:v>
                </c:pt>
                <c:pt idx="170">
                  <c:v>43555</c:v>
                </c:pt>
                <c:pt idx="171">
                  <c:v>43585</c:v>
                </c:pt>
                <c:pt idx="172">
                  <c:v>43616</c:v>
                </c:pt>
                <c:pt idx="173">
                  <c:v>43646</c:v>
                </c:pt>
                <c:pt idx="174">
                  <c:v>43677</c:v>
                </c:pt>
                <c:pt idx="175">
                  <c:v>43708</c:v>
                </c:pt>
                <c:pt idx="176">
                  <c:v>43738</c:v>
                </c:pt>
                <c:pt idx="177">
                  <c:v>43769</c:v>
                </c:pt>
                <c:pt idx="178">
                  <c:v>43799</c:v>
                </c:pt>
                <c:pt idx="179">
                  <c:v>43830</c:v>
                </c:pt>
                <c:pt idx="180">
                  <c:v>43861</c:v>
                </c:pt>
                <c:pt idx="181">
                  <c:v>43890</c:v>
                </c:pt>
                <c:pt idx="182">
                  <c:v>43921</c:v>
                </c:pt>
                <c:pt idx="183">
                  <c:v>43951</c:v>
                </c:pt>
                <c:pt idx="184">
                  <c:v>43982</c:v>
                </c:pt>
                <c:pt idx="185">
                  <c:v>44012</c:v>
                </c:pt>
                <c:pt idx="186">
                  <c:v>44043</c:v>
                </c:pt>
                <c:pt idx="187">
                  <c:v>44074</c:v>
                </c:pt>
                <c:pt idx="188">
                  <c:v>44104</c:v>
                </c:pt>
                <c:pt idx="189">
                  <c:v>44135</c:v>
                </c:pt>
                <c:pt idx="190">
                  <c:v>44165</c:v>
                </c:pt>
                <c:pt idx="191">
                  <c:v>44196</c:v>
                </c:pt>
                <c:pt idx="192">
                  <c:v>44227</c:v>
                </c:pt>
                <c:pt idx="193">
                  <c:v>44255</c:v>
                </c:pt>
                <c:pt idx="194">
                  <c:v>44286</c:v>
                </c:pt>
                <c:pt idx="195">
                  <c:v>44316</c:v>
                </c:pt>
                <c:pt idx="196">
                  <c:v>44347</c:v>
                </c:pt>
                <c:pt idx="197">
                  <c:v>44377</c:v>
                </c:pt>
                <c:pt idx="198">
                  <c:v>44408</c:v>
                </c:pt>
                <c:pt idx="199">
                  <c:v>44439</c:v>
                </c:pt>
                <c:pt idx="200">
                  <c:v>44469</c:v>
                </c:pt>
                <c:pt idx="201">
                  <c:v>44500</c:v>
                </c:pt>
                <c:pt idx="202">
                  <c:v>44530</c:v>
                </c:pt>
                <c:pt idx="203">
                  <c:v>44561</c:v>
                </c:pt>
                <c:pt idx="204">
                  <c:v>44592</c:v>
                </c:pt>
                <c:pt idx="205">
                  <c:v>44620</c:v>
                </c:pt>
                <c:pt idx="206">
                  <c:v>44651</c:v>
                </c:pt>
                <c:pt idx="207">
                  <c:v>44681</c:v>
                </c:pt>
                <c:pt idx="208">
                  <c:v>44712</c:v>
                </c:pt>
                <c:pt idx="209">
                  <c:v>44742</c:v>
                </c:pt>
                <c:pt idx="210">
                  <c:v>44773</c:v>
                </c:pt>
                <c:pt idx="211">
                  <c:v>44804</c:v>
                </c:pt>
                <c:pt idx="212">
                  <c:v>44834</c:v>
                </c:pt>
                <c:pt idx="213">
                  <c:v>44865</c:v>
                </c:pt>
                <c:pt idx="214">
                  <c:v>44895</c:v>
                </c:pt>
                <c:pt idx="215">
                  <c:v>44926</c:v>
                </c:pt>
                <c:pt idx="216">
                  <c:v>44957</c:v>
                </c:pt>
                <c:pt idx="217">
                  <c:v>44985</c:v>
                </c:pt>
                <c:pt idx="218">
                  <c:v>45016</c:v>
                </c:pt>
                <c:pt idx="219">
                  <c:v>45046</c:v>
                </c:pt>
                <c:pt idx="220">
                  <c:v>45077</c:v>
                </c:pt>
                <c:pt idx="221">
                  <c:v>45107</c:v>
                </c:pt>
                <c:pt idx="222">
                  <c:v>45138</c:v>
                </c:pt>
                <c:pt idx="223">
                  <c:v>45169</c:v>
                </c:pt>
                <c:pt idx="224">
                  <c:v>45199</c:v>
                </c:pt>
                <c:pt idx="225">
                  <c:v>45230</c:v>
                </c:pt>
                <c:pt idx="226">
                  <c:v>45260</c:v>
                </c:pt>
                <c:pt idx="227">
                  <c:v>45291</c:v>
                </c:pt>
                <c:pt idx="228">
                  <c:v>45322</c:v>
                </c:pt>
                <c:pt idx="229">
                  <c:v>45351</c:v>
                </c:pt>
                <c:pt idx="230">
                  <c:v>45382</c:v>
                </c:pt>
                <c:pt idx="231">
                  <c:v>45412</c:v>
                </c:pt>
                <c:pt idx="232">
                  <c:v>45443</c:v>
                </c:pt>
                <c:pt idx="233">
                  <c:v>45473</c:v>
                </c:pt>
                <c:pt idx="234">
                  <c:v>45504</c:v>
                </c:pt>
                <c:pt idx="235">
                  <c:v>45535</c:v>
                </c:pt>
                <c:pt idx="236">
                  <c:v>45565</c:v>
                </c:pt>
                <c:pt idx="237">
                  <c:v>45596</c:v>
                </c:pt>
                <c:pt idx="238">
                  <c:v>45626</c:v>
                </c:pt>
                <c:pt idx="239">
                  <c:v>45657</c:v>
                </c:pt>
                <c:pt idx="240">
                  <c:v>45688</c:v>
                </c:pt>
                <c:pt idx="241">
                  <c:v>45716</c:v>
                </c:pt>
              </c:numCache>
            </c:numRef>
          </c:cat>
          <c:val>
            <c:numRef>
              <c:f>'Capital Invst'!$C$18:$C$259</c:f>
              <c:numCache>
                <c:formatCode>0.0</c:formatCode>
                <c:ptCount val="242"/>
                <c:pt idx="0">
                  <c:v>47.5</c:v>
                </c:pt>
                <c:pt idx="1">
                  <c:v>38.5</c:v>
                </c:pt>
                <c:pt idx="2">
                  <c:v>32.9</c:v>
                </c:pt>
                <c:pt idx="3">
                  <c:v>36.9</c:v>
                </c:pt>
                <c:pt idx="4">
                  <c:v>36.9</c:v>
                </c:pt>
                <c:pt idx="5">
                  <c:v>37.200000000000003</c:v>
                </c:pt>
                <c:pt idx="6">
                  <c:v>29.6</c:v>
                </c:pt>
                <c:pt idx="7">
                  <c:v>42.1</c:v>
                </c:pt>
                <c:pt idx="8">
                  <c:v>33</c:v>
                </c:pt>
                <c:pt idx="9">
                  <c:v>29.6</c:v>
                </c:pt>
                <c:pt idx="10">
                  <c:v>32.799999999999997</c:v>
                </c:pt>
                <c:pt idx="11">
                  <c:v>35.700000000000003</c:v>
                </c:pt>
                <c:pt idx="12">
                  <c:v>38</c:v>
                </c:pt>
                <c:pt idx="13">
                  <c:v>41</c:v>
                </c:pt>
                <c:pt idx="14">
                  <c:v>28.2</c:v>
                </c:pt>
                <c:pt idx="15">
                  <c:v>48.2</c:v>
                </c:pt>
                <c:pt idx="16">
                  <c:v>48.1</c:v>
                </c:pt>
                <c:pt idx="17">
                  <c:v>32.9</c:v>
                </c:pt>
                <c:pt idx="18">
                  <c:v>39.9</c:v>
                </c:pt>
                <c:pt idx="19">
                  <c:v>38.299999999999997</c:v>
                </c:pt>
                <c:pt idx="20">
                  <c:v>27.3</c:v>
                </c:pt>
                <c:pt idx="21">
                  <c:v>26.5</c:v>
                </c:pt>
                <c:pt idx="22">
                  <c:v>33.299999999999997</c:v>
                </c:pt>
                <c:pt idx="23">
                  <c:v>25.7</c:v>
                </c:pt>
                <c:pt idx="24">
                  <c:v>19.7</c:v>
                </c:pt>
                <c:pt idx="25">
                  <c:v>35.9</c:v>
                </c:pt>
                <c:pt idx="26">
                  <c:v>27.5</c:v>
                </c:pt>
                <c:pt idx="27">
                  <c:v>32.4</c:v>
                </c:pt>
                <c:pt idx="28">
                  <c:v>28.3</c:v>
                </c:pt>
                <c:pt idx="29">
                  <c:v>30.7</c:v>
                </c:pt>
                <c:pt idx="30">
                  <c:v>24.2</c:v>
                </c:pt>
                <c:pt idx="31">
                  <c:v>28.4</c:v>
                </c:pt>
                <c:pt idx="32">
                  <c:v>16.7</c:v>
                </c:pt>
                <c:pt idx="33">
                  <c:v>17.399999999999999</c:v>
                </c:pt>
                <c:pt idx="34">
                  <c:v>13.8</c:v>
                </c:pt>
                <c:pt idx="35">
                  <c:v>7.1</c:v>
                </c:pt>
                <c:pt idx="36">
                  <c:v>-2.9</c:v>
                </c:pt>
                <c:pt idx="37">
                  <c:v>3.1</c:v>
                </c:pt>
                <c:pt idx="38">
                  <c:v>8</c:v>
                </c:pt>
                <c:pt idx="39">
                  <c:v>4</c:v>
                </c:pt>
                <c:pt idx="40">
                  <c:v>10.9</c:v>
                </c:pt>
                <c:pt idx="41">
                  <c:v>0.6</c:v>
                </c:pt>
                <c:pt idx="42">
                  <c:v>2.5</c:v>
                </c:pt>
                <c:pt idx="43">
                  <c:v>6.8</c:v>
                </c:pt>
                <c:pt idx="44">
                  <c:v>0.3</c:v>
                </c:pt>
                <c:pt idx="45">
                  <c:v>-15.5</c:v>
                </c:pt>
                <c:pt idx="46">
                  <c:v>-18.8</c:v>
                </c:pt>
                <c:pt idx="47">
                  <c:v>-25.7</c:v>
                </c:pt>
                <c:pt idx="48">
                  <c:v>-29.9</c:v>
                </c:pt>
                <c:pt idx="49">
                  <c:v>-29.8</c:v>
                </c:pt>
                <c:pt idx="50">
                  <c:v>-16.3</c:v>
                </c:pt>
                <c:pt idx="51">
                  <c:v>-5.7</c:v>
                </c:pt>
                <c:pt idx="52">
                  <c:v>-16.100000000000001</c:v>
                </c:pt>
                <c:pt idx="53">
                  <c:v>-7.1</c:v>
                </c:pt>
                <c:pt idx="54">
                  <c:v>-1</c:v>
                </c:pt>
                <c:pt idx="55">
                  <c:v>2</c:v>
                </c:pt>
                <c:pt idx="56">
                  <c:v>-0.7</c:v>
                </c:pt>
                <c:pt idx="57">
                  <c:v>0.2</c:v>
                </c:pt>
                <c:pt idx="58">
                  <c:v>-8</c:v>
                </c:pt>
                <c:pt idx="59">
                  <c:v>7.9</c:v>
                </c:pt>
                <c:pt idx="60">
                  <c:v>16.100000000000001</c:v>
                </c:pt>
                <c:pt idx="61">
                  <c:v>1.6</c:v>
                </c:pt>
                <c:pt idx="62">
                  <c:v>7.5</c:v>
                </c:pt>
                <c:pt idx="63">
                  <c:v>11.2</c:v>
                </c:pt>
                <c:pt idx="64">
                  <c:v>14.2</c:v>
                </c:pt>
                <c:pt idx="65">
                  <c:v>5.5</c:v>
                </c:pt>
                <c:pt idx="66">
                  <c:v>4.5</c:v>
                </c:pt>
                <c:pt idx="67">
                  <c:v>6.1</c:v>
                </c:pt>
                <c:pt idx="68">
                  <c:v>6.6</c:v>
                </c:pt>
                <c:pt idx="69">
                  <c:v>10.1</c:v>
                </c:pt>
                <c:pt idx="70">
                  <c:v>21.2</c:v>
                </c:pt>
                <c:pt idx="71">
                  <c:v>19.899999999999999</c:v>
                </c:pt>
                <c:pt idx="72">
                  <c:v>19</c:v>
                </c:pt>
                <c:pt idx="73">
                  <c:v>23.1</c:v>
                </c:pt>
                <c:pt idx="74">
                  <c:v>16.600000000000001</c:v>
                </c:pt>
                <c:pt idx="75">
                  <c:v>23.3</c:v>
                </c:pt>
                <c:pt idx="76">
                  <c:v>18.899999999999999</c:v>
                </c:pt>
                <c:pt idx="77">
                  <c:v>25.4</c:v>
                </c:pt>
                <c:pt idx="78">
                  <c:v>14</c:v>
                </c:pt>
                <c:pt idx="79">
                  <c:v>22.9</c:v>
                </c:pt>
                <c:pt idx="80">
                  <c:v>13.7</c:v>
                </c:pt>
                <c:pt idx="81">
                  <c:v>18.2</c:v>
                </c:pt>
                <c:pt idx="82">
                  <c:v>9.1</c:v>
                </c:pt>
                <c:pt idx="83">
                  <c:v>18.100000000000001</c:v>
                </c:pt>
                <c:pt idx="84">
                  <c:v>23.5</c:v>
                </c:pt>
                <c:pt idx="85">
                  <c:v>25.7</c:v>
                </c:pt>
                <c:pt idx="86">
                  <c:v>26.2</c:v>
                </c:pt>
                <c:pt idx="87">
                  <c:v>22.3</c:v>
                </c:pt>
                <c:pt idx="88">
                  <c:v>18.5</c:v>
                </c:pt>
                <c:pt idx="89">
                  <c:v>17.2</c:v>
                </c:pt>
                <c:pt idx="90">
                  <c:v>14</c:v>
                </c:pt>
                <c:pt idx="91">
                  <c:v>20.2</c:v>
                </c:pt>
                <c:pt idx="92">
                  <c:v>20.9</c:v>
                </c:pt>
                <c:pt idx="93">
                  <c:v>21.6</c:v>
                </c:pt>
                <c:pt idx="94">
                  <c:v>20.9</c:v>
                </c:pt>
                <c:pt idx="95">
                  <c:v>17</c:v>
                </c:pt>
                <c:pt idx="96">
                  <c:v>28</c:v>
                </c:pt>
                <c:pt idx="97">
                  <c:v>20.100000000000001</c:v>
                </c:pt>
                <c:pt idx="98">
                  <c:v>19.5</c:v>
                </c:pt>
                <c:pt idx="99">
                  <c:v>14.7</c:v>
                </c:pt>
                <c:pt idx="100">
                  <c:v>15.2</c:v>
                </c:pt>
                <c:pt idx="101">
                  <c:v>22.6</c:v>
                </c:pt>
                <c:pt idx="102">
                  <c:v>17.899999999999999</c:v>
                </c:pt>
                <c:pt idx="103">
                  <c:v>23.4</c:v>
                </c:pt>
                <c:pt idx="104">
                  <c:v>16.399999999999999</c:v>
                </c:pt>
                <c:pt idx="105">
                  <c:v>17.899999999999999</c:v>
                </c:pt>
                <c:pt idx="106">
                  <c:v>18.7</c:v>
                </c:pt>
                <c:pt idx="107">
                  <c:v>26.6</c:v>
                </c:pt>
                <c:pt idx="108">
                  <c:v>22.4</c:v>
                </c:pt>
                <c:pt idx="109">
                  <c:v>20.100000000000001</c:v>
                </c:pt>
                <c:pt idx="110">
                  <c:v>16.399999999999999</c:v>
                </c:pt>
                <c:pt idx="111">
                  <c:v>19</c:v>
                </c:pt>
                <c:pt idx="112">
                  <c:v>24.3</c:v>
                </c:pt>
                <c:pt idx="113">
                  <c:v>21</c:v>
                </c:pt>
                <c:pt idx="114">
                  <c:v>18.3</c:v>
                </c:pt>
                <c:pt idx="115">
                  <c:v>19.2</c:v>
                </c:pt>
                <c:pt idx="116">
                  <c:v>23.9</c:v>
                </c:pt>
                <c:pt idx="117">
                  <c:v>20.5</c:v>
                </c:pt>
                <c:pt idx="118">
                  <c:v>18.7</c:v>
                </c:pt>
                <c:pt idx="119">
                  <c:v>15.9</c:v>
                </c:pt>
                <c:pt idx="120">
                  <c:v>1</c:v>
                </c:pt>
                <c:pt idx="121">
                  <c:v>9</c:v>
                </c:pt>
                <c:pt idx="122">
                  <c:v>8.1999999999999993</c:v>
                </c:pt>
                <c:pt idx="123">
                  <c:v>10.199999999999999</c:v>
                </c:pt>
                <c:pt idx="124">
                  <c:v>10.9</c:v>
                </c:pt>
                <c:pt idx="125">
                  <c:v>16.600000000000001</c:v>
                </c:pt>
                <c:pt idx="126">
                  <c:v>17</c:v>
                </c:pt>
                <c:pt idx="127">
                  <c:v>12.4</c:v>
                </c:pt>
                <c:pt idx="128">
                  <c:v>17.600000000000001</c:v>
                </c:pt>
                <c:pt idx="129">
                  <c:v>19.899999999999999</c:v>
                </c:pt>
                <c:pt idx="130">
                  <c:v>11.7</c:v>
                </c:pt>
                <c:pt idx="131">
                  <c:v>14.9</c:v>
                </c:pt>
                <c:pt idx="132">
                  <c:v>6.9</c:v>
                </c:pt>
                <c:pt idx="133">
                  <c:v>16.899999999999999</c:v>
                </c:pt>
                <c:pt idx="134">
                  <c:v>13.9</c:v>
                </c:pt>
                <c:pt idx="135">
                  <c:v>9.8000000000000007</c:v>
                </c:pt>
                <c:pt idx="136">
                  <c:v>3.3</c:v>
                </c:pt>
                <c:pt idx="137">
                  <c:v>11.3</c:v>
                </c:pt>
                <c:pt idx="138">
                  <c:v>22.3</c:v>
                </c:pt>
                <c:pt idx="139">
                  <c:v>17.600000000000001</c:v>
                </c:pt>
                <c:pt idx="140">
                  <c:v>13.8</c:v>
                </c:pt>
                <c:pt idx="141">
                  <c:v>14</c:v>
                </c:pt>
                <c:pt idx="142">
                  <c:v>28.1</c:v>
                </c:pt>
                <c:pt idx="143">
                  <c:v>33.200000000000003</c:v>
                </c:pt>
                <c:pt idx="144">
                  <c:v>24.8</c:v>
                </c:pt>
                <c:pt idx="145">
                  <c:v>28.1</c:v>
                </c:pt>
                <c:pt idx="146">
                  <c:v>24</c:v>
                </c:pt>
                <c:pt idx="147">
                  <c:v>27.3</c:v>
                </c:pt>
                <c:pt idx="148">
                  <c:v>25.2</c:v>
                </c:pt>
                <c:pt idx="149">
                  <c:v>29</c:v>
                </c:pt>
                <c:pt idx="150">
                  <c:v>30.5</c:v>
                </c:pt>
                <c:pt idx="151">
                  <c:v>22.4</c:v>
                </c:pt>
                <c:pt idx="152">
                  <c:v>30.1</c:v>
                </c:pt>
                <c:pt idx="153">
                  <c:v>30</c:v>
                </c:pt>
                <c:pt idx="154">
                  <c:v>31.8</c:v>
                </c:pt>
                <c:pt idx="155">
                  <c:v>39.6</c:v>
                </c:pt>
                <c:pt idx="156">
                  <c:v>34.5</c:v>
                </c:pt>
                <c:pt idx="157">
                  <c:v>34.799999999999997</c:v>
                </c:pt>
                <c:pt idx="158">
                  <c:v>36.700000000000003</c:v>
                </c:pt>
                <c:pt idx="159">
                  <c:v>31.9</c:v>
                </c:pt>
                <c:pt idx="160">
                  <c:v>33.4</c:v>
                </c:pt>
                <c:pt idx="161">
                  <c:v>35.200000000000003</c:v>
                </c:pt>
                <c:pt idx="162">
                  <c:v>32.6</c:v>
                </c:pt>
                <c:pt idx="163">
                  <c:v>41.6</c:v>
                </c:pt>
                <c:pt idx="164">
                  <c:v>37.4</c:v>
                </c:pt>
                <c:pt idx="165">
                  <c:v>28.8</c:v>
                </c:pt>
                <c:pt idx="166">
                  <c:v>35.4</c:v>
                </c:pt>
                <c:pt idx="167">
                  <c:v>24.7</c:v>
                </c:pt>
                <c:pt idx="168">
                  <c:v>32.6</c:v>
                </c:pt>
                <c:pt idx="169">
                  <c:v>23.2</c:v>
                </c:pt>
                <c:pt idx="170">
                  <c:v>35.200000000000003</c:v>
                </c:pt>
                <c:pt idx="171">
                  <c:v>26.8</c:v>
                </c:pt>
                <c:pt idx="172">
                  <c:v>23.2</c:v>
                </c:pt>
                <c:pt idx="173">
                  <c:v>22.7</c:v>
                </c:pt>
                <c:pt idx="174">
                  <c:v>21.4</c:v>
                </c:pt>
                <c:pt idx="175">
                  <c:v>17</c:v>
                </c:pt>
                <c:pt idx="176">
                  <c:v>21.6</c:v>
                </c:pt>
                <c:pt idx="177">
                  <c:v>22.9</c:v>
                </c:pt>
                <c:pt idx="178">
                  <c:v>9.8000000000000007</c:v>
                </c:pt>
                <c:pt idx="179">
                  <c:v>19.8</c:v>
                </c:pt>
                <c:pt idx="180">
                  <c:v>26.9</c:v>
                </c:pt>
                <c:pt idx="181">
                  <c:v>20.100000000000001</c:v>
                </c:pt>
                <c:pt idx="182">
                  <c:v>-21.1</c:v>
                </c:pt>
                <c:pt idx="183">
                  <c:v>-20.2</c:v>
                </c:pt>
                <c:pt idx="184">
                  <c:v>-7.2</c:v>
                </c:pt>
                <c:pt idx="185">
                  <c:v>11.5</c:v>
                </c:pt>
                <c:pt idx="186">
                  <c:v>12.2</c:v>
                </c:pt>
                <c:pt idx="187">
                  <c:v>14.6</c:v>
                </c:pt>
                <c:pt idx="188">
                  <c:v>24.6</c:v>
                </c:pt>
                <c:pt idx="189">
                  <c:v>21.1</c:v>
                </c:pt>
                <c:pt idx="190">
                  <c:v>18.5</c:v>
                </c:pt>
                <c:pt idx="191">
                  <c:v>29.7</c:v>
                </c:pt>
                <c:pt idx="192">
                  <c:v>25.7</c:v>
                </c:pt>
                <c:pt idx="193">
                  <c:v>23</c:v>
                </c:pt>
                <c:pt idx="194">
                  <c:v>25.6</c:v>
                </c:pt>
                <c:pt idx="195">
                  <c:v>29.5</c:v>
                </c:pt>
                <c:pt idx="196">
                  <c:v>30.8</c:v>
                </c:pt>
                <c:pt idx="197">
                  <c:v>33.1</c:v>
                </c:pt>
                <c:pt idx="198">
                  <c:v>26.3</c:v>
                </c:pt>
                <c:pt idx="199">
                  <c:v>22.7</c:v>
                </c:pt>
                <c:pt idx="200">
                  <c:v>30.3</c:v>
                </c:pt>
                <c:pt idx="201">
                  <c:v>26.2</c:v>
                </c:pt>
                <c:pt idx="202">
                  <c:v>33</c:v>
                </c:pt>
                <c:pt idx="203">
                  <c:v>21.8</c:v>
                </c:pt>
                <c:pt idx="204">
                  <c:v>18.7</c:v>
                </c:pt>
                <c:pt idx="205">
                  <c:v>29.5</c:v>
                </c:pt>
                <c:pt idx="206">
                  <c:v>35.6</c:v>
                </c:pt>
                <c:pt idx="207">
                  <c:v>22</c:v>
                </c:pt>
                <c:pt idx="208">
                  <c:v>21.1</c:v>
                </c:pt>
                <c:pt idx="209">
                  <c:v>9.8000000000000007</c:v>
                </c:pt>
                <c:pt idx="210">
                  <c:v>18.7</c:v>
                </c:pt>
                <c:pt idx="211">
                  <c:v>16.600000000000001</c:v>
                </c:pt>
                <c:pt idx="212">
                  <c:v>15.2</c:v>
                </c:pt>
                <c:pt idx="213">
                  <c:v>10.3</c:v>
                </c:pt>
                <c:pt idx="214">
                  <c:v>8</c:v>
                </c:pt>
                <c:pt idx="215">
                  <c:v>5.2</c:v>
                </c:pt>
                <c:pt idx="216">
                  <c:v>15.1</c:v>
                </c:pt>
                <c:pt idx="217">
                  <c:v>9.9</c:v>
                </c:pt>
                <c:pt idx="218">
                  <c:v>17</c:v>
                </c:pt>
                <c:pt idx="219">
                  <c:v>14.7</c:v>
                </c:pt>
                <c:pt idx="220">
                  <c:v>4</c:v>
                </c:pt>
                <c:pt idx="221">
                  <c:v>17.600000000000001</c:v>
                </c:pt>
                <c:pt idx="222">
                  <c:v>24.2</c:v>
                </c:pt>
                <c:pt idx="223">
                  <c:v>14.2</c:v>
                </c:pt>
                <c:pt idx="224">
                  <c:v>11.6</c:v>
                </c:pt>
                <c:pt idx="225">
                  <c:v>14.9</c:v>
                </c:pt>
                <c:pt idx="226">
                  <c:v>13.2</c:v>
                </c:pt>
                <c:pt idx="227">
                  <c:v>10.3</c:v>
                </c:pt>
                <c:pt idx="228">
                  <c:v>8.6</c:v>
                </c:pt>
                <c:pt idx="229">
                  <c:v>17.399999999999999</c:v>
                </c:pt>
                <c:pt idx="230">
                  <c:v>13.2</c:v>
                </c:pt>
                <c:pt idx="231">
                  <c:v>12.3</c:v>
                </c:pt>
                <c:pt idx="232">
                  <c:v>15.6</c:v>
                </c:pt>
                <c:pt idx="233">
                  <c:v>13.1</c:v>
                </c:pt>
                <c:pt idx="234">
                  <c:v>23.5</c:v>
                </c:pt>
                <c:pt idx="235">
                  <c:v>21.1</c:v>
                </c:pt>
                <c:pt idx="236">
                  <c:v>24.3</c:v>
                </c:pt>
                <c:pt idx="237">
                  <c:v>13.9</c:v>
                </c:pt>
                <c:pt idx="238">
                  <c:v>14.2</c:v>
                </c:pt>
                <c:pt idx="239">
                  <c:v>23.3</c:v>
                </c:pt>
                <c:pt idx="240">
                  <c:v>27.3</c:v>
                </c:pt>
                <c:pt idx="241">
                  <c:v>21.1</c:v>
                </c:pt>
              </c:numCache>
            </c:numRef>
          </c:val>
          <c:smooth val="0"/>
          <c:extLst>
            <c:ext xmlns:c16="http://schemas.microsoft.com/office/drawing/2014/chart" uri="{C3380CC4-5D6E-409C-BE32-E72D297353CC}">
              <c16:uniqueId val="{00000000-71D6-4D9E-A3D7-311B3417607B}"/>
            </c:ext>
          </c:extLst>
        </c:ser>
        <c:ser>
          <c:idx val="1"/>
          <c:order val="1"/>
          <c:spPr>
            <a:ln w="15875" cap="rnd">
              <a:solidFill>
                <a:srgbClr val="D9D9D9"/>
              </a:solidFill>
              <a:round/>
            </a:ln>
            <a:effectLst/>
          </c:spPr>
          <c:marker>
            <c:symbol val="none"/>
          </c:marker>
          <c:cat>
            <c:numRef>
              <c:f>'Capital Invst'!$B$18:$B$259</c:f>
              <c:numCache>
                <c:formatCode>m/d/yyyy</c:formatCode>
                <c:ptCount val="242"/>
                <c:pt idx="0">
                  <c:v>38383</c:v>
                </c:pt>
                <c:pt idx="1">
                  <c:v>38411</c:v>
                </c:pt>
                <c:pt idx="2">
                  <c:v>38442</c:v>
                </c:pt>
                <c:pt idx="3">
                  <c:v>38472</c:v>
                </c:pt>
                <c:pt idx="4">
                  <c:v>38503</c:v>
                </c:pt>
                <c:pt idx="5">
                  <c:v>38533</c:v>
                </c:pt>
                <c:pt idx="6">
                  <c:v>38564</c:v>
                </c:pt>
                <c:pt idx="7">
                  <c:v>38595</c:v>
                </c:pt>
                <c:pt idx="8">
                  <c:v>38625</c:v>
                </c:pt>
                <c:pt idx="9">
                  <c:v>38656</c:v>
                </c:pt>
                <c:pt idx="10">
                  <c:v>38686</c:v>
                </c:pt>
                <c:pt idx="11">
                  <c:v>38717</c:v>
                </c:pt>
                <c:pt idx="12">
                  <c:v>38748</c:v>
                </c:pt>
                <c:pt idx="13">
                  <c:v>38776</c:v>
                </c:pt>
                <c:pt idx="14">
                  <c:v>38807</c:v>
                </c:pt>
                <c:pt idx="15">
                  <c:v>38837</c:v>
                </c:pt>
                <c:pt idx="16">
                  <c:v>38868</c:v>
                </c:pt>
                <c:pt idx="17">
                  <c:v>38898</c:v>
                </c:pt>
                <c:pt idx="18">
                  <c:v>38929</c:v>
                </c:pt>
                <c:pt idx="19">
                  <c:v>38960</c:v>
                </c:pt>
                <c:pt idx="20">
                  <c:v>38990</c:v>
                </c:pt>
                <c:pt idx="21">
                  <c:v>39021</c:v>
                </c:pt>
                <c:pt idx="22">
                  <c:v>39051</c:v>
                </c:pt>
                <c:pt idx="23">
                  <c:v>39082</c:v>
                </c:pt>
                <c:pt idx="24">
                  <c:v>39113</c:v>
                </c:pt>
                <c:pt idx="25">
                  <c:v>39141</c:v>
                </c:pt>
                <c:pt idx="26">
                  <c:v>39172</c:v>
                </c:pt>
                <c:pt idx="27">
                  <c:v>39202</c:v>
                </c:pt>
                <c:pt idx="28">
                  <c:v>39233</c:v>
                </c:pt>
                <c:pt idx="29">
                  <c:v>39263</c:v>
                </c:pt>
                <c:pt idx="30">
                  <c:v>39294</c:v>
                </c:pt>
                <c:pt idx="31">
                  <c:v>39325</c:v>
                </c:pt>
                <c:pt idx="32">
                  <c:v>39355</c:v>
                </c:pt>
                <c:pt idx="33">
                  <c:v>39386</c:v>
                </c:pt>
                <c:pt idx="34">
                  <c:v>39416</c:v>
                </c:pt>
                <c:pt idx="35">
                  <c:v>39447</c:v>
                </c:pt>
                <c:pt idx="36">
                  <c:v>39478</c:v>
                </c:pt>
                <c:pt idx="37">
                  <c:v>39507</c:v>
                </c:pt>
                <c:pt idx="38">
                  <c:v>39538</c:v>
                </c:pt>
                <c:pt idx="39">
                  <c:v>39568</c:v>
                </c:pt>
                <c:pt idx="40">
                  <c:v>39599</c:v>
                </c:pt>
                <c:pt idx="41">
                  <c:v>39629</c:v>
                </c:pt>
                <c:pt idx="42">
                  <c:v>39660</c:v>
                </c:pt>
                <c:pt idx="43">
                  <c:v>39691</c:v>
                </c:pt>
                <c:pt idx="44">
                  <c:v>39721</c:v>
                </c:pt>
                <c:pt idx="45">
                  <c:v>39752</c:v>
                </c:pt>
                <c:pt idx="46">
                  <c:v>39782</c:v>
                </c:pt>
                <c:pt idx="47">
                  <c:v>39813</c:v>
                </c:pt>
                <c:pt idx="48">
                  <c:v>39844</c:v>
                </c:pt>
                <c:pt idx="49">
                  <c:v>39872</c:v>
                </c:pt>
                <c:pt idx="50">
                  <c:v>39903</c:v>
                </c:pt>
                <c:pt idx="51">
                  <c:v>39933</c:v>
                </c:pt>
                <c:pt idx="52">
                  <c:v>39964</c:v>
                </c:pt>
                <c:pt idx="53">
                  <c:v>39994</c:v>
                </c:pt>
                <c:pt idx="54">
                  <c:v>40025</c:v>
                </c:pt>
                <c:pt idx="55">
                  <c:v>40056</c:v>
                </c:pt>
                <c:pt idx="56">
                  <c:v>40086</c:v>
                </c:pt>
                <c:pt idx="57">
                  <c:v>40117</c:v>
                </c:pt>
                <c:pt idx="58">
                  <c:v>40147</c:v>
                </c:pt>
                <c:pt idx="59">
                  <c:v>40178</c:v>
                </c:pt>
                <c:pt idx="60">
                  <c:v>40209</c:v>
                </c:pt>
                <c:pt idx="61">
                  <c:v>40237</c:v>
                </c:pt>
                <c:pt idx="62">
                  <c:v>40268</c:v>
                </c:pt>
                <c:pt idx="63">
                  <c:v>40298</c:v>
                </c:pt>
                <c:pt idx="64">
                  <c:v>40329</c:v>
                </c:pt>
                <c:pt idx="65">
                  <c:v>40359</c:v>
                </c:pt>
                <c:pt idx="66">
                  <c:v>40390</c:v>
                </c:pt>
                <c:pt idx="67">
                  <c:v>40421</c:v>
                </c:pt>
                <c:pt idx="68">
                  <c:v>40451</c:v>
                </c:pt>
                <c:pt idx="69">
                  <c:v>40482</c:v>
                </c:pt>
                <c:pt idx="70">
                  <c:v>40512</c:v>
                </c:pt>
                <c:pt idx="71">
                  <c:v>40543</c:v>
                </c:pt>
                <c:pt idx="72">
                  <c:v>40574</c:v>
                </c:pt>
                <c:pt idx="73">
                  <c:v>40602</c:v>
                </c:pt>
                <c:pt idx="74">
                  <c:v>40633</c:v>
                </c:pt>
                <c:pt idx="75">
                  <c:v>40663</c:v>
                </c:pt>
                <c:pt idx="76">
                  <c:v>40694</c:v>
                </c:pt>
                <c:pt idx="77">
                  <c:v>40724</c:v>
                </c:pt>
                <c:pt idx="78">
                  <c:v>40755</c:v>
                </c:pt>
                <c:pt idx="79">
                  <c:v>40786</c:v>
                </c:pt>
                <c:pt idx="80">
                  <c:v>40816</c:v>
                </c:pt>
                <c:pt idx="81">
                  <c:v>40847</c:v>
                </c:pt>
                <c:pt idx="82">
                  <c:v>40877</c:v>
                </c:pt>
                <c:pt idx="83">
                  <c:v>40908</c:v>
                </c:pt>
                <c:pt idx="84">
                  <c:v>40939</c:v>
                </c:pt>
                <c:pt idx="85">
                  <c:v>40968</c:v>
                </c:pt>
                <c:pt idx="86">
                  <c:v>40999</c:v>
                </c:pt>
                <c:pt idx="87">
                  <c:v>41029</c:v>
                </c:pt>
                <c:pt idx="88">
                  <c:v>41060</c:v>
                </c:pt>
                <c:pt idx="89">
                  <c:v>41090</c:v>
                </c:pt>
                <c:pt idx="90">
                  <c:v>41121</c:v>
                </c:pt>
                <c:pt idx="91">
                  <c:v>41152</c:v>
                </c:pt>
                <c:pt idx="92">
                  <c:v>41182</c:v>
                </c:pt>
                <c:pt idx="93">
                  <c:v>41213</c:v>
                </c:pt>
                <c:pt idx="94">
                  <c:v>41243</c:v>
                </c:pt>
                <c:pt idx="95">
                  <c:v>41274</c:v>
                </c:pt>
                <c:pt idx="96">
                  <c:v>41305</c:v>
                </c:pt>
                <c:pt idx="97">
                  <c:v>41333</c:v>
                </c:pt>
                <c:pt idx="98">
                  <c:v>41364</c:v>
                </c:pt>
                <c:pt idx="99">
                  <c:v>41394</c:v>
                </c:pt>
                <c:pt idx="100">
                  <c:v>41425</c:v>
                </c:pt>
                <c:pt idx="101">
                  <c:v>41455</c:v>
                </c:pt>
                <c:pt idx="102">
                  <c:v>41486</c:v>
                </c:pt>
                <c:pt idx="103">
                  <c:v>41517</c:v>
                </c:pt>
                <c:pt idx="104">
                  <c:v>41547</c:v>
                </c:pt>
                <c:pt idx="105">
                  <c:v>41578</c:v>
                </c:pt>
                <c:pt idx="106">
                  <c:v>41608</c:v>
                </c:pt>
                <c:pt idx="107">
                  <c:v>41639</c:v>
                </c:pt>
                <c:pt idx="108">
                  <c:v>41670</c:v>
                </c:pt>
                <c:pt idx="109">
                  <c:v>41698</c:v>
                </c:pt>
                <c:pt idx="110">
                  <c:v>41729</c:v>
                </c:pt>
                <c:pt idx="111">
                  <c:v>41759</c:v>
                </c:pt>
                <c:pt idx="112">
                  <c:v>41790</c:v>
                </c:pt>
                <c:pt idx="113">
                  <c:v>41820</c:v>
                </c:pt>
                <c:pt idx="114">
                  <c:v>41851</c:v>
                </c:pt>
                <c:pt idx="115">
                  <c:v>41882</c:v>
                </c:pt>
                <c:pt idx="116">
                  <c:v>41912</c:v>
                </c:pt>
                <c:pt idx="117">
                  <c:v>41943</c:v>
                </c:pt>
                <c:pt idx="118">
                  <c:v>41973</c:v>
                </c:pt>
                <c:pt idx="119">
                  <c:v>42004</c:v>
                </c:pt>
                <c:pt idx="120">
                  <c:v>42035</c:v>
                </c:pt>
                <c:pt idx="121">
                  <c:v>42063</c:v>
                </c:pt>
                <c:pt idx="122">
                  <c:v>42094</c:v>
                </c:pt>
                <c:pt idx="123">
                  <c:v>42124</c:v>
                </c:pt>
                <c:pt idx="124">
                  <c:v>42155</c:v>
                </c:pt>
                <c:pt idx="125">
                  <c:v>42185</c:v>
                </c:pt>
                <c:pt idx="126">
                  <c:v>42216</c:v>
                </c:pt>
                <c:pt idx="127">
                  <c:v>42247</c:v>
                </c:pt>
                <c:pt idx="128">
                  <c:v>42277</c:v>
                </c:pt>
                <c:pt idx="129">
                  <c:v>42308</c:v>
                </c:pt>
                <c:pt idx="130">
                  <c:v>42338</c:v>
                </c:pt>
                <c:pt idx="131">
                  <c:v>42369</c:v>
                </c:pt>
                <c:pt idx="132">
                  <c:v>42400</c:v>
                </c:pt>
                <c:pt idx="133">
                  <c:v>42429</c:v>
                </c:pt>
                <c:pt idx="134">
                  <c:v>42460</c:v>
                </c:pt>
                <c:pt idx="135">
                  <c:v>42490</c:v>
                </c:pt>
                <c:pt idx="136">
                  <c:v>42521</c:v>
                </c:pt>
                <c:pt idx="137">
                  <c:v>42551</c:v>
                </c:pt>
                <c:pt idx="138">
                  <c:v>42582</c:v>
                </c:pt>
                <c:pt idx="139">
                  <c:v>42613</c:v>
                </c:pt>
                <c:pt idx="140">
                  <c:v>42643</c:v>
                </c:pt>
                <c:pt idx="141">
                  <c:v>42674</c:v>
                </c:pt>
                <c:pt idx="142">
                  <c:v>42704</c:v>
                </c:pt>
                <c:pt idx="143">
                  <c:v>42735</c:v>
                </c:pt>
                <c:pt idx="144">
                  <c:v>42766</c:v>
                </c:pt>
                <c:pt idx="145">
                  <c:v>42794</c:v>
                </c:pt>
                <c:pt idx="146">
                  <c:v>42825</c:v>
                </c:pt>
                <c:pt idx="147">
                  <c:v>42855</c:v>
                </c:pt>
                <c:pt idx="148">
                  <c:v>42886</c:v>
                </c:pt>
                <c:pt idx="149">
                  <c:v>42916</c:v>
                </c:pt>
                <c:pt idx="150">
                  <c:v>42947</c:v>
                </c:pt>
                <c:pt idx="151">
                  <c:v>42978</c:v>
                </c:pt>
                <c:pt idx="152">
                  <c:v>43008</c:v>
                </c:pt>
                <c:pt idx="153">
                  <c:v>43039</c:v>
                </c:pt>
                <c:pt idx="154">
                  <c:v>43069</c:v>
                </c:pt>
                <c:pt idx="155">
                  <c:v>43100</c:v>
                </c:pt>
                <c:pt idx="156">
                  <c:v>43131</c:v>
                </c:pt>
                <c:pt idx="157">
                  <c:v>43159</c:v>
                </c:pt>
                <c:pt idx="158">
                  <c:v>43190</c:v>
                </c:pt>
                <c:pt idx="159">
                  <c:v>43220</c:v>
                </c:pt>
                <c:pt idx="160">
                  <c:v>43251</c:v>
                </c:pt>
                <c:pt idx="161">
                  <c:v>43281</c:v>
                </c:pt>
                <c:pt idx="162">
                  <c:v>43312</c:v>
                </c:pt>
                <c:pt idx="163">
                  <c:v>43343</c:v>
                </c:pt>
                <c:pt idx="164">
                  <c:v>43373</c:v>
                </c:pt>
                <c:pt idx="165">
                  <c:v>43404</c:v>
                </c:pt>
                <c:pt idx="166">
                  <c:v>43434</c:v>
                </c:pt>
                <c:pt idx="167">
                  <c:v>43465</c:v>
                </c:pt>
                <c:pt idx="168">
                  <c:v>43496</c:v>
                </c:pt>
                <c:pt idx="169">
                  <c:v>43524</c:v>
                </c:pt>
                <c:pt idx="170">
                  <c:v>43555</c:v>
                </c:pt>
                <c:pt idx="171">
                  <c:v>43585</c:v>
                </c:pt>
                <c:pt idx="172">
                  <c:v>43616</c:v>
                </c:pt>
                <c:pt idx="173">
                  <c:v>43646</c:v>
                </c:pt>
                <c:pt idx="174">
                  <c:v>43677</c:v>
                </c:pt>
                <c:pt idx="175">
                  <c:v>43708</c:v>
                </c:pt>
                <c:pt idx="176">
                  <c:v>43738</c:v>
                </c:pt>
                <c:pt idx="177">
                  <c:v>43769</c:v>
                </c:pt>
                <c:pt idx="178">
                  <c:v>43799</c:v>
                </c:pt>
                <c:pt idx="179">
                  <c:v>43830</c:v>
                </c:pt>
                <c:pt idx="180">
                  <c:v>43861</c:v>
                </c:pt>
                <c:pt idx="181">
                  <c:v>43890</c:v>
                </c:pt>
                <c:pt idx="182">
                  <c:v>43921</c:v>
                </c:pt>
                <c:pt idx="183">
                  <c:v>43951</c:v>
                </c:pt>
                <c:pt idx="184">
                  <c:v>43982</c:v>
                </c:pt>
                <c:pt idx="185">
                  <c:v>44012</c:v>
                </c:pt>
                <c:pt idx="186">
                  <c:v>44043</c:v>
                </c:pt>
                <c:pt idx="187">
                  <c:v>44074</c:v>
                </c:pt>
                <c:pt idx="188">
                  <c:v>44104</c:v>
                </c:pt>
                <c:pt idx="189">
                  <c:v>44135</c:v>
                </c:pt>
                <c:pt idx="190">
                  <c:v>44165</c:v>
                </c:pt>
                <c:pt idx="191">
                  <c:v>44196</c:v>
                </c:pt>
                <c:pt idx="192">
                  <c:v>44227</c:v>
                </c:pt>
                <c:pt idx="193">
                  <c:v>44255</c:v>
                </c:pt>
                <c:pt idx="194">
                  <c:v>44286</c:v>
                </c:pt>
                <c:pt idx="195">
                  <c:v>44316</c:v>
                </c:pt>
                <c:pt idx="196">
                  <c:v>44347</c:v>
                </c:pt>
                <c:pt idx="197">
                  <c:v>44377</c:v>
                </c:pt>
                <c:pt idx="198">
                  <c:v>44408</c:v>
                </c:pt>
                <c:pt idx="199">
                  <c:v>44439</c:v>
                </c:pt>
                <c:pt idx="200">
                  <c:v>44469</c:v>
                </c:pt>
                <c:pt idx="201">
                  <c:v>44500</c:v>
                </c:pt>
                <c:pt idx="202">
                  <c:v>44530</c:v>
                </c:pt>
                <c:pt idx="203">
                  <c:v>44561</c:v>
                </c:pt>
                <c:pt idx="204">
                  <c:v>44592</c:v>
                </c:pt>
                <c:pt idx="205">
                  <c:v>44620</c:v>
                </c:pt>
                <c:pt idx="206">
                  <c:v>44651</c:v>
                </c:pt>
                <c:pt idx="207">
                  <c:v>44681</c:v>
                </c:pt>
                <c:pt idx="208">
                  <c:v>44712</c:v>
                </c:pt>
                <c:pt idx="209">
                  <c:v>44742</c:v>
                </c:pt>
                <c:pt idx="210">
                  <c:v>44773</c:v>
                </c:pt>
                <c:pt idx="211">
                  <c:v>44804</c:v>
                </c:pt>
                <c:pt idx="212">
                  <c:v>44834</c:v>
                </c:pt>
                <c:pt idx="213">
                  <c:v>44865</c:v>
                </c:pt>
                <c:pt idx="214">
                  <c:v>44895</c:v>
                </c:pt>
                <c:pt idx="215">
                  <c:v>44926</c:v>
                </c:pt>
                <c:pt idx="216">
                  <c:v>44957</c:v>
                </c:pt>
                <c:pt idx="217">
                  <c:v>44985</c:v>
                </c:pt>
                <c:pt idx="218">
                  <c:v>45016</c:v>
                </c:pt>
                <c:pt idx="219">
                  <c:v>45046</c:v>
                </c:pt>
                <c:pt idx="220">
                  <c:v>45077</c:v>
                </c:pt>
                <c:pt idx="221">
                  <c:v>45107</c:v>
                </c:pt>
                <c:pt idx="222">
                  <c:v>45138</c:v>
                </c:pt>
                <c:pt idx="223">
                  <c:v>45169</c:v>
                </c:pt>
                <c:pt idx="224">
                  <c:v>45199</c:v>
                </c:pt>
                <c:pt idx="225">
                  <c:v>45230</c:v>
                </c:pt>
                <c:pt idx="226">
                  <c:v>45260</c:v>
                </c:pt>
                <c:pt idx="227">
                  <c:v>45291</c:v>
                </c:pt>
                <c:pt idx="228">
                  <c:v>45322</c:v>
                </c:pt>
                <c:pt idx="229">
                  <c:v>45351</c:v>
                </c:pt>
                <c:pt idx="230">
                  <c:v>45382</c:v>
                </c:pt>
                <c:pt idx="231">
                  <c:v>45412</c:v>
                </c:pt>
                <c:pt idx="232">
                  <c:v>45443</c:v>
                </c:pt>
                <c:pt idx="233">
                  <c:v>45473</c:v>
                </c:pt>
                <c:pt idx="234">
                  <c:v>45504</c:v>
                </c:pt>
                <c:pt idx="235">
                  <c:v>45535</c:v>
                </c:pt>
                <c:pt idx="236">
                  <c:v>45565</c:v>
                </c:pt>
                <c:pt idx="237">
                  <c:v>45596</c:v>
                </c:pt>
                <c:pt idx="238">
                  <c:v>45626</c:v>
                </c:pt>
                <c:pt idx="239">
                  <c:v>45657</c:v>
                </c:pt>
                <c:pt idx="240">
                  <c:v>45688</c:v>
                </c:pt>
                <c:pt idx="241">
                  <c:v>45716</c:v>
                </c:pt>
              </c:numCache>
            </c:numRef>
          </c:cat>
          <c:val>
            <c:numRef>
              <c:f>'Capital Invst'!$D$18:$D$259</c:f>
              <c:numCache>
                <c:formatCode>0</c:formatCode>
                <c:ptCount val="242"/>
                <c:pt idx="0">
                  <c:v>33</c:v>
                </c:pt>
                <c:pt idx="1">
                  <c:v>32</c:v>
                </c:pt>
                <c:pt idx="2">
                  <c:v>34</c:v>
                </c:pt>
                <c:pt idx="3">
                  <c:v>31</c:v>
                </c:pt>
                <c:pt idx="4">
                  <c:v>33</c:v>
                </c:pt>
                <c:pt idx="5">
                  <c:v>34</c:v>
                </c:pt>
                <c:pt idx="6">
                  <c:v>31</c:v>
                </c:pt>
                <c:pt idx="7">
                  <c:v>33</c:v>
                </c:pt>
                <c:pt idx="8">
                  <c:v>33</c:v>
                </c:pt>
                <c:pt idx="9">
                  <c:v>30</c:v>
                </c:pt>
                <c:pt idx="10">
                  <c:v>34</c:v>
                </c:pt>
                <c:pt idx="11">
                  <c:v>32</c:v>
                </c:pt>
                <c:pt idx="12">
                  <c:v>31</c:v>
                </c:pt>
                <c:pt idx="13">
                  <c:v>34</c:v>
                </c:pt>
                <c:pt idx="14">
                  <c:v>29</c:v>
                </c:pt>
                <c:pt idx="15">
                  <c:v>32</c:v>
                </c:pt>
                <c:pt idx="16">
                  <c:v>28</c:v>
                </c:pt>
                <c:pt idx="17">
                  <c:v>28</c:v>
                </c:pt>
                <c:pt idx="18">
                  <c:v>33</c:v>
                </c:pt>
                <c:pt idx="19">
                  <c:v>30</c:v>
                </c:pt>
                <c:pt idx="20">
                  <c:v>32</c:v>
                </c:pt>
                <c:pt idx="21">
                  <c:v>32</c:v>
                </c:pt>
                <c:pt idx="22">
                  <c:v>31</c:v>
                </c:pt>
                <c:pt idx="23">
                  <c:v>25</c:v>
                </c:pt>
                <c:pt idx="24">
                  <c:v>29</c:v>
                </c:pt>
                <c:pt idx="25">
                  <c:v>29</c:v>
                </c:pt>
                <c:pt idx="26">
                  <c:v>31</c:v>
                </c:pt>
                <c:pt idx="27">
                  <c:v>28</c:v>
                </c:pt>
                <c:pt idx="28">
                  <c:v>29</c:v>
                </c:pt>
                <c:pt idx="29">
                  <c:v>29</c:v>
                </c:pt>
                <c:pt idx="30">
                  <c:v>29</c:v>
                </c:pt>
                <c:pt idx="31">
                  <c:v>29</c:v>
                </c:pt>
                <c:pt idx="32">
                  <c:v>31</c:v>
                </c:pt>
                <c:pt idx="33">
                  <c:v>28</c:v>
                </c:pt>
                <c:pt idx="34">
                  <c:v>27</c:v>
                </c:pt>
                <c:pt idx="35">
                  <c:v>29</c:v>
                </c:pt>
                <c:pt idx="36">
                  <c:v>24</c:v>
                </c:pt>
                <c:pt idx="37">
                  <c:v>25</c:v>
                </c:pt>
                <c:pt idx="38">
                  <c:v>23</c:v>
                </c:pt>
                <c:pt idx="39">
                  <c:v>25</c:v>
                </c:pt>
                <c:pt idx="40">
                  <c:v>25</c:v>
                </c:pt>
                <c:pt idx="41">
                  <c:v>27</c:v>
                </c:pt>
                <c:pt idx="42">
                  <c:v>23</c:v>
                </c:pt>
                <c:pt idx="43">
                  <c:v>25</c:v>
                </c:pt>
                <c:pt idx="44">
                  <c:v>23</c:v>
                </c:pt>
                <c:pt idx="45">
                  <c:v>20</c:v>
                </c:pt>
                <c:pt idx="46">
                  <c:v>21</c:v>
                </c:pt>
                <c:pt idx="47">
                  <c:v>16</c:v>
                </c:pt>
                <c:pt idx="48">
                  <c:v>18</c:v>
                </c:pt>
                <c:pt idx="49">
                  <c:v>17</c:v>
                </c:pt>
                <c:pt idx="50">
                  <c:v>14</c:v>
                </c:pt>
                <c:pt idx="51">
                  <c:v>18</c:v>
                </c:pt>
                <c:pt idx="52">
                  <c:v>20</c:v>
                </c:pt>
                <c:pt idx="53">
                  <c:v>18</c:v>
                </c:pt>
                <c:pt idx="54">
                  <c:v>20</c:v>
                </c:pt>
                <c:pt idx="55">
                  <c:v>18</c:v>
                </c:pt>
                <c:pt idx="56">
                  <c:v>20</c:v>
                </c:pt>
                <c:pt idx="57">
                  <c:v>18</c:v>
                </c:pt>
                <c:pt idx="58">
                  <c:v>16</c:v>
                </c:pt>
                <c:pt idx="59">
                  <c:v>17</c:v>
                </c:pt>
                <c:pt idx="60">
                  <c:v>19</c:v>
                </c:pt>
                <c:pt idx="61">
                  <c:v>19</c:v>
                </c:pt>
                <c:pt idx="62">
                  <c:v>17</c:v>
                </c:pt>
                <c:pt idx="63">
                  <c:v>18</c:v>
                </c:pt>
                <c:pt idx="64">
                  <c:v>20</c:v>
                </c:pt>
                <c:pt idx="65">
                  <c:v>20</c:v>
                </c:pt>
                <c:pt idx="66">
                  <c:v>20</c:v>
                </c:pt>
                <c:pt idx="67">
                  <c:v>18</c:v>
                </c:pt>
                <c:pt idx="68">
                  <c:v>21</c:v>
                </c:pt>
                <c:pt idx="69">
                  <c:v>19</c:v>
                </c:pt>
                <c:pt idx="70">
                  <c:v>20</c:v>
                </c:pt>
                <c:pt idx="71">
                  <c:v>20</c:v>
                </c:pt>
                <c:pt idx="72">
                  <c:v>21</c:v>
                </c:pt>
                <c:pt idx="73">
                  <c:v>21</c:v>
                </c:pt>
                <c:pt idx="74">
                  <c:v>22</c:v>
                </c:pt>
                <c:pt idx="75">
                  <c:v>20</c:v>
                </c:pt>
                <c:pt idx="76">
                  <c:v>20</c:v>
                </c:pt>
                <c:pt idx="77">
                  <c:v>22</c:v>
                </c:pt>
                <c:pt idx="78">
                  <c:v>22</c:v>
                </c:pt>
                <c:pt idx="79">
                  <c:v>23</c:v>
                </c:pt>
                <c:pt idx="80">
                  <c:v>22</c:v>
                </c:pt>
                <c:pt idx="81">
                  <c:v>22</c:v>
                </c:pt>
                <c:pt idx="82">
                  <c:v>24</c:v>
                </c:pt>
                <c:pt idx="83">
                  <c:v>23</c:v>
                </c:pt>
                <c:pt idx="84">
                  <c:v>23</c:v>
                </c:pt>
                <c:pt idx="85">
                  <c:v>22</c:v>
                </c:pt>
                <c:pt idx="86">
                  <c:v>20</c:v>
                </c:pt>
                <c:pt idx="87">
                  <c:v>24</c:v>
                </c:pt>
                <c:pt idx="88">
                  <c:v>24</c:v>
                </c:pt>
                <c:pt idx="89">
                  <c:v>22</c:v>
                </c:pt>
                <c:pt idx="90">
                  <c:v>23</c:v>
                </c:pt>
                <c:pt idx="91">
                  <c:v>26</c:v>
                </c:pt>
                <c:pt idx="92">
                  <c:v>23</c:v>
                </c:pt>
                <c:pt idx="93">
                  <c:v>23</c:v>
                </c:pt>
                <c:pt idx="94">
                  <c:v>19</c:v>
                </c:pt>
                <c:pt idx="95">
                  <c:v>19</c:v>
                </c:pt>
                <c:pt idx="96">
                  <c:v>20</c:v>
                </c:pt>
                <c:pt idx="97">
                  <c:v>24</c:v>
                </c:pt>
                <c:pt idx="98">
                  <c:v>23</c:v>
                </c:pt>
                <c:pt idx="99">
                  <c:v>22</c:v>
                </c:pt>
                <c:pt idx="100">
                  <c:v>23</c:v>
                </c:pt>
                <c:pt idx="101">
                  <c:v>24</c:v>
                </c:pt>
                <c:pt idx="102">
                  <c:v>25</c:v>
                </c:pt>
                <c:pt idx="103">
                  <c:v>26</c:v>
                </c:pt>
                <c:pt idx="104">
                  <c:v>27</c:v>
                </c:pt>
                <c:pt idx="105">
                  <c:v>24</c:v>
                </c:pt>
                <c:pt idx="106">
                  <c:v>24</c:v>
                </c:pt>
                <c:pt idx="107">
                  <c:v>25</c:v>
                </c:pt>
                <c:pt idx="108">
                  <c:v>23</c:v>
                </c:pt>
                <c:pt idx="109">
                  <c:v>24</c:v>
                </c:pt>
                <c:pt idx="110">
                  <c:v>22</c:v>
                </c:pt>
                <c:pt idx="111">
                  <c:v>24</c:v>
                </c:pt>
                <c:pt idx="112">
                  <c:v>24</c:v>
                </c:pt>
                <c:pt idx="113">
                  <c:v>23</c:v>
                </c:pt>
                <c:pt idx="114">
                  <c:v>25</c:v>
                </c:pt>
                <c:pt idx="115">
                  <c:v>29</c:v>
                </c:pt>
                <c:pt idx="116">
                  <c:v>24</c:v>
                </c:pt>
                <c:pt idx="117">
                  <c:v>27</c:v>
                </c:pt>
                <c:pt idx="118">
                  <c:v>25</c:v>
                </c:pt>
                <c:pt idx="119">
                  <c:v>28</c:v>
                </c:pt>
                <c:pt idx="120">
                  <c:v>25</c:v>
                </c:pt>
                <c:pt idx="121">
                  <c:v>25</c:v>
                </c:pt>
                <c:pt idx="122">
                  <c:v>22</c:v>
                </c:pt>
                <c:pt idx="123">
                  <c:v>25</c:v>
                </c:pt>
                <c:pt idx="124">
                  <c:v>25</c:v>
                </c:pt>
                <c:pt idx="125">
                  <c:v>24</c:v>
                </c:pt>
                <c:pt idx="126">
                  <c:v>26</c:v>
                </c:pt>
                <c:pt idx="127">
                  <c:v>26</c:v>
                </c:pt>
                <c:pt idx="128">
                  <c:v>27</c:v>
                </c:pt>
                <c:pt idx="129">
                  <c:v>27</c:v>
                </c:pt>
                <c:pt idx="130">
                  <c:v>25</c:v>
                </c:pt>
                <c:pt idx="131">
                  <c:v>25</c:v>
                </c:pt>
                <c:pt idx="132">
                  <c:v>25</c:v>
                </c:pt>
                <c:pt idx="133">
                  <c:v>23</c:v>
                </c:pt>
                <c:pt idx="134">
                  <c:v>25</c:v>
                </c:pt>
                <c:pt idx="135">
                  <c:v>25</c:v>
                </c:pt>
                <c:pt idx="136">
                  <c:v>23</c:v>
                </c:pt>
                <c:pt idx="137">
                  <c:v>26</c:v>
                </c:pt>
                <c:pt idx="138">
                  <c:v>25</c:v>
                </c:pt>
                <c:pt idx="139">
                  <c:v>28</c:v>
                </c:pt>
                <c:pt idx="140">
                  <c:v>27</c:v>
                </c:pt>
                <c:pt idx="141">
                  <c:v>27</c:v>
                </c:pt>
                <c:pt idx="142">
                  <c:v>24</c:v>
                </c:pt>
                <c:pt idx="143">
                  <c:v>29</c:v>
                </c:pt>
                <c:pt idx="144">
                  <c:v>27</c:v>
                </c:pt>
                <c:pt idx="145">
                  <c:v>26</c:v>
                </c:pt>
                <c:pt idx="146">
                  <c:v>29</c:v>
                </c:pt>
                <c:pt idx="147">
                  <c:v>27</c:v>
                </c:pt>
                <c:pt idx="148">
                  <c:v>28</c:v>
                </c:pt>
                <c:pt idx="149">
                  <c:v>30</c:v>
                </c:pt>
                <c:pt idx="150">
                  <c:v>28</c:v>
                </c:pt>
                <c:pt idx="151">
                  <c:v>32</c:v>
                </c:pt>
                <c:pt idx="152">
                  <c:v>27</c:v>
                </c:pt>
                <c:pt idx="153">
                  <c:v>27</c:v>
                </c:pt>
                <c:pt idx="154">
                  <c:v>26</c:v>
                </c:pt>
                <c:pt idx="155">
                  <c:v>27</c:v>
                </c:pt>
                <c:pt idx="156">
                  <c:v>29</c:v>
                </c:pt>
                <c:pt idx="157">
                  <c:v>29</c:v>
                </c:pt>
                <c:pt idx="158">
                  <c:v>26</c:v>
                </c:pt>
                <c:pt idx="159">
                  <c:v>29</c:v>
                </c:pt>
                <c:pt idx="160">
                  <c:v>30</c:v>
                </c:pt>
                <c:pt idx="161">
                  <c:v>29</c:v>
                </c:pt>
                <c:pt idx="162">
                  <c:v>30</c:v>
                </c:pt>
                <c:pt idx="163">
                  <c:v>33</c:v>
                </c:pt>
                <c:pt idx="164">
                  <c:v>30</c:v>
                </c:pt>
                <c:pt idx="165">
                  <c:v>30</c:v>
                </c:pt>
                <c:pt idx="166">
                  <c:v>29</c:v>
                </c:pt>
                <c:pt idx="167">
                  <c:v>25</c:v>
                </c:pt>
                <c:pt idx="168">
                  <c:v>26</c:v>
                </c:pt>
                <c:pt idx="169">
                  <c:v>27</c:v>
                </c:pt>
                <c:pt idx="170">
                  <c:v>27</c:v>
                </c:pt>
                <c:pt idx="171">
                  <c:v>27</c:v>
                </c:pt>
                <c:pt idx="172">
                  <c:v>30</c:v>
                </c:pt>
                <c:pt idx="173">
                  <c:v>26</c:v>
                </c:pt>
                <c:pt idx="174">
                  <c:v>27</c:v>
                </c:pt>
                <c:pt idx="175">
                  <c:v>28</c:v>
                </c:pt>
                <c:pt idx="176">
                  <c:v>27</c:v>
                </c:pt>
                <c:pt idx="177">
                  <c:v>29</c:v>
                </c:pt>
                <c:pt idx="178">
                  <c:v>30</c:v>
                </c:pt>
                <c:pt idx="179">
                  <c:v>28</c:v>
                </c:pt>
                <c:pt idx="180">
                  <c:v>28</c:v>
                </c:pt>
                <c:pt idx="181">
                  <c:v>26</c:v>
                </c:pt>
                <c:pt idx="182">
                  <c:v>21</c:v>
                </c:pt>
                <c:pt idx="183">
                  <c:v>18</c:v>
                </c:pt>
                <c:pt idx="184">
                  <c:v>20</c:v>
                </c:pt>
                <c:pt idx="185">
                  <c:v>22</c:v>
                </c:pt>
                <c:pt idx="186">
                  <c:v>26</c:v>
                </c:pt>
                <c:pt idx="187">
                  <c:v>26</c:v>
                </c:pt>
                <c:pt idx="188">
                  <c:v>28</c:v>
                </c:pt>
                <c:pt idx="189">
                  <c:v>27</c:v>
                </c:pt>
                <c:pt idx="190">
                  <c:v>26</c:v>
                </c:pt>
                <c:pt idx="191">
                  <c:v>22</c:v>
                </c:pt>
                <c:pt idx="192">
                  <c:v>22</c:v>
                </c:pt>
                <c:pt idx="193">
                  <c:v>23</c:v>
                </c:pt>
                <c:pt idx="194">
                  <c:v>20</c:v>
                </c:pt>
                <c:pt idx="195">
                  <c:v>27</c:v>
                </c:pt>
                <c:pt idx="196">
                  <c:v>27</c:v>
                </c:pt>
                <c:pt idx="197">
                  <c:v>25</c:v>
                </c:pt>
                <c:pt idx="198">
                  <c:v>26</c:v>
                </c:pt>
                <c:pt idx="199">
                  <c:v>30</c:v>
                </c:pt>
                <c:pt idx="200">
                  <c:v>28</c:v>
                </c:pt>
                <c:pt idx="201">
                  <c:v>31</c:v>
                </c:pt>
                <c:pt idx="202">
                  <c:v>27</c:v>
                </c:pt>
                <c:pt idx="203">
                  <c:v>29</c:v>
                </c:pt>
                <c:pt idx="204">
                  <c:v>29</c:v>
                </c:pt>
                <c:pt idx="205">
                  <c:v>27</c:v>
                </c:pt>
                <c:pt idx="206">
                  <c:v>26</c:v>
                </c:pt>
                <c:pt idx="207">
                  <c:v>27</c:v>
                </c:pt>
                <c:pt idx="208">
                  <c:v>25</c:v>
                </c:pt>
                <c:pt idx="209">
                  <c:v>23</c:v>
                </c:pt>
                <c:pt idx="210">
                  <c:v>22</c:v>
                </c:pt>
                <c:pt idx="211">
                  <c:v>25</c:v>
                </c:pt>
                <c:pt idx="212">
                  <c:v>24</c:v>
                </c:pt>
                <c:pt idx="213">
                  <c:v>23</c:v>
                </c:pt>
                <c:pt idx="214">
                  <c:v>24</c:v>
                </c:pt>
                <c:pt idx="215">
                  <c:v>23</c:v>
                </c:pt>
                <c:pt idx="216">
                  <c:v>21</c:v>
                </c:pt>
                <c:pt idx="217">
                  <c:v>21</c:v>
                </c:pt>
                <c:pt idx="218">
                  <c:v>20</c:v>
                </c:pt>
                <c:pt idx="219">
                  <c:v>19</c:v>
                </c:pt>
                <c:pt idx="220">
                  <c:v>25</c:v>
                </c:pt>
                <c:pt idx="221">
                  <c:v>25</c:v>
                </c:pt>
                <c:pt idx="222">
                  <c:v>27</c:v>
                </c:pt>
                <c:pt idx="223">
                  <c:v>24</c:v>
                </c:pt>
                <c:pt idx="224">
                  <c:v>24</c:v>
                </c:pt>
                <c:pt idx="225">
                  <c:v>24</c:v>
                </c:pt>
                <c:pt idx="226">
                  <c:v>23</c:v>
                </c:pt>
                <c:pt idx="227">
                  <c:v>24</c:v>
                </c:pt>
                <c:pt idx="228">
                  <c:v>23</c:v>
                </c:pt>
                <c:pt idx="229">
                  <c:v>21</c:v>
                </c:pt>
                <c:pt idx="230">
                  <c:v>20</c:v>
                </c:pt>
                <c:pt idx="231">
                  <c:v>22</c:v>
                </c:pt>
                <c:pt idx="232">
                  <c:v>23</c:v>
                </c:pt>
                <c:pt idx="233">
                  <c:v>23</c:v>
                </c:pt>
                <c:pt idx="234">
                  <c:v>23</c:v>
                </c:pt>
                <c:pt idx="235">
                  <c:v>24</c:v>
                </c:pt>
                <c:pt idx="236">
                  <c:v>19</c:v>
                </c:pt>
                <c:pt idx="237">
                  <c:v>22</c:v>
                </c:pt>
                <c:pt idx="238">
                  <c:v>28</c:v>
                </c:pt>
                <c:pt idx="239">
                  <c:v>27</c:v>
                </c:pt>
                <c:pt idx="240">
                  <c:v>20</c:v>
                </c:pt>
                <c:pt idx="241">
                  <c:v>#N/A</c:v>
                </c:pt>
              </c:numCache>
            </c:numRef>
          </c:val>
          <c:smooth val="0"/>
          <c:extLst>
            <c:ext xmlns:c16="http://schemas.microsoft.com/office/drawing/2014/chart" uri="{C3380CC4-5D6E-409C-BE32-E72D297353CC}">
              <c16:uniqueId val="{00000001-71D6-4D9E-A3D7-311B3417607B}"/>
            </c:ext>
          </c:extLst>
        </c:ser>
        <c:ser>
          <c:idx val="2"/>
          <c:order val="2"/>
          <c:spPr>
            <a:ln w="15875" cap="rnd">
              <a:solidFill>
                <a:srgbClr val="D9D9D9"/>
              </a:solidFill>
              <a:round/>
            </a:ln>
            <a:effectLst/>
          </c:spPr>
          <c:marker>
            <c:symbol val="none"/>
          </c:marker>
          <c:cat>
            <c:numRef>
              <c:f>'Capital Invst'!$B$18:$B$259</c:f>
              <c:numCache>
                <c:formatCode>m/d/yyyy</c:formatCode>
                <c:ptCount val="242"/>
                <c:pt idx="0">
                  <c:v>38383</c:v>
                </c:pt>
                <c:pt idx="1">
                  <c:v>38411</c:v>
                </c:pt>
                <c:pt idx="2">
                  <c:v>38442</c:v>
                </c:pt>
                <c:pt idx="3">
                  <c:v>38472</c:v>
                </c:pt>
                <c:pt idx="4">
                  <c:v>38503</c:v>
                </c:pt>
                <c:pt idx="5">
                  <c:v>38533</c:v>
                </c:pt>
                <c:pt idx="6">
                  <c:v>38564</c:v>
                </c:pt>
                <c:pt idx="7">
                  <c:v>38595</c:v>
                </c:pt>
                <c:pt idx="8">
                  <c:v>38625</c:v>
                </c:pt>
                <c:pt idx="9">
                  <c:v>38656</c:v>
                </c:pt>
                <c:pt idx="10">
                  <c:v>38686</c:v>
                </c:pt>
                <c:pt idx="11">
                  <c:v>38717</c:v>
                </c:pt>
                <c:pt idx="12">
                  <c:v>38748</c:v>
                </c:pt>
                <c:pt idx="13">
                  <c:v>38776</c:v>
                </c:pt>
                <c:pt idx="14">
                  <c:v>38807</c:v>
                </c:pt>
                <c:pt idx="15">
                  <c:v>38837</c:v>
                </c:pt>
                <c:pt idx="16">
                  <c:v>38868</c:v>
                </c:pt>
                <c:pt idx="17">
                  <c:v>38898</c:v>
                </c:pt>
                <c:pt idx="18">
                  <c:v>38929</c:v>
                </c:pt>
                <c:pt idx="19">
                  <c:v>38960</c:v>
                </c:pt>
                <c:pt idx="20">
                  <c:v>38990</c:v>
                </c:pt>
                <c:pt idx="21">
                  <c:v>39021</c:v>
                </c:pt>
                <c:pt idx="22">
                  <c:v>39051</c:v>
                </c:pt>
                <c:pt idx="23">
                  <c:v>39082</c:v>
                </c:pt>
                <c:pt idx="24">
                  <c:v>39113</c:v>
                </c:pt>
                <c:pt idx="25">
                  <c:v>39141</c:v>
                </c:pt>
                <c:pt idx="26">
                  <c:v>39172</c:v>
                </c:pt>
                <c:pt idx="27">
                  <c:v>39202</c:v>
                </c:pt>
                <c:pt idx="28">
                  <c:v>39233</c:v>
                </c:pt>
                <c:pt idx="29">
                  <c:v>39263</c:v>
                </c:pt>
                <c:pt idx="30">
                  <c:v>39294</c:v>
                </c:pt>
                <c:pt idx="31">
                  <c:v>39325</c:v>
                </c:pt>
                <c:pt idx="32">
                  <c:v>39355</c:v>
                </c:pt>
                <c:pt idx="33">
                  <c:v>39386</c:v>
                </c:pt>
                <c:pt idx="34">
                  <c:v>39416</c:v>
                </c:pt>
                <c:pt idx="35">
                  <c:v>39447</c:v>
                </c:pt>
                <c:pt idx="36">
                  <c:v>39478</c:v>
                </c:pt>
                <c:pt idx="37">
                  <c:v>39507</c:v>
                </c:pt>
                <c:pt idx="38">
                  <c:v>39538</c:v>
                </c:pt>
                <c:pt idx="39">
                  <c:v>39568</c:v>
                </c:pt>
                <c:pt idx="40">
                  <c:v>39599</c:v>
                </c:pt>
                <c:pt idx="41">
                  <c:v>39629</c:v>
                </c:pt>
                <c:pt idx="42">
                  <c:v>39660</c:v>
                </c:pt>
                <c:pt idx="43">
                  <c:v>39691</c:v>
                </c:pt>
                <c:pt idx="44">
                  <c:v>39721</c:v>
                </c:pt>
                <c:pt idx="45">
                  <c:v>39752</c:v>
                </c:pt>
                <c:pt idx="46">
                  <c:v>39782</c:v>
                </c:pt>
                <c:pt idx="47">
                  <c:v>39813</c:v>
                </c:pt>
                <c:pt idx="48">
                  <c:v>39844</c:v>
                </c:pt>
                <c:pt idx="49">
                  <c:v>39872</c:v>
                </c:pt>
                <c:pt idx="50">
                  <c:v>39903</c:v>
                </c:pt>
                <c:pt idx="51">
                  <c:v>39933</c:v>
                </c:pt>
                <c:pt idx="52">
                  <c:v>39964</c:v>
                </c:pt>
                <c:pt idx="53">
                  <c:v>39994</c:v>
                </c:pt>
                <c:pt idx="54">
                  <c:v>40025</c:v>
                </c:pt>
                <c:pt idx="55">
                  <c:v>40056</c:v>
                </c:pt>
                <c:pt idx="56">
                  <c:v>40086</c:v>
                </c:pt>
                <c:pt idx="57">
                  <c:v>40117</c:v>
                </c:pt>
                <c:pt idx="58">
                  <c:v>40147</c:v>
                </c:pt>
                <c:pt idx="59">
                  <c:v>40178</c:v>
                </c:pt>
                <c:pt idx="60">
                  <c:v>40209</c:v>
                </c:pt>
                <c:pt idx="61">
                  <c:v>40237</c:v>
                </c:pt>
                <c:pt idx="62">
                  <c:v>40268</c:v>
                </c:pt>
                <c:pt idx="63">
                  <c:v>40298</c:v>
                </c:pt>
                <c:pt idx="64">
                  <c:v>40329</c:v>
                </c:pt>
                <c:pt idx="65">
                  <c:v>40359</c:v>
                </c:pt>
                <c:pt idx="66">
                  <c:v>40390</c:v>
                </c:pt>
                <c:pt idx="67">
                  <c:v>40421</c:v>
                </c:pt>
                <c:pt idx="68">
                  <c:v>40451</c:v>
                </c:pt>
                <c:pt idx="69">
                  <c:v>40482</c:v>
                </c:pt>
                <c:pt idx="70">
                  <c:v>40512</c:v>
                </c:pt>
                <c:pt idx="71">
                  <c:v>40543</c:v>
                </c:pt>
                <c:pt idx="72">
                  <c:v>40574</c:v>
                </c:pt>
                <c:pt idx="73">
                  <c:v>40602</c:v>
                </c:pt>
                <c:pt idx="74">
                  <c:v>40633</c:v>
                </c:pt>
                <c:pt idx="75">
                  <c:v>40663</c:v>
                </c:pt>
                <c:pt idx="76">
                  <c:v>40694</c:v>
                </c:pt>
                <c:pt idx="77">
                  <c:v>40724</c:v>
                </c:pt>
                <c:pt idx="78">
                  <c:v>40755</c:v>
                </c:pt>
                <c:pt idx="79">
                  <c:v>40786</c:v>
                </c:pt>
                <c:pt idx="80">
                  <c:v>40816</c:v>
                </c:pt>
                <c:pt idx="81">
                  <c:v>40847</c:v>
                </c:pt>
                <c:pt idx="82">
                  <c:v>40877</c:v>
                </c:pt>
                <c:pt idx="83">
                  <c:v>40908</c:v>
                </c:pt>
                <c:pt idx="84">
                  <c:v>40939</c:v>
                </c:pt>
                <c:pt idx="85">
                  <c:v>40968</c:v>
                </c:pt>
                <c:pt idx="86">
                  <c:v>40999</c:v>
                </c:pt>
                <c:pt idx="87">
                  <c:v>41029</c:v>
                </c:pt>
                <c:pt idx="88">
                  <c:v>41060</c:v>
                </c:pt>
                <c:pt idx="89">
                  <c:v>41090</c:v>
                </c:pt>
                <c:pt idx="90">
                  <c:v>41121</c:v>
                </c:pt>
                <c:pt idx="91">
                  <c:v>41152</c:v>
                </c:pt>
                <c:pt idx="92">
                  <c:v>41182</c:v>
                </c:pt>
                <c:pt idx="93">
                  <c:v>41213</c:v>
                </c:pt>
                <c:pt idx="94">
                  <c:v>41243</c:v>
                </c:pt>
                <c:pt idx="95">
                  <c:v>41274</c:v>
                </c:pt>
                <c:pt idx="96">
                  <c:v>41305</c:v>
                </c:pt>
                <c:pt idx="97">
                  <c:v>41333</c:v>
                </c:pt>
                <c:pt idx="98">
                  <c:v>41364</c:v>
                </c:pt>
                <c:pt idx="99">
                  <c:v>41394</c:v>
                </c:pt>
                <c:pt idx="100">
                  <c:v>41425</c:v>
                </c:pt>
                <c:pt idx="101">
                  <c:v>41455</c:v>
                </c:pt>
                <c:pt idx="102">
                  <c:v>41486</c:v>
                </c:pt>
                <c:pt idx="103">
                  <c:v>41517</c:v>
                </c:pt>
                <c:pt idx="104">
                  <c:v>41547</c:v>
                </c:pt>
                <c:pt idx="105">
                  <c:v>41578</c:v>
                </c:pt>
                <c:pt idx="106">
                  <c:v>41608</c:v>
                </c:pt>
                <c:pt idx="107">
                  <c:v>41639</c:v>
                </c:pt>
                <c:pt idx="108">
                  <c:v>41670</c:v>
                </c:pt>
                <c:pt idx="109">
                  <c:v>41698</c:v>
                </c:pt>
                <c:pt idx="110">
                  <c:v>41729</c:v>
                </c:pt>
                <c:pt idx="111">
                  <c:v>41759</c:v>
                </c:pt>
                <c:pt idx="112">
                  <c:v>41790</c:v>
                </c:pt>
                <c:pt idx="113">
                  <c:v>41820</c:v>
                </c:pt>
                <c:pt idx="114">
                  <c:v>41851</c:v>
                </c:pt>
                <c:pt idx="115">
                  <c:v>41882</c:v>
                </c:pt>
                <c:pt idx="116">
                  <c:v>41912</c:v>
                </c:pt>
                <c:pt idx="117">
                  <c:v>41943</c:v>
                </c:pt>
                <c:pt idx="118">
                  <c:v>41973</c:v>
                </c:pt>
                <c:pt idx="119">
                  <c:v>42004</c:v>
                </c:pt>
                <c:pt idx="120">
                  <c:v>42035</c:v>
                </c:pt>
                <c:pt idx="121">
                  <c:v>42063</c:v>
                </c:pt>
                <c:pt idx="122">
                  <c:v>42094</c:v>
                </c:pt>
                <c:pt idx="123">
                  <c:v>42124</c:v>
                </c:pt>
                <c:pt idx="124">
                  <c:v>42155</c:v>
                </c:pt>
                <c:pt idx="125">
                  <c:v>42185</c:v>
                </c:pt>
                <c:pt idx="126">
                  <c:v>42216</c:v>
                </c:pt>
                <c:pt idx="127">
                  <c:v>42247</c:v>
                </c:pt>
                <c:pt idx="128">
                  <c:v>42277</c:v>
                </c:pt>
                <c:pt idx="129">
                  <c:v>42308</c:v>
                </c:pt>
                <c:pt idx="130">
                  <c:v>42338</c:v>
                </c:pt>
                <c:pt idx="131">
                  <c:v>42369</c:v>
                </c:pt>
                <c:pt idx="132">
                  <c:v>42400</c:v>
                </c:pt>
                <c:pt idx="133">
                  <c:v>42429</c:v>
                </c:pt>
                <c:pt idx="134">
                  <c:v>42460</c:v>
                </c:pt>
                <c:pt idx="135">
                  <c:v>42490</c:v>
                </c:pt>
                <c:pt idx="136">
                  <c:v>42521</c:v>
                </c:pt>
                <c:pt idx="137">
                  <c:v>42551</c:v>
                </c:pt>
                <c:pt idx="138">
                  <c:v>42582</c:v>
                </c:pt>
                <c:pt idx="139">
                  <c:v>42613</c:v>
                </c:pt>
                <c:pt idx="140">
                  <c:v>42643</c:v>
                </c:pt>
                <c:pt idx="141">
                  <c:v>42674</c:v>
                </c:pt>
                <c:pt idx="142">
                  <c:v>42704</c:v>
                </c:pt>
                <c:pt idx="143">
                  <c:v>42735</c:v>
                </c:pt>
                <c:pt idx="144">
                  <c:v>42766</c:v>
                </c:pt>
                <c:pt idx="145">
                  <c:v>42794</c:v>
                </c:pt>
                <c:pt idx="146">
                  <c:v>42825</c:v>
                </c:pt>
                <c:pt idx="147">
                  <c:v>42855</c:v>
                </c:pt>
                <c:pt idx="148">
                  <c:v>42886</c:v>
                </c:pt>
                <c:pt idx="149">
                  <c:v>42916</c:v>
                </c:pt>
                <c:pt idx="150">
                  <c:v>42947</c:v>
                </c:pt>
                <c:pt idx="151">
                  <c:v>42978</c:v>
                </c:pt>
                <c:pt idx="152">
                  <c:v>43008</c:v>
                </c:pt>
                <c:pt idx="153">
                  <c:v>43039</c:v>
                </c:pt>
                <c:pt idx="154">
                  <c:v>43069</c:v>
                </c:pt>
                <c:pt idx="155">
                  <c:v>43100</c:v>
                </c:pt>
                <c:pt idx="156">
                  <c:v>43131</c:v>
                </c:pt>
                <c:pt idx="157">
                  <c:v>43159</c:v>
                </c:pt>
                <c:pt idx="158">
                  <c:v>43190</c:v>
                </c:pt>
                <c:pt idx="159">
                  <c:v>43220</c:v>
                </c:pt>
                <c:pt idx="160">
                  <c:v>43251</c:v>
                </c:pt>
                <c:pt idx="161">
                  <c:v>43281</c:v>
                </c:pt>
                <c:pt idx="162">
                  <c:v>43312</c:v>
                </c:pt>
                <c:pt idx="163">
                  <c:v>43343</c:v>
                </c:pt>
                <c:pt idx="164">
                  <c:v>43373</c:v>
                </c:pt>
                <c:pt idx="165">
                  <c:v>43404</c:v>
                </c:pt>
                <c:pt idx="166">
                  <c:v>43434</c:v>
                </c:pt>
                <c:pt idx="167">
                  <c:v>43465</c:v>
                </c:pt>
                <c:pt idx="168">
                  <c:v>43496</c:v>
                </c:pt>
                <c:pt idx="169">
                  <c:v>43524</c:v>
                </c:pt>
                <c:pt idx="170">
                  <c:v>43555</c:v>
                </c:pt>
                <c:pt idx="171">
                  <c:v>43585</c:v>
                </c:pt>
                <c:pt idx="172">
                  <c:v>43616</c:v>
                </c:pt>
                <c:pt idx="173">
                  <c:v>43646</c:v>
                </c:pt>
                <c:pt idx="174">
                  <c:v>43677</c:v>
                </c:pt>
                <c:pt idx="175">
                  <c:v>43708</c:v>
                </c:pt>
                <c:pt idx="176">
                  <c:v>43738</c:v>
                </c:pt>
                <c:pt idx="177">
                  <c:v>43769</c:v>
                </c:pt>
                <c:pt idx="178">
                  <c:v>43799</c:v>
                </c:pt>
                <c:pt idx="179">
                  <c:v>43830</c:v>
                </c:pt>
                <c:pt idx="180">
                  <c:v>43861</c:v>
                </c:pt>
                <c:pt idx="181">
                  <c:v>43890</c:v>
                </c:pt>
                <c:pt idx="182">
                  <c:v>43921</c:v>
                </c:pt>
                <c:pt idx="183">
                  <c:v>43951</c:v>
                </c:pt>
                <c:pt idx="184">
                  <c:v>43982</c:v>
                </c:pt>
                <c:pt idx="185">
                  <c:v>44012</c:v>
                </c:pt>
                <c:pt idx="186">
                  <c:v>44043</c:v>
                </c:pt>
                <c:pt idx="187">
                  <c:v>44074</c:v>
                </c:pt>
                <c:pt idx="188">
                  <c:v>44104</c:v>
                </c:pt>
                <c:pt idx="189">
                  <c:v>44135</c:v>
                </c:pt>
                <c:pt idx="190">
                  <c:v>44165</c:v>
                </c:pt>
                <c:pt idx="191">
                  <c:v>44196</c:v>
                </c:pt>
                <c:pt idx="192">
                  <c:v>44227</c:v>
                </c:pt>
                <c:pt idx="193">
                  <c:v>44255</c:v>
                </c:pt>
                <c:pt idx="194">
                  <c:v>44286</c:v>
                </c:pt>
                <c:pt idx="195">
                  <c:v>44316</c:v>
                </c:pt>
                <c:pt idx="196">
                  <c:v>44347</c:v>
                </c:pt>
                <c:pt idx="197">
                  <c:v>44377</c:v>
                </c:pt>
                <c:pt idx="198">
                  <c:v>44408</c:v>
                </c:pt>
                <c:pt idx="199">
                  <c:v>44439</c:v>
                </c:pt>
                <c:pt idx="200">
                  <c:v>44469</c:v>
                </c:pt>
                <c:pt idx="201">
                  <c:v>44500</c:v>
                </c:pt>
                <c:pt idx="202">
                  <c:v>44530</c:v>
                </c:pt>
                <c:pt idx="203">
                  <c:v>44561</c:v>
                </c:pt>
                <c:pt idx="204">
                  <c:v>44592</c:v>
                </c:pt>
                <c:pt idx="205">
                  <c:v>44620</c:v>
                </c:pt>
                <c:pt idx="206">
                  <c:v>44651</c:v>
                </c:pt>
                <c:pt idx="207">
                  <c:v>44681</c:v>
                </c:pt>
                <c:pt idx="208">
                  <c:v>44712</c:v>
                </c:pt>
                <c:pt idx="209">
                  <c:v>44742</c:v>
                </c:pt>
                <c:pt idx="210">
                  <c:v>44773</c:v>
                </c:pt>
                <c:pt idx="211">
                  <c:v>44804</c:v>
                </c:pt>
                <c:pt idx="212">
                  <c:v>44834</c:v>
                </c:pt>
                <c:pt idx="213">
                  <c:v>44865</c:v>
                </c:pt>
                <c:pt idx="214">
                  <c:v>44895</c:v>
                </c:pt>
                <c:pt idx="215">
                  <c:v>44926</c:v>
                </c:pt>
                <c:pt idx="216">
                  <c:v>44957</c:v>
                </c:pt>
                <c:pt idx="217">
                  <c:v>44985</c:v>
                </c:pt>
                <c:pt idx="218">
                  <c:v>45016</c:v>
                </c:pt>
                <c:pt idx="219">
                  <c:v>45046</c:v>
                </c:pt>
                <c:pt idx="220">
                  <c:v>45077</c:v>
                </c:pt>
                <c:pt idx="221">
                  <c:v>45107</c:v>
                </c:pt>
                <c:pt idx="222">
                  <c:v>45138</c:v>
                </c:pt>
                <c:pt idx="223">
                  <c:v>45169</c:v>
                </c:pt>
                <c:pt idx="224">
                  <c:v>45199</c:v>
                </c:pt>
                <c:pt idx="225">
                  <c:v>45230</c:v>
                </c:pt>
                <c:pt idx="226">
                  <c:v>45260</c:v>
                </c:pt>
                <c:pt idx="227">
                  <c:v>45291</c:v>
                </c:pt>
                <c:pt idx="228">
                  <c:v>45322</c:v>
                </c:pt>
                <c:pt idx="229">
                  <c:v>45351</c:v>
                </c:pt>
                <c:pt idx="230">
                  <c:v>45382</c:v>
                </c:pt>
                <c:pt idx="231">
                  <c:v>45412</c:v>
                </c:pt>
                <c:pt idx="232">
                  <c:v>45443</c:v>
                </c:pt>
                <c:pt idx="233">
                  <c:v>45473</c:v>
                </c:pt>
                <c:pt idx="234">
                  <c:v>45504</c:v>
                </c:pt>
                <c:pt idx="235">
                  <c:v>45535</c:v>
                </c:pt>
                <c:pt idx="236">
                  <c:v>45565</c:v>
                </c:pt>
                <c:pt idx="237">
                  <c:v>45596</c:v>
                </c:pt>
                <c:pt idx="238">
                  <c:v>45626</c:v>
                </c:pt>
                <c:pt idx="239">
                  <c:v>45657</c:v>
                </c:pt>
                <c:pt idx="240">
                  <c:v>45688</c:v>
                </c:pt>
                <c:pt idx="241">
                  <c:v>45716</c:v>
                </c:pt>
              </c:numCache>
            </c:numRef>
          </c:cat>
          <c:val>
            <c:numRef>
              <c:f>'Capital Invst'!$E$18:$E$259</c:f>
              <c:numCache>
                <c:formatCode>0</c:formatCode>
                <c:ptCount val="242"/>
                <c:pt idx="0">
                  <c:v>15</c:v>
                </c:pt>
                <c:pt idx="1">
                  <c:v>10</c:v>
                </c:pt>
                <c:pt idx="2">
                  <c:v>17</c:v>
                </c:pt>
                <c:pt idx="3">
                  <c:v>9</c:v>
                </c:pt>
                <c:pt idx="4">
                  <c:v>12</c:v>
                </c:pt>
                <c:pt idx="5">
                  <c:v>15</c:v>
                </c:pt>
                <c:pt idx="6">
                  <c:v>18</c:v>
                </c:pt>
                <c:pt idx="7">
                  <c:v>14</c:v>
                </c:pt>
                <c:pt idx="8">
                  <c:v>12</c:v>
                </c:pt>
                <c:pt idx="9">
                  <c:v>27</c:v>
                </c:pt>
                <c:pt idx="10">
                  <c:v>10</c:v>
                </c:pt>
                <c:pt idx="11">
                  <c:v>11</c:v>
                </c:pt>
                <c:pt idx="12">
                  <c:v>21</c:v>
                </c:pt>
                <c:pt idx="13">
                  <c:v>28</c:v>
                </c:pt>
                <c:pt idx="14">
                  <c:v>11</c:v>
                </c:pt>
                <c:pt idx="15">
                  <c:v>26</c:v>
                </c:pt>
                <c:pt idx="16">
                  <c:v>21</c:v>
                </c:pt>
                <c:pt idx="17">
                  <c:v>32</c:v>
                </c:pt>
                <c:pt idx="18">
                  <c:v>26</c:v>
                </c:pt>
                <c:pt idx="19">
                  <c:v>26</c:v>
                </c:pt>
                <c:pt idx="20">
                  <c:v>27</c:v>
                </c:pt>
                <c:pt idx="21">
                  <c:v>21</c:v>
                </c:pt>
                <c:pt idx="22">
                  <c:v>26</c:v>
                </c:pt>
                <c:pt idx="23">
                  <c:v>20</c:v>
                </c:pt>
                <c:pt idx="24">
                  <c:v>22</c:v>
                </c:pt>
                <c:pt idx="25">
                  <c:v>17</c:v>
                </c:pt>
                <c:pt idx="26">
                  <c:v>20</c:v>
                </c:pt>
                <c:pt idx="27">
                  <c:v>21</c:v>
                </c:pt>
                <c:pt idx="28">
                  <c:v>17</c:v>
                </c:pt>
                <c:pt idx="29">
                  <c:v>13</c:v>
                </c:pt>
                <c:pt idx="30">
                  <c:v>26</c:v>
                </c:pt>
                <c:pt idx="31">
                  <c:v>22</c:v>
                </c:pt>
                <c:pt idx="32">
                  <c:v>21</c:v>
                </c:pt>
                <c:pt idx="33">
                  <c:v>14</c:v>
                </c:pt>
                <c:pt idx="34">
                  <c:v>29</c:v>
                </c:pt>
                <c:pt idx="35">
                  <c:v>22</c:v>
                </c:pt>
                <c:pt idx="36">
                  <c:v>20</c:v>
                </c:pt>
                <c:pt idx="37">
                  <c:v>7</c:v>
                </c:pt>
                <c:pt idx="38">
                  <c:v>10</c:v>
                </c:pt>
                <c:pt idx="39">
                  <c:v>-3</c:v>
                </c:pt>
                <c:pt idx="40">
                  <c:v>0</c:v>
                </c:pt>
                <c:pt idx="41">
                  <c:v>0</c:v>
                </c:pt>
                <c:pt idx="42">
                  <c:v>-1</c:v>
                </c:pt>
                <c:pt idx="43">
                  <c:v>4</c:v>
                </c:pt>
                <c:pt idx="44">
                  <c:v>4</c:v>
                </c:pt>
                <c:pt idx="45">
                  <c:v>-13</c:v>
                </c:pt>
                <c:pt idx="46">
                  <c:v>-31</c:v>
                </c:pt>
                <c:pt idx="47">
                  <c:v>-15</c:v>
                </c:pt>
                <c:pt idx="48">
                  <c:v>-15</c:v>
                </c:pt>
                <c:pt idx="49">
                  <c:v>-25</c:v>
                </c:pt>
                <c:pt idx="50">
                  <c:v>-6</c:v>
                </c:pt>
                <c:pt idx="51">
                  <c:v>-16</c:v>
                </c:pt>
                <c:pt idx="52">
                  <c:v>1</c:v>
                </c:pt>
                <c:pt idx="53">
                  <c:v>4</c:v>
                </c:pt>
                <c:pt idx="54">
                  <c:v>2</c:v>
                </c:pt>
                <c:pt idx="55">
                  <c:v>11</c:v>
                </c:pt>
                <c:pt idx="56">
                  <c:v>17</c:v>
                </c:pt>
                <c:pt idx="57">
                  <c:v>22</c:v>
                </c:pt>
                <c:pt idx="58">
                  <c:v>19</c:v>
                </c:pt>
                <c:pt idx="59">
                  <c:v>19</c:v>
                </c:pt>
                <c:pt idx="60">
                  <c:v>15</c:v>
                </c:pt>
                <c:pt idx="61">
                  <c:v>22</c:v>
                </c:pt>
                <c:pt idx="62">
                  <c:v>13</c:v>
                </c:pt>
                <c:pt idx="63">
                  <c:v>21</c:v>
                </c:pt>
                <c:pt idx="64">
                  <c:v>19</c:v>
                </c:pt>
                <c:pt idx="65">
                  <c:v>17</c:v>
                </c:pt>
                <c:pt idx="66">
                  <c:v>13</c:v>
                </c:pt>
                <c:pt idx="67">
                  <c:v>17</c:v>
                </c:pt>
                <c:pt idx="68">
                  <c:v>17</c:v>
                </c:pt>
                <c:pt idx="69">
                  <c:v>21</c:v>
                </c:pt>
                <c:pt idx="70">
                  <c:v>27</c:v>
                </c:pt>
                <c:pt idx="71">
                  <c:v>27</c:v>
                </c:pt>
                <c:pt idx="72">
                  <c:v>26</c:v>
                </c:pt>
                <c:pt idx="73">
                  <c:v>15</c:v>
                </c:pt>
                <c:pt idx="74">
                  <c:v>25</c:v>
                </c:pt>
                <c:pt idx="75">
                  <c:v>25</c:v>
                </c:pt>
                <c:pt idx="76">
                  <c:v>27</c:v>
                </c:pt>
                <c:pt idx="77">
                  <c:v>21</c:v>
                </c:pt>
                <c:pt idx="78">
                  <c:v>18</c:v>
                </c:pt>
                <c:pt idx="79">
                  <c:v>14</c:v>
                </c:pt>
                <c:pt idx="80">
                  <c:v>7</c:v>
                </c:pt>
                <c:pt idx="81">
                  <c:v>15</c:v>
                </c:pt>
                <c:pt idx="82">
                  <c:v>18</c:v>
                </c:pt>
                <c:pt idx="83">
                  <c:v>9</c:v>
                </c:pt>
                <c:pt idx="84">
                  <c:v>12</c:v>
                </c:pt>
                <c:pt idx="85">
                  <c:v>17</c:v>
                </c:pt>
                <c:pt idx="86">
                  <c:v>15</c:v>
                </c:pt>
                <c:pt idx="87">
                  <c:v>16</c:v>
                </c:pt>
                <c:pt idx="88">
                  <c:v>16</c:v>
                </c:pt>
                <c:pt idx="89">
                  <c:v>18</c:v>
                </c:pt>
                <c:pt idx="90">
                  <c:v>21</c:v>
                </c:pt>
                <c:pt idx="91">
                  <c:v>11</c:v>
                </c:pt>
                <c:pt idx="92">
                  <c:v>-1</c:v>
                </c:pt>
                <c:pt idx="93">
                  <c:v>2</c:v>
                </c:pt>
                <c:pt idx="94">
                  <c:v>7</c:v>
                </c:pt>
                <c:pt idx="95">
                  <c:v>10</c:v>
                </c:pt>
                <c:pt idx="96">
                  <c:v>8</c:v>
                </c:pt>
                <c:pt idx="97">
                  <c:v>10</c:v>
                </c:pt>
                <c:pt idx="98">
                  <c:v>13</c:v>
                </c:pt>
                <c:pt idx="99">
                  <c:v>6</c:v>
                </c:pt>
                <c:pt idx="100">
                  <c:v>10</c:v>
                </c:pt>
                <c:pt idx="101">
                  <c:v>12</c:v>
                </c:pt>
                <c:pt idx="102">
                  <c:v>15</c:v>
                </c:pt>
                <c:pt idx="103">
                  <c:v>17</c:v>
                </c:pt>
                <c:pt idx="104">
                  <c:v>24</c:v>
                </c:pt>
                <c:pt idx="105">
                  <c:v>26</c:v>
                </c:pt>
                <c:pt idx="106">
                  <c:v>24</c:v>
                </c:pt>
                <c:pt idx="107">
                  <c:v>6</c:v>
                </c:pt>
                <c:pt idx="108">
                  <c:v>21</c:v>
                </c:pt>
                <c:pt idx="109">
                  <c:v>13</c:v>
                </c:pt>
                <c:pt idx="110">
                  <c:v>16</c:v>
                </c:pt>
                <c:pt idx="111">
                  <c:v>17</c:v>
                </c:pt>
                <c:pt idx="112">
                  <c:v>21</c:v>
                </c:pt>
                <c:pt idx="113">
                  <c:v>21</c:v>
                </c:pt>
                <c:pt idx="114">
                  <c:v>23</c:v>
                </c:pt>
                <c:pt idx="115">
                  <c:v>26</c:v>
                </c:pt>
                <c:pt idx="116">
                  <c:v>31</c:v>
                </c:pt>
                <c:pt idx="117">
                  <c:v>29</c:v>
                </c:pt>
                <c:pt idx="118">
                  <c:v>20</c:v>
                </c:pt>
                <c:pt idx="119">
                  <c:v>27</c:v>
                </c:pt>
                <c:pt idx="120">
                  <c:v>32</c:v>
                </c:pt>
                <c:pt idx="121">
                  <c:v>28</c:v>
                </c:pt>
                <c:pt idx="122">
                  <c:v>32</c:v>
                </c:pt>
                <c:pt idx="123">
                  <c:v>28</c:v>
                </c:pt>
                <c:pt idx="124">
                  <c:v>28</c:v>
                </c:pt>
                <c:pt idx="125">
                  <c:v>26</c:v>
                </c:pt>
                <c:pt idx="126">
                  <c:v>34</c:v>
                </c:pt>
                <c:pt idx="127">
                  <c:v>29</c:v>
                </c:pt>
                <c:pt idx="128">
                  <c:v>29</c:v>
                </c:pt>
                <c:pt idx="129">
                  <c:v>24</c:v>
                </c:pt>
                <c:pt idx="130">
                  <c:v>7</c:v>
                </c:pt>
                <c:pt idx="131">
                  <c:v>25</c:v>
                </c:pt>
                <c:pt idx="132">
                  <c:v>17</c:v>
                </c:pt>
                <c:pt idx="133">
                  <c:v>21</c:v>
                </c:pt>
                <c:pt idx="134">
                  <c:v>16</c:v>
                </c:pt>
                <c:pt idx="135">
                  <c:v>19</c:v>
                </c:pt>
                <c:pt idx="136">
                  <c:v>10</c:v>
                </c:pt>
                <c:pt idx="137">
                  <c:v>18</c:v>
                </c:pt>
                <c:pt idx="138">
                  <c:v>20</c:v>
                </c:pt>
                <c:pt idx="139">
                  <c:v>14</c:v>
                </c:pt>
                <c:pt idx="140">
                  <c:v>15</c:v>
                </c:pt>
                <c:pt idx="141">
                  <c:v>20</c:v>
                </c:pt>
                <c:pt idx="142">
                  <c:v>24</c:v>
                </c:pt>
                <c:pt idx="143">
                  <c:v>21</c:v>
                </c:pt>
                <c:pt idx="144">
                  <c:v>27</c:v>
                </c:pt>
                <c:pt idx="145">
                  <c:v>34</c:v>
                </c:pt>
                <c:pt idx="146">
                  <c:v>17</c:v>
                </c:pt>
                <c:pt idx="147">
                  <c:v>26</c:v>
                </c:pt>
                <c:pt idx="148">
                  <c:v>32</c:v>
                </c:pt>
                <c:pt idx="149">
                  <c:v>27</c:v>
                </c:pt>
                <c:pt idx="150">
                  <c:v>33</c:v>
                </c:pt>
                <c:pt idx="151">
                  <c:v>31</c:v>
                </c:pt>
                <c:pt idx="152">
                  <c:v>17</c:v>
                </c:pt>
                <c:pt idx="153">
                  <c:v>28</c:v>
                </c:pt>
                <c:pt idx="154">
                  <c:v>32</c:v>
                </c:pt>
                <c:pt idx="155">
                  <c:v>36</c:v>
                </c:pt>
                <c:pt idx="156">
                  <c:v>30</c:v>
                </c:pt>
                <c:pt idx="157">
                  <c:v>38</c:v>
                </c:pt>
                <c:pt idx="158">
                  <c:v>38</c:v>
                </c:pt>
                <c:pt idx="159">
                  <c:v>30</c:v>
                </c:pt>
                <c:pt idx="160">
                  <c:v>24</c:v>
                </c:pt>
                <c:pt idx="161">
                  <c:v>30</c:v>
                </c:pt>
                <c:pt idx="162">
                  <c:v>31</c:v>
                </c:pt>
                <c:pt idx="163">
                  <c:v>37</c:v>
                </c:pt>
                <c:pt idx="164">
                  <c:v>29</c:v>
                </c:pt>
                <c:pt idx="165">
                  <c:v>36</c:v>
                </c:pt>
                <c:pt idx="166">
                  <c:v>35</c:v>
                </c:pt>
                <c:pt idx="167">
                  <c:v>26</c:v>
                </c:pt>
                <c:pt idx="168">
                  <c:v>31</c:v>
                </c:pt>
                <c:pt idx="169">
                  <c:v>21</c:v>
                </c:pt>
                <c:pt idx="170">
                  <c:v>25</c:v>
                </c:pt>
                <c:pt idx="171">
                  <c:v>28</c:v>
                </c:pt>
                <c:pt idx="172">
                  <c:v>32</c:v>
                </c:pt>
                <c:pt idx="173">
                  <c:v>26</c:v>
                </c:pt>
                <c:pt idx="174">
                  <c:v>17</c:v>
                </c:pt>
                <c:pt idx="175">
                  <c:v>14</c:v>
                </c:pt>
                <c:pt idx="176">
                  <c:v>15</c:v>
                </c:pt>
                <c:pt idx="177">
                  <c:v>8</c:v>
                </c:pt>
                <c:pt idx="178">
                  <c:v>7</c:v>
                </c:pt>
                <c:pt idx="179">
                  <c:v>7</c:v>
                </c:pt>
                <c:pt idx="180">
                  <c:v>12</c:v>
                </c:pt>
                <c:pt idx="181">
                  <c:v>15</c:v>
                </c:pt>
                <c:pt idx="182">
                  <c:v>14</c:v>
                </c:pt>
                <c:pt idx="183">
                  <c:v>-16</c:v>
                </c:pt>
                <c:pt idx="184">
                  <c:v>-13</c:v>
                </c:pt>
                <c:pt idx="185">
                  <c:v>7</c:v>
                </c:pt>
                <c:pt idx="186">
                  <c:v>6</c:v>
                </c:pt>
                <c:pt idx="187">
                  <c:v>19</c:v>
                </c:pt>
                <c:pt idx="188">
                  <c:v>30</c:v>
                </c:pt>
                <c:pt idx="189">
                  <c:v>21</c:v>
                </c:pt>
                <c:pt idx="190">
                  <c:v>19</c:v>
                </c:pt>
                <c:pt idx="191">
                  <c:v>34</c:v>
                </c:pt>
                <c:pt idx="192">
                  <c:v>13</c:v>
                </c:pt>
                <c:pt idx="193">
                  <c:v>24</c:v>
                </c:pt>
                <c:pt idx="194">
                  <c:v>23</c:v>
                </c:pt>
                <c:pt idx="195">
                  <c:v>37</c:v>
                </c:pt>
                <c:pt idx="196">
                  <c:v>43</c:v>
                </c:pt>
                <c:pt idx="197">
                  <c:v>36</c:v>
                </c:pt>
                <c:pt idx="198">
                  <c:v>41</c:v>
                </c:pt>
                <c:pt idx="199">
                  <c:v>32</c:v>
                </c:pt>
                <c:pt idx="200">
                  <c:v>35</c:v>
                </c:pt>
                <c:pt idx="201">
                  <c:v>40</c:v>
                </c:pt>
                <c:pt idx="202">
                  <c:v>33</c:v>
                </c:pt>
                <c:pt idx="203">
                  <c:v>34</c:v>
                </c:pt>
                <c:pt idx="204">
                  <c:v>29</c:v>
                </c:pt>
                <c:pt idx="205">
                  <c:v>43</c:v>
                </c:pt>
                <c:pt idx="206">
                  <c:v>41</c:v>
                </c:pt>
                <c:pt idx="207">
                  <c:v>31</c:v>
                </c:pt>
                <c:pt idx="208">
                  <c:v>27</c:v>
                </c:pt>
                <c:pt idx="209">
                  <c:v>19</c:v>
                </c:pt>
                <c:pt idx="210">
                  <c:v>25</c:v>
                </c:pt>
                <c:pt idx="211">
                  <c:v>25</c:v>
                </c:pt>
                <c:pt idx="212">
                  <c:v>18</c:v>
                </c:pt>
                <c:pt idx="213">
                  <c:v>12</c:v>
                </c:pt>
                <c:pt idx="214">
                  <c:v>17</c:v>
                </c:pt>
                <c:pt idx="215">
                  <c:v>15</c:v>
                </c:pt>
                <c:pt idx="216">
                  <c:v>4</c:v>
                </c:pt>
                <c:pt idx="217">
                  <c:v>8</c:v>
                </c:pt>
                <c:pt idx="218">
                  <c:v>8</c:v>
                </c:pt>
                <c:pt idx="219">
                  <c:v>7</c:v>
                </c:pt>
                <c:pt idx="220">
                  <c:v>8</c:v>
                </c:pt>
                <c:pt idx="221">
                  <c:v>13</c:v>
                </c:pt>
                <c:pt idx="222">
                  <c:v>11</c:v>
                </c:pt>
                <c:pt idx="223">
                  <c:v>16</c:v>
                </c:pt>
                <c:pt idx="224">
                  <c:v>11</c:v>
                </c:pt>
                <c:pt idx="225">
                  <c:v>3</c:v>
                </c:pt>
                <c:pt idx="226">
                  <c:v>9</c:v>
                </c:pt>
                <c:pt idx="227">
                  <c:v>8</c:v>
                </c:pt>
                <c:pt idx="228">
                  <c:v>8</c:v>
                </c:pt>
                <c:pt idx="229">
                  <c:v>-4</c:v>
                </c:pt>
                <c:pt idx="230">
                  <c:v>0</c:v>
                </c:pt>
                <c:pt idx="231">
                  <c:v>0</c:v>
                </c:pt>
                <c:pt idx="232">
                  <c:v>3</c:v>
                </c:pt>
                <c:pt idx="233">
                  <c:v>1</c:v>
                </c:pt>
                <c:pt idx="234">
                  <c:v>10</c:v>
                </c:pt>
                <c:pt idx="235">
                  <c:v>-6</c:v>
                </c:pt>
                <c:pt idx="236">
                  <c:v>-1</c:v>
                </c:pt>
                <c:pt idx="237">
                  <c:v>-6</c:v>
                </c:pt>
                <c:pt idx="238">
                  <c:v>-12</c:v>
                </c:pt>
                <c:pt idx="239">
                  <c:v>0</c:v>
                </c:pt>
                <c:pt idx="240">
                  <c:v>3</c:v>
                </c:pt>
                <c:pt idx="241">
                  <c:v>2</c:v>
                </c:pt>
              </c:numCache>
            </c:numRef>
          </c:val>
          <c:smooth val="0"/>
          <c:extLst>
            <c:ext xmlns:c16="http://schemas.microsoft.com/office/drawing/2014/chart" uri="{C3380CC4-5D6E-409C-BE32-E72D297353CC}">
              <c16:uniqueId val="{00000002-71D6-4D9E-A3D7-311B3417607B}"/>
            </c:ext>
          </c:extLst>
        </c:ser>
        <c:ser>
          <c:idx val="3"/>
          <c:order val="3"/>
          <c:spPr>
            <a:ln w="15875" cap="rnd">
              <a:solidFill>
                <a:srgbClr val="D9D9D9"/>
              </a:solidFill>
              <a:round/>
            </a:ln>
            <a:effectLst/>
          </c:spPr>
          <c:marker>
            <c:symbol val="none"/>
          </c:marker>
          <c:cat>
            <c:numRef>
              <c:f>'Capital Invst'!$B$18:$B$259</c:f>
              <c:numCache>
                <c:formatCode>m/d/yyyy</c:formatCode>
                <c:ptCount val="242"/>
                <c:pt idx="0">
                  <c:v>38383</c:v>
                </c:pt>
                <c:pt idx="1">
                  <c:v>38411</c:v>
                </c:pt>
                <c:pt idx="2">
                  <c:v>38442</c:v>
                </c:pt>
                <c:pt idx="3">
                  <c:v>38472</c:v>
                </c:pt>
                <c:pt idx="4">
                  <c:v>38503</c:v>
                </c:pt>
                <c:pt idx="5">
                  <c:v>38533</c:v>
                </c:pt>
                <c:pt idx="6">
                  <c:v>38564</c:v>
                </c:pt>
                <c:pt idx="7">
                  <c:v>38595</c:v>
                </c:pt>
                <c:pt idx="8">
                  <c:v>38625</c:v>
                </c:pt>
                <c:pt idx="9">
                  <c:v>38656</c:v>
                </c:pt>
                <c:pt idx="10">
                  <c:v>38686</c:v>
                </c:pt>
                <c:pt idx="11">
                  <c:v>38717</c:v>
                </c:pt>
                <c:pt idx="12">
                  <c:v>38748</c:v>
                </c:pt>
                <c:pt idx="13">
                  <c:v>38776</c:v>
                </c:pt>
                <c:pt idx="14">
                  <c:v>38807</c:v>
                </c:pt>
                <c:pt idx="15">
                  <c:v>38837</c:v>
                </c:pt>
                <c:pt idx="16">
                  <c:v>38868</c:v>
                </c:pt>
                <c:pt idx="17">
                  <c:v>38898</c:v>
                </c:pt>
                <c:pt idx="18">
                  <c:v>38929</c:v>
                </c:pt>
                <c:pt idx="19">
                  <c:v>38960</c:v>
                </c:pt>
                <c:pt idx="20">
                  <c:v>38990</c:v>
                </c:pt>
                <c:pt idx="21">
                  <c:v>39021</c:v>
                </c:pt>
                <c:pt idx="22">
                  <c:v>39051</c:v>
                </c:pt>
                <c:pt idx="23">
                  <c:v>39082</c:v>
                </c:pt>
                <c:pt idx="24">
                  <c:v>39113</c:v>
                </c:pt>
                <c:pt idx="25">
                  <c:v>39141</c:v>
                </c:pt>
                <c:pt idx="26">
                  <c:v>39172</c:v>
                </c:pt>
                <c:pt idx="27">
                  <c:v>39202</c:v>
                </c:pt>
                <c:pt idx="28">
                  <c:v>39233</c:v>
                </c:pt>
                <c:pt idx="29">
                  <c:v>39263</c:v>
                </c:pt>
                <c:pt idx="30">
                  <c:v>39294</c:v>
                </c:pt>
                <c:pt idx="31">
                  <c:v>39325</c:v>
                </c:pt>
                <c:pt idx="32">
                  <c:v>39355</c:v>
                </c:pt>
                <c:pt idx="33">
                  <c:v>39386</c:v>
                </c:pt>
                <c:pt idx="34">
                  <c:v>39416</c:v>
                </c:pt>
                <c:pt idx="35">
                  <c:v>39447</c:v>
                </c:pt>
                <c:pt idx="36">
                  <c:v>39478</c:v>
                </c:pt>
                <c:pt idx="37">
                  <c:v>39507</c:v>
                </c:pt>
                <c:pt idx="38">
                  <c:v>39538</c:v>
                </c:pt>
                <c:pt idx="39">
                  <c:v>39568</c:v>
                </c:pt>
                <c:pt idx="40">
                  <c:v>39599</c:v>
                </c:pt>
                <c:pt idx="41">
                  <c:v>39629</c:v>
                </c:pt>
                <c:pt idx="42">
                  <c:v>39660</c:v>
                </c:pt>
                <c:pt idx="43">
                  <c:v>39691</c:v>
                </c:pt>
                <c:pt idx="44">
                  <c:v>39721</c:v>
                </c:pt>
                <c:pt idx="45">
                  <c:v>39752</c:v>
                </c:pt>
                <c:pt idx="46">
                  <c:v>39782</c:v>
                </c:pt>
                <c:pt idx="47">
                  <c:v>39813</c:v>
                </c:pt>
                <c:pt idx="48">
                  <c:v>39844</c:v>
                </c:pt>
                <c:pt idx="49">
                  <c:v>39872</c:v>
                </c:pt>
                <c:pt idx="50">
                  <c:v>39903</c:v>
                </c:pt>
                <c:pt idx="51">
                  <c:v>39933</c:v>
                </c:pt>
                <c:pt idx="52">
                  <c:v>39964</c:v>
                </c:pt>
                <c:pt idx="53">
                  <c:v>39994</c:v>
                </c:pt>
                <c:pt idx="54">
                  <c:v>40025</c:v>
                </c:pt>
                <c:pt idx="55">
                  <c:v>40056</c:v>
                </c:pt>
                <c:pt idx="56">
                  <c:v>40086</c:v>
                </c:pt>
                <c:pt idx="57">
                  <c:v>40117</c:v>
                </c:pt>
                <c:pt idx="58">
                  <c:v>40147</c:v>
                </c:pt>
                <c:pt idx="59">
                  <c:v>40178</c:v>
                </c:pt>
                <c:pt idx="60">
                  <c:v>40209</c:v>
                </c:pt>
                <c:pt idx="61">
                  <c:v>40237</c:v>
                </c:pt>
                <c:pt idx="62">
                  <c:v>40268</c:v>
                </c:pt>
                <c:pt idx="63">
                  <c:v>40298</c:v>
                </c:pt>
                <c:pt idx="64">
                  <c:v>40329</c:v>
                </c:pt>
                <c:pt idx="65">
                  <c:v>40359</c:v>
                </c:pt>
                <c:pt idx="66">
                  <c:v>40390</c:v>
                </c:pt>
                <c:pt idx="67">
                  <c:v>40421</c:v>
                </c:pt>
                <c:pt idx="68">
                  <c:v>40451</c:v>
                </c:pt>
                <c:pt idx="69">
                  <c:v>40482</c:v>
                </c:pt>
                <c:pt idx="70">
                  <c:v>40512</c:v>
                </c:pt>
                <c:pt idx="71">
                  <c:v>40543</c:v>
                </c:pt>
                <c:pt idx="72">
                  <c:v>40574</c:v>
                </c:pt>
                <c:pt idx="73">
                  <c:v>40602</c:v>
                </c:pt>
                <c:pt idx="74">
                  <c:v>40633</c:v>
                </c:pt>
                <c:pt idx="75">
                  <c:v>40663</c:v>
                </c:pt>
                <c:pt idx="76">
                  <c:v>40694</c:v>
                </c:pt>
                <c:pt idx="77">
                  <c:v>40724</c:v>
                </c:pt>
                <c:pt idx="78">
                  <c:v>40755</c:v>
                </c:pt>
                <c:pt idx="79">
                  <c:v>40786</c:v>
                </c:pt>
                <c:pt idx="80">
                  <c:v>40816</c:v>
                </c:pt>
                <c:pt idx="81">
                  <c:v>40847</c:v>
                </c:pt>
                <c:pt idx="82">
                  <c:v>40877</c:v>
                </c:pt>
                <c:pt idx="83">
                  <c:v>40908</c:v>
                </c:pt>
                <c:pt idx="84">
                  <c:v>40939</c:v>
                </c:pt>
                <c:pt idx="85">
                  <c:v>40968</c:v>
                </c:pt>
                <c:pt idx="86">
                  <c:v>40999</c:v>
                </c:pt>
                <c:pt idx="87">
                  <c:v>41029</c:v>
                </c:pt>
                <c:pt idx="88">
                  <c:v>41060</c:v>
                </c:pt>
                <c:pt idx="89">
                  <c:v>41090</c:v>
                </c:pt>
                <c:pt idx="90">
                  <c:v>41121</c:v>
                </c:pt>
                <c:pt idx="91">
                  <c:v>41152</c:v>
                </c:pt>
                <c:pt idx="92">
                  <c:v>41182</c:v>
                </c:pt>
                <c:pt idx="93">
                  <c:v>41213</c:v>
                </c:pt>
                <c:pt idx="94">
                  <c:v>41243</c:v>
                </c:pt>
                <c:pt idx="95">
                  <c:v>41274</c:v>
                </c:pt>
                <c:pt idx="96">
                  <c:v>41305</c:v>
                </c:pt>
                <c:pt idx="97">
                  <c:v>41333</c:v>
                </c:pt>
                <c:pt idx="98">
                  <c:v>41364</c:v>
                </c:pt>
                <c:pt idx="99">
                  <c:v>41394</c:v>
                </c:pt>
                <c:pt idx="100">
                  <c:v>41425</c:v>
                </c:pt>
                <c:pt idx="101">
                  <c:v>41455</c:v>
                </c:pt>
                <c:pt idx="102">
                  <c:v>41486</c:v>
                </c:pt>
                <c:pt idx="103">
                  <c:v>41517</c:v>
                </c:pt>
                <c:pt idx="104">
                  <c:v>41547</c:v>
                </c:pt>
                <c:pt idx="105">
                  <c:v>41578</c:v>
                </c:pt>
                <c:pt idx="106">
                  <c:v>41608</c:v>
                </c:pt>
                <c:pt idx="107">
                  <c:v>41639</c:v>
                </c:pt>
                <c:pt idx="108">
                  <c:v>41670</c:v>
                </c:pt>
                <c:pt idx="109">
                  <c:v>41698</c:v>
                </c:pt>
                <c:pt idx="110">
                  <c:v>41729</c:v>
                </c:pt>
                <c:pt idx="111">
                  <c:v>41759</c:v>
                </c:pt>
                <c:pt idx="112">
                  <c:v>41790</c:v>
                </c:pt>
                <c:pt idx="113">
                  <c:v>41820</c:v>
                </c:pt>
                <c:pt idx="114">
                  <c:v>41851</c:v>
                </c:pt>
                <c:pt idx="115">
                  <c:v>41882</c:v>
                </c:pt>
                <c:pt idx="116">
                  <c:v>41912</c:v>
                </c:pt>
                <c:pt idx="117">
                  <c:v>41943</c:v>
                </c:pt>
                <c:pt idx="118">
                  <c:v>41973</c:v>
                </c:pt>
                <c:pt idx="119">
                  <c:v>42004</c:v>
                </c:pt>
                <c:pt idx="120">
                  <c:v>42035</c:v>
                </c:pt>
                <c:pt idx="121">
                  <c:v>42063</c:v>
                </c:pt>
                <c:pt idx="122">
                  <c:v>42094</c:v>
                </c:pt>
                <c:pt idx="123">
                  <c:v>42124</c:v>
                </c:pt>
                <c:pt idx="124">
                  <c:v>42155</c:v>
                </c:pt>
                <c:pt idx="125">
                  <c:v>42185</c:v>
                </c:pt>
                <c:pt idx="126">
                  <c:v>42216</c:v>
                </c:pt>
                <c:pt idx="127">
                  <c:v>42247</c:v>
                </c:pt>
                <c:pt idx="128">
                  <c:v>42277</c:v>
                </c:pt>
                <c:pt idx="129">
                  <c:v>42308</c:v>
                </c:pt>
                <c:pt idx="130">
                  <c:v>42338</c:v>
                </c:pt>
                <c:pt idx="131">
                  <c:v>42369</c:v>
                </c:pt>
                <c:pt idx="132">
                  <c:v>42400</c:v>
                </c:pt>
                <c:pt idx="133">
                  <c:v>42429</c:v>
                </c:pt>
                <c:pt idx="134">
                  <c:v>42460</c:v>
                </c:pt>
                <c:pt idx="135">
                  <c:v>42490</c:v>
                </c:pt>
                <c:pt idx="136">
                  <c:v>42521</c:v>
                </c:pt>
                <c:pt idx="137">
                  <c:v>42551</c:v>
                </c:pt>
                <c:pt idx="138">
                  <c:v>42582</c:v>
                </c:pt>
                <c:pt idx="139">
                  <c:v>42613</c:v>
                </c:pt>
                <c:pt idx="140">
                  <c:v>42643</c:v>
                </c:pt>
                <c:pt idx="141">
                  <c:v>42674</c:v>
                </c:pt>
                <c:pt idx="142">
                  <c:v>42704</c:v>
                </c:pt>
                <c:pt idx="143">
                  <c:v>42735</c:v>
                </c:pt>
                <c:pt idx="144">
                  <c:v>42766</c:v>
                </c:pt>
                <c:pt idx="145">
                  <c:v>42794</c:v>
                </c:pt>
                <c:pt idx="146">
                  <c:v>42825</c:v>
                </c:pt>
                <c:pt idx="147">
                  <c:v>42855</c:v>
                </c:pt>
                <c:pt idx="148">
                  <c:v>42886</c:v>
                </c:pt>
                <c:pt idx="149">
                  <c:v>42916</c:v>
                </c:pt>
                <c:pt idx="150">
                  <c:v>42947</c:v>
                </c:pt>
                <c:pt idx="151">
                  <c:v>42978</c:v>
                </c:pt>
                <c:pt idx="152">
                  <c:v>43008</c:v>
                </c:pt>
                <c:pt idx="153">
                  <c:v>43039</c:v>
                </c:pt>
                <c:pt idx="154">
                  <c:v>43069</c:v>
                </c:pt>
                <c:pt idx="155">
                  <c:v>43100</c:v>
                </c:pt>
                <c:pt idx="156">
                  <c:v>43131</c:v>
                </c:pt>
                <c:pt idx="157">
                  <c:v>43159</c:v>
                </c:pt>
                <c:pt idx="158">
                  <c:v>43190</c:v>
                </c:pt>
                <c:pt idx="159">
                  <c:v>43220</c:v>
                </c:pt>
                <c:pt idx="160">
                  <c:v>43251</c:v>
                </c:pt>
                <c:pt idx="161">
                  <c:v>43281</c:v>
                </c:pt>
                <c:pt idx="162">
                  <c:v>43312</c:v>
                </c:pt>
                <c:pt idx="163">
                  <c:v>43343</c:v>
                </c:pt>
                <c:pt idx="164">
                  <c:v>43373</c:v>
                </c:pt>
                <c:pt idx="165">
                  <c:v>43404</c:v>
                </c:pt>
                <c:pt idx="166">
                  <c:v>43434</c:v>
                </c:pt>
                <c:pt idx="167">
                  <c:v>43465</c:v>
                </c:pt>
                <c:pt idx="168">
                  <c:v>43496</c:v>
                </c:pt>
                <c:pt idx="169">
                  <c:v>43524</c:v>
                </c:pt>
                <c:pt idx="170">
                  <c:v>43555</c:v>
                </c:pt>
                <c:pt idx="171">
                  <c:v>43585</c:v>
                </c:pt>
                <c:pt idx="172">
                  <c:v>43616</c:v>
                </c:pt>
                <c:pt idx="173">
                  <c:v>43646</c:v>
                </c:pt>
                <c:pt idx="174">
                  <c:v>43677</c:v>
                </c:pt>
                <c:pt idx="175">
                  <c:v>43708</c:v>
                </c:pt>
                <c:pt idx="176">
                  <c:v>43738</c:v>
                </c:pt>
                <c:pt idx="177">
                  <c:v>43769</c:v>
                </c:pt>
                <c:pt idx="178">
                  <c:v>43799</c:v>
                </c:pt>
                <c:pt idx="179">
                  <c:v>43830</c:v>
                </c:pt>
                <c:pt idx="180">
                  <c:v>43861</c:v>
                </c:pt>
                <c:pt idx="181">
                  <c:v>43890</c:v>
                </c:pt>
                <c:pt idx="182">
                  <c:v>43921</c:v>
                </c:pt>
                <c:pt idx="183">
                  <c:v>43951</c:v>
                </c:pt>
                <c:pt idx="184">
                  <c:v>43982</c:v>
                </c:pt>
                <c:pt idx="185">
                  <c:v>44012</c:v>
                </c:pt>
                <c:pt idx="186">
                  <c:v>44043</c:v>
                </c:pt>
                <c:pt idx="187">
                  <c:v>44074</c:v>
                </c:pt>
                <c:pt idx="188">
                  <c:v>44104</c:v>
                </c:pt>
                <c:pt idx="189">
                  <c:v>44135</c:v>
                </c:pt>
                <c:pt idx="190">
                  <c:v>44165</c:v>
                </c:pt>
                <c:pt idx="191">
                  <c:v>44196</c:v>
                </c:pt>
                <c:pt idx="192">
                  <c:v>44227</c:v>
                </c:pt>
                <c:pt idx="193">
                  <c:v>44255</c:v>
                </c:pt>
                <c:pt idx="194">
                  <c:v>44286</c:v>
                </c:pt>
                <c:pt idx="195">
                  <c:v>44316</c:v>
                </c:pt>
                <c:pt idx="196">
                  <c:v>44347</c:v>
                </c:pt>
                <c:pt idx="197">
                  <c:v>44377</c:v>
                </c:pt>
                <c:pt idx="198">
                  <c:v>44408</c:v>
                </c:pt>
                <c:pt idx="199">
                  <c:v>44439</c:v>
                </c:pt>
                <c:pt idx="200">
                  <c:v>44469</c:v>
                </c:pt>
                <c:pt idx="201">
                  <c:v>44500</c:v>
                </c:pt>
                <c:pt idx="202">
                  <c:v>44530</c:v>
                </c:pt>
                <c:pt idx="203">
                  <c:v>44561</c:v>
                </c:pt>
                <c:pt idx="204">
                  <c:v>44592</c:v>
                </c:pt>
                <c:pt idx="205">
                  <c:v>44620</c:v>
                </c:pt>
                <c:pt idx="206">
                  <c:v>44651</c:v>
                </c:pt>
                <c:pt idx="207">
                  <c:v>44681</c:v>
                </c:pt>
                <c:pt idx="208">
                  <c:v>44712</c:v>
                </c:pt>
                <c:pt idx="209">
                  <c:v>44742</c:v>
                </c:pt>
                <c:pt idx="210">
                  <c:v>44773</c:v>
                </c:pt>
                <c:pt idx="211">
                  <c:v>44804</c:v>
                </c:pt>
                <c:pt idx="212">
                  <c:v>44834</c:v>
                </c:pt>
                <c:pt idx="213">
                  <c:v>44865</c:v>
                </c:pt>
                <c:pt idx="214">
                  <c:v>44895</c:v>
                </c:pt>
                <c:pt idx="215">
                  <c:v>44926</c:v>
                </c:pt>
                <c:pt idx="216">
                  <c:v>44957</c:v>
                </c:pt>
                <c:pt idx="217">
                  <c:v>44985</c:v>
                </c:pt>
                <c:pt idx="218">
                  <c:v>45016</c:v>
                </c:pt>
                <c:pt idx="219">
                  <c:v>45046</c:v>
                </c:pt>
                <c:pt idx="220">
                  <c:v>45077</c:v>
                </c:pt>
                <c:pt idx="221">
                  <c:v>45107</c:v>
                </c:pt>
                <c:pt idx="222">
                  <c:v>45138</c:v>
                </c:pt>
                <c:pt idx="223">
                  <c:v>45169</c:v>
                </c:pt>
                <c:pt idx="224">
                  <c:v>45199</c:v>
                </c:pt>
                <c:pt idx="225">
                  <c:v>45230</c:v>
                </c:pt>
                <c:pt idx="226">
                  <c:v>45260</c:v>
                </c:pt>
                <c:pt idx="227">
                  <c:v>45291</c:v>
                </c:pt>
                <c:pt idx="228">
                  <c:v>45322</c:v>
                </c:pt>
                <c:pt idx="229">
                  <c:v>45351</c:v>
                </c:pt>
                <c:pt idx="230">
                  <c:v>45382</c:v>
                </c:pt>
                <c:pt idx="231">
                  <c:v>45412</c:v>
                </c:pt>
                <c:pt idx="232">
                  <c:v>45443</c:v>
                </c:pt>
                <c:pt idx="233">
                  <c:v>45473</c:v>
                </c:pt>
                <c:pt idx="234">
                  <c:v>45504</c:v>
                </c:pt>
                <c:pt idx="235">
                  <c:v>45535</c:v>
                </c:pt>
                <c:pt idx="236">
                  <c:v>45565</c:v>
                </c:pt>
                <c:pt idx="237">
                  <c:v>45596</c:v>
                </c:pt>
                <c:pt idx="238">
                  <c:v>45626</c:v>
                </c:pt>
                <c:pt idx="239">
                  <c:v>45657</c:v>
                </c:pt>
                <c:pt idx="240">
                  <c:v>45688</c:v>
                </c:pt>
                <c:pt idx="241">
                  <c:v>45716</c:v>
                </c:pt>
              </c:numCache>
            </c:numRef>
          </c:cat>
          <c:val>
            <c:numRef>
              <c:f>'Capital Invst'!$F$18:$F$259</c:f>
              <c:numCache>
                <c:formatCode>0.0</c:formatCode>
                <c:ptCount val="242"/>
                <c:pt idx="0">
                  <c:v>20.8</c:v>
                </c:pt>
                <c:pt idx="1">
                  <c:v>23.8</c:v>
                </c:pt>
                <c:pt idx="2">
                  <c:v>27.7</c:v>
                </c:pt>
                <c:pt idx="3">
                  <c:v>31.9</c:v>
                </c:pt>
                <c:pt idx="4">
                  <c:v>15.5</c:v>
                </c:pt>
                <c:pt idx="5">
                  <c:v>20.399999999999999</c:v>
                </c:pt>
                <c:pt idx="6">
                  <c:v>13.2</c:v>
                </c:pt>
                <c:pt idx="7">
                  <c:v>19.3</c:v>
                </c:pt>
                <c:pt idx="8">
                  <c:v>12.4</c:v>
                </c:pt>
                <c:pt idx="9">
                  <c:v>15.4</c:v>
                </c:pt>
                <c:pt idx="10">
                  <c:v>23.1</c:v>
                </c:pt>
                <c:pt idx="11">
                  <c:v>18.7</c:v>
                </c:pt>
                <c:pt idx="12">
                  <c:v>16.2</c:v>
                </c:pt>
                <c:pt idx="13">
                  <c:v>23.9</c:v>
                </c:pt>
                <c:pt idx="14">
                  <c:v>23.6</c:v>
                </c:pt>
                <c:pt idx="15">
                  <c:v>18.399999999999999</c:v>
                </c:pt>
                <c:pt idx="16">
                  <c:v>17.5</c:v>
                </c:pt>
                <c:pt idx="17">
                  <c:v>15.6</c:v>
                </c:pt>
                <c:pt idx="18">
                  <c:v>16.399999999999999</c:v>
                </c:pt>
                <c:pt idx="19">
                  <c:v>7.6</c:v>
                </c:pt>
                <c:pt idx="20">
                  <c:v>13.8</c:v>
                </c:pt>
                <c:pt idx="21">
                  <c:v>9.5</c:v>
                </c:pt>
                <c:pt idx="22">
                  <c:v>19.899999999999999</c:v>
                </c:pt>
                <c:pt idx="23">
                  <c:v>6.6</c:v>
                </c:pt>
                <c:pt idx="24">
                  <c:v>20.7</c:v>
                </c:pt>
                <c:pt idx="25">
                  <c:v>20.9</c:v>
                </c:pt>
                <c:pt idx="26">
                  <c:v>27.5</c:v>
                </c:pt>
                <c:pt idx="27">
                  <c:v>14.5</c:v>
                </c:pt>
                <c:pt idx="28">
                  <c:v>12.1</c:v>
                </c:pt>
                <c:pt idx="29">
                  <c:v>18.2</c:v>
                </c:pt>
                <c:pt idx="30">
                  <c:v>18.100000000000001</c:v>
                </c:pt>
                <c:pt idx="31">
                  <c:v>25.7</c:v>
                </c:pt>
                <c:pt idx="32">
                  <c:v>17.2</c:v>
                </c:pt>
                <c:pt idx="33">
                  <c:v>21.3</c:v>
                </c:pt>
                <c:pt idx="34">
                  <c:v>7.6</c:v>
                </c:pt>
                <c:pt idx="35">
                  <c:v>24.3</c:v>
                </c:pt>
                <c:pt idx="36">
                  <c:v>16.100000000000001</c:v>
                </c:pt>
                <c:pt idx="37">
                  <c:v>5.4</c:v>
                </c:pt>
                <c:pt idx="38">
                  <c:v>3.1</c:v>
                </c:pt>
                <c:pt idx="39">
                  <c:v>14.2</c:v>
                </c:pt>
                <c:pt idx="40">
                  <c:v>17.399999999999999</c:v>
                </c:pt>
                <c:pt idx="41">
                  <c:v>3.8</c:v>
                </c:pt>
                <c:pt idx="42">
                  <c:v>7.1</c:v>
                </c:pt>
                <c:pt idx="43">
                  <c:v>11.5</c:v>
                </c:pt>
                <c:pt idx="44">
                  <c:v>14</c:v>
                </c:pt>
                <c:pt idx="45">
                  <c:v>-3.4</c:v>
                </c:pt>
                <c:pt idx="46">
                  <c:v>-10.3</c:v>
                </c:pt>
                <c:pt idx="47">
                  <c:v>-18.7</c:v>
                </c:pt>
                <c:pt idx="48">
                  <c:v>-16.8</c:v>
                </c:pt>
                <c:pt idx="49">
                  <c:v>-16.600000000000001</c:v>
                </c:pt>
                <c:pt idx="50">
                  <c:v>-17.399999999999999</c:v>
                </c:pt>
                <c:pt idx="51">
                  <c:v>-3.5</c:v>
                </c:pt>
                <c:pt idx="52">
                  <c:v>-1.7</c:v>
                </c:pt>
                <c:pt idx="53">
                  <c:v>0.4</c:v>
                </c:pt>
                <c:pt idx="54">
                  <c:v>0.6</c:v>
                </c:pt>
                <c:pt idx="55">
                  <c:v>2.2999999999999998</c:v>
                </c:pt>
                <c:pt idx="56">
                  <c:v>-1.2</c:v>
                </c:pt>
                <c:pt idx="57">
                  <c:v>8</c:v>
                </c:pt>
                <c:pt idx="58">
                  <c:v>12.2</c:v>
                </c:pt>
                <c:pt idx="59">
                  <c:v>12.8</c:v>
                </c:pt>
                <c:pt idx="60">
                  <c:v>15.1</c:v>
                </c:pt>
                <c:pt idx="61">
                  <c:v>23.6</c:v>
                </c:pt>
                <c:pt idx="62">
                  <c:v>8</c:v>
                </c:pt>
                <c:pt idx="63">
                  <c:v>10.7</c:v>
                </c:pt>
                <c:pt idx="64">
                  <c:v>9.3000000000000007</c:v>
                </c:pt>
                <c:pt idx="65">
                  <c:v>2.2000000000000002</c:v>
                </c:pt>
                <c:pt idx="66">
                  <c:v>9.1999999999999993</c:v>
                </c:pt>
                <c:pt idx="67">
                  <c:v>15.4</c:v>
                </c:pt>
                <c:pt idx="68">
                  <c:v>9.1</c:v>
                </c:pt>
                <c:pt idx="69">
                  <c:v>23.4</c:v>
                </c:pt>
                <c:pt idx="70">
                  <c:v>21.3</c:v>
                </c:pt>
                <c:pt idx="71">
                  <c:v>30.5</c:v>
                </c:pt>
                <c:pt idx="72">
                  <c:v>28.5</c:v>
                </c:pt>
                <c:pt idx="73">
                  <c:v>13.5</c:v>
                </c:pt>
                <c:pt idx="74">
                  <c:v>29.8</c:v>
                </c:pt>
                <c:pt idx="75">
                  <c:v>20</c:v>
                </c:pt>
                <c:pt idx="76">
                  <c:v>24.6</c:v>
                </c:pt>
                <c:pt idx="77">
                  <c:v>10.8</c:v>
                </c:pt>
                <c:pt idx="78">
                  <c:v>18.100000000000001</c:v>
                </c:pt>
                <c:pt idx="79">
                  <c:v>9</c:v>
                </c:pt>
                <c:pt idx="80">
                  <c:v>6.3</c:v>
                </c:pt>
                <c:pt idx="81">
                  <c:v>15.6</c:v>
                </c:pt>
                <c:pt idx="82">
                  <c:v>15.9</c:v>
                </c:pt>
                <c:pt idx="83">
                  <c:v>14.1</c:v>
                </c:pt>
                <c:pt idx="84">
                  <c:v>24.5</c:v>
                </c:pt>
                <c:pt idx="85">
                  <c:v>16.3</c:v>
                </c:pt>
                <c:pt idx="86">
                  <c:v>10.9</c:v>
                </c:pt>
                <c:pt idx="87">
                  <c:v>21.3</c:v>
                </c:pt>
                <c:pt idx="88">
                  <c:v>7.2</c:v>
                </c:pt>
                <c:pt idx="89">
                  <c:v>14.5</c:v>
                </c:pt>
                <c:pt idx="90">
                  <c:v>3</c:v>
                </c:pt>
                <c:pt idx="91">
                  <c:v>8.6999999999999993</c:v>
                </c:pt>
                <c:pt idx="92">
                  <c:v>3</c:v>
                </c:pt>
                <c:pt idx="93">
                  <c:v>2.2999999999999998</c:v>
                </c:pt>
                <c:pt idx="94">
                  <c:v>2.2000000000000002</c:v>
                </c:pt>
                <c:pt idx="95">
                  <c:v>16.899999999999999</c:v>
                </c:pt>
                <c:pt idx="96">
                  <c:v>9.8000000000000007</c:v>
                </c:pt>
                <c:pt idx="97">
                  <c:v>16.600000000000001</c:v>
                </c:pt>
                <c:pt idx="98">
                  <c:v>3.2</c:v>
                </c:pt>
                <c:pt idx="99">
                  <c:v>8.3000000000000007</c:v>
                </c:pt>
                <c:pt idx="100">
                  <c:v>11.3</c:v>
                </c:pt>
                <c:pt idx="101">
                  <c:v>22.6</c:v>
                </c:pt>
                <c:pt idx="102">
                  <c:v>26.3</c:v>
                </c:pt>
                <c:pt idx="103">
                  <c:v>19</c:v>
                </c:pt>
                <c:pt idx="104">
                  <c:v>25.7</c:v>
                </c:pt>
                <c:pt idx="105">
                  <c:v>25.7</c:v>
                </c:pt>
                <c:pt idx="106">
                  <c:v>17.7</c:v>
                </c:pt>
                <c:pt idx="107">
                  <c:v>13.5</c:v>
                </c:pt>
                <c:pt idx="108">
                  <c:v>21.3</c:v>
                </c:pt>
                <c:pt idx="109">
                  <c:v>22.2</c:v>
                </c:pt>
                <c:pt idx="110">
                  <c:v>26.2</c:v>
                </c:pt>
                <c:pt idx="111">
                  <c:v>24.5</c:v>
                </c:pt>
                <c:pt idx="112">
                  <c:v>23.2</c:v>
                </c:pt>
                <c:pt idx="113">
                  <c:v>29.3</c:v>
                </c:pt>
                <c:pt idx="114">
                  <c:v>19.7</c:v>
                </c:pt>
                <c:pt idx="115">
                  <c:v>15.8</c:v>
                </c:pt>
                <c:pt idx="116">
                  <c:v>23.1</c:v>
                </c:pt>
                <c:pt idx="117">
                  <c:v>21.4</c:v>
                </c:pt>
                <c:pt idx="118">
                  <c:v>22.2</c:v>
                </c:pt>
                <c:pt idx="119">
                  <c:v>22.3</c:v>
                </c:pt>
                <c:pt idx="120">
                  <c:v>17</c:v>
                </c:pt>
                <c:pt idx="121">
                  <c:v>22.9</c:v>
                </c:pt>
                <c:pt idx="122">
                  <c:v>11.1</c:v>
                </c:pt>
                <c:pt idx="123">
                  <c:v>15.6</c:v>
                </c:pt>
                <c:pt idx="124">
                  <c:v>15.4</c:v>
                </c:pt>
                <c:pt idx="125">
                  <c:v>11.4</c:v>
                </c:pt>
                <c:pt idx="126">
                  <c:v>8.8000000000000007</c:v>
                </c:pt>
                <c:pt idx="127">
                  <c:v>16.399999999999999</c:v>
                </c:pt>
                <c:pt idx="128">
                  <c:v>28.2</c:v>
                </c:pt>
                <c:pt idx="129">
                  <c:v>8.4</c:v>
                </c:pt>
                <c:pt idx="130">
                  <c:v>24.9</c:v>
                </c:pt>
                <c:pt idx="131">
                  <c:v>8</c:v>
                </c:pt>
                <c:pt idx="132">
                  <c:v>9</c:v>
                </c:pt>
                <c:pt idx="133">
                  <c:v>4</c:v>
                </c:pt>
                <c:pt idx="134">
                  <c:v>11.6</c:v>
                </c:pt>
                <c:pt idx="135">
                  <c:v>11.5</c:v>
                </c:pt>
                <c:pt idx="136">
                  <c:v>21.8</c:v>
                </c:pt>
                <c:pt idx="137">
                  <c:v>10</c:v>
                </c:pt>
                <c:pt idx="138">
                  <c:v>12.5</c:v>
                </c:pt>
                <c:pt idx="139">
                  <c:v>19.2</c:v>
                </c:pt>
                <c:pt idx="140">
                  <c:v>11.9</c:v>
                </c:pt>
                <c:pt idx="141">
                  <c:v>23.3</c:v>
                </c:pt>
                <c:pt idx="142">
                  <c:v>20.100000000000001</c:v>
                </c:pt>
                <c:pt idx="143">
                  <c:v>31.1</c:v>
                </c:pt>
                <c:pt idx="144">
                  <c:v>20.5</c:v>
                </c:pt>
                <c:pt idx="145">
                  <c:v>21.4</c:v>
                </c:pt>
                <c:pt idx="146">
                  <c:v>32.6</c:v>
                </c:pt>
                <c:pt idx="147">
                  <c:v>35.299999999999997</c:v>
                </c:pt>
                <c:pt idx="148">
                  <c:v>33.9</c:v>
                </c:pt>
                <c:pt idx="149">
                  <c:v>29.2</c:v>
                </c:pt>
                <c:pt idx="150">
                  <c:v>38.5</c:v>
                </c:pt>
                <c:pt idx="151">
                  <c:v>41.4</c:v>
                </c:pt>
                <c:pt idx="152">
                  <c:v>40.1</c:v>
                </c:pt>
                <c:pt idx="153">
                  <c:v>41.5</c:v>
                </c:pt>
                <c:pt idx="154">
                  <c:v>38.700000000000003</c:v>
                </c:pt>
                <c:pt idx="155">
                  <c:v>36.9</c:v>
                </c:pt>
                <c:pt idx="156">
                  <c:v>35</c:v>
                </c:pt>
                <c:pt idx="157">
                  <c:v>36.799999999999997</c:v>
                </c:pt>
                <c:pt idx="158">
                  <c:v>34.6</c:v>
                </c:pt>
                <c:pt idx="159">
                  <c:v>29.9</c:v>
                </c:pt>
                <c:pt idx="160">
                  <c:v>21.9</c:v>
                </c:pt>
                <c:pt idx="161">
                  <c:v>35.5</c:v>
                </c:pt>
                <c:pt idx="162">
                  <c:v>30.8</c:v>
                </c:pt>
                <c:pt idx="163">
                  <c:v>31.5</c:v>
                </c:pt>
                <c:pt idx="164">
                  <c:v>27</c:v>
                </c:pt>
                <c:pt idx="165">
                  <c:v>28.8</c:v>
                </c:pt>
                <c:pt idx="166">
                  <c:v>37.200000000000003</c:v>
                </c:pt>
                <c:pt idx="167">
                  <c:v>34</c:v>
                </c:pt>
                <c:pt idx="168">
                  <c:v>30</c:v>
                </c:pt>
                <c:pt idx="169">
                  <c:v>29.6</c:v>
                </c:pt>
                <c:pt idx="170">
                  <c:v>18.600000000000001</c:v>
                </c:pt>
                <c:pt idx="171">
                  <c:v>29.8</c:v>
                </c:pt>
                <c:pt idx="172">
                  <c:v>22.6</c:v>
                </c:pt>
                <c:pt idx="173">
                  <c:v>28.4</c:v>
                </c:pt>
                <c:pt idx="174">
                  <c:v>37.200000000000003</c:v>
                </c:pt>
                <c:pt idx="175">
                  <c:v>25.9</c:v>
                </c:pt>
                <c:pt idx="176">
                  <c:v>25.2</c:v>
                </c:pt>
                <c:pt idx="177">
                  <c:v>37.6</c:v>
                </c:pt>
                <c:pt idx="178">
                  <c:v>22.2</c:v>
                </c:pt>
                <c:pt idx="179">
                  <c:v>27</c:v>
                </c:pt>
                <c:pt idx="180">
                  <c:v>31</c:v>
                </c:pt>
                <c:pt idx="181">
                  <c:v>28.9</c:v>
                </c:pt>
                <c:pt idx="182">
                  <c:v>9.6999999999999993</c:v>
                </c:pt>
                <c:pt idx="183">
                  <c:v>10.8</c:v>
                </c:pt>
                <c:pt idx="184">
                  <c:v>13.5</c:v>
                </c:pt>
                <c:pt idx="185">
                  <c:v>27.4</c:v>
                </c:pt>
                <c:pt idx="186">
                  <c:v>27.2</c:v>
                </c:pt>
                <c:pt idx="187">
                  <c:v>25.6</c:v>
                </c:pt>
                <c:pt idx="188">
                  <c:v>30.2</c:v>
                </c:pt>
                <c:pt idx="189">
                  <c:v>37.9</c:v>
                </c:pt>
                <c:pt idx="190">
                  <c:v>26.4</c:v>
                </c:pt>
                <c:pt idx="191">
                  <c:v>25</c:v>
                </c:pt>
                <c:pt idx="192">
                  <c:v>34.6</c:v>
                </c:pt>
                <c:pt idx="193">
                  <c:v>26</c:v>
                </c:pt>
                <c:pt idx="194">
                  <c:v>31.5</c:v>
                </c:pt>
                <c:pt idx="195">
                  <c:v>35</c:v>
                </c:pt>
                <c:pt idx="196">
                  <c:v>35.700000000000003</c:v>
                </c:pt>
                <c:pt idx="197">
                  <c:v>41.6</c:v>
                </c:pt>
                <c:pt idx="198">
                  <c:v>41.1</c:v>
                </c:pt>
                <c:pt idx="199">
                  <c:v>36.4</c:v>
                </c:pt>
                <c:pt idx="200">
                  <c:v>23</c:v>
                </c:pt>
                <c:pt idx="201">
                  <c:v>35.700000000000003</c:v>
                </c:pt>
                <c:pt idx="202">
                  <c:v>32</c:v>
                </c:pt>
                <c:pt idx="203">
                  <c:v>21.2</c:v>
                </c:pt>
                <c:pt idx="204">
                  <c:v>24.2</c:v>
                </c:pt>
                <c:pt idx="205">
                  <c:v>20.399999999999999</c:v>
                </c:pt>
                <c:pt idx="206">
                  <c:v>22.5</c:v>
                </c:pt>
                <c:pt idx="207">
                  <c:v>18.100000000000001</c:v>
                </c:pt>
                <c:pt idx="208">
                  <c:v>7.9</c:v>
                </c:pt>
                <c:pt idx="209">
                  <c:v>12.9</c:v>
                </c:pt>
                <c:pt idx="210">
                  <c:v>4.9000000000000004</c:v>
                </c:pt>
                <c:pt idx="211">
                  <c:v>20.8</c:v>
                </c:pt>
                <c:pt idx="212">
                  <c:v>4.0999999999999996</c:v>
                </c:pt>
                <c:pt idx="213">
                  <c:v>7.6</c:v>
                </c:pt>
                <c:pt idx="214">
                  <c:v>7.6</c:v>
                </c:pt>
                <c:pt idx="215">
                  <c:v>19.3</c:v>
                </c:pt>
                <c:pt idx="216">
                  <c:v>10.1</c:v>
                </c:pt>
                <c:pt idx="217">
                  <c:v>7.5</c:v>
                </c:pt>
                <c:pt idx="218">
                  <c:v>-5.3</c:v>
                </c:pt>
                <c:pt idx="219">
                  <c:v>-6.3</c:v>
                </c:pt>
                <c:pt idx="220">
                  <c:v>0.9</c:v>
                </c:pt>
                <c:pt idx="221">
                  <c:v>11.3</c:v>
                </c:pt>
                <c:pt idx="222">
                  <c:v>7.6</c:v>
                </c:pt>
                <c:pt idx="223">
                  <c:v>-1.3</c:v>
                </c:pt>
                <c:pt idx="224">
                  <c:v>4.8</c:v>
                </c:pt>
                <c:pt idx="225">
                  <c:v>-3.3</c:v>
                </c:pt>
                <c:pt idx="226">
                  <c:v>-1.9</c:v>
                </c:pt>
                <c:pt idx="227">
                  <c:v>-4.2</c:v>
                </c:pt>
                <c:pt idx="228">
                  <c:v>7.8</c:v>
                </c:pt>
                <c:pt idx="229">
                  <c:v>11.4</c:v>
                </c:pt>
                <c:pt idx="230">
                  <c:v>18.8</c:v>
                </c:pt>
                <c:pt idx="231">
                  <c:v>18</c:v>
                </c:pt>
                <c:pt idx="232">
                  <c:v>18.899999999999999</c:v>
                </c:pt>
                <c:pt idx="233">
                  <c:v>12.5</c:v>
                </c:pt>
                <c:pt idx="234">
                  <c:v>9.9</c:v>
                </c:pt>
                <c:pt idx="235">
                  <c:v>13.6</c:v>
                </c:pt>
                <c:pt idx="236">
                  <c:v>23.8</c:v>
                </c:pt>
                <c:pt idx="237">
                  <c:v>25</c:v>
                </c:pt>
                <c:pt idx="238">
                  <c:v>25.7</c:v>
                </c:pt>
                <c:pt idx="239">
                  <c:v>22.2</c:v>
                </c:pt>
                <c:pt idx="240">
                  <c:v>39</c:v>
                </c:pt>
                <c:pt idx="241">
                  <c:v>14</c:v>
                </c:pt>
              </c:numCache>
            </c:numRef>
          </c:val>
          <c:smooth val="0"/>
          <c:extLst>
            <c:ext xmlns:c16="http://schemas.microsoft.com/office/drawing/2014/chart" uri="{C3380CC4-5D6E-409C-BE32-E72D297353CC}">
              <c16:uniqueId val="{00000003-71D6-4D9E-A3D7-311B3417607B}"/>
            </c:ext>
          </c:extLst>
        </c:ser>
        <c:ser>
          <c:idx val="4"/>
          <c:order val="4"/>
          <c:spPr>
            <a:ln w="15875" cap="rnd">
              <a:solidFill>
                <a:srgbClr val="D9D9D9"/>
              </a:solidFill>
              <a:round/>
            </a:ln>
            <a:effectLst/>
          </c:spPr>
          <c:marker>
            <c:symbol val="none"/>
          </c:marker>
          <c:cat>
            <c:numRef>
              <c:f>'Capital Invst'!$B$18:$B$259</c:f>
              <c:numCache>
                <c:formatCode>m/d/yyyy</c:formatCode>
                <c:ptCount val="242"/>
                <c:pt idx="0">
                  <c:v>38383</c:v>
                </c:pt>
                <c:pt idx="1">
                  <c:v>38411</c:v>
                </c:pt>
                <c:pt idx="2">
                  <c:v>38442</c:v>
                </c:pt>
                <c:pt idx="3">
                  <c:v>38472</c:v>
                </c:pt>
                <c:pt idx="4">
                  <c:v>38503</c:v>
                </c:pt>
                <c:pt idx="5">
                  <c:v>38533</c:v>
                </c:pt>
                <c:pt idx="6">
                  <c:v>38564</c:v>
                </c:pt>
                <c:pt idx="7">
                  <c:v>38595</c:v>
                </c:pt>
                <c:pt idx="8">
                  <c:v>38625</c:v>
                </c:pt>
                <c:pt idx="9">
                  <c:v>38656</c:v>
                </c:pt>
                <c:pt idx="10">
                  <c:v>38686</c:v>
                </c:pt>
                <c:pt idx="11">
                  <c:v>38717</c:v>
                </c:pt>
                <c:pt idx="12">
                  <c:v>38748</c:v>
                </c:pt>
                <c:pt idx="13">
                  <c:v>38776</c:v>
                </c:pt>
                <c:pt idx="14">
                  <c:v>38807</c:v>
                </c:pt>
                <c:pt idx="15">
                  <c:v>38837</c:v>
                </c:pt>
                <c:pt idx="16">
                  <c:v>38868</c:v>
                </c:pt>
                <c:pt idx="17">
                  <c:v>38898</c:v>
                </c:pt>
                <c:pt idx="18">
                  <c:v>38929</c:v>
                </c:pt>
                <c:pt idx="19">
                  <c:v>38960</c:v>
                </c:pt>
                <c:pt idx="20">
                  <c:v>38990</c:v>
                </c:pt>
                <c:pt idx="21">
                  <c:v>39021</c:v>
                </c:pt>
                <c:pt idx="22">
                  <c:v>39051</c:v>
                </c:pt>
                <c:pt idx="23">
                  <c:v>39082</c:v>
                </c:pt>
                <c:pt idx="24">
                  <c:v>39113</c:v>
                </c:pt>
                <c:pt idx="25">
                  <c:v>39141</c:v>
                </c:pt>
                <c:pt idx="26">
                  <c:v>39172</c:v>
                </c:pt>
                <c:pt idx="27">
                  <c:v>39202</c:v>
                </c:pt>
                <c:pt idx="28">
                  <c:v>39233</c:v>
                </c:pt>
                <c:pt idx="29">
                  <c:v>39263</c:v>
                </c:pt>
                <c:pt idx="30">
                  <c:v>39294</c:v>
                </c:pt>
                <c:pt idx="31">
                  <c:v>39325</c:v>
                </c:pt>
                <c:pt idx="32">
                  <c:v>39355</c:v>
                </c:pt>
                <c:pt idx="33">
                  <c:v>39386</c:v>
                </c:pt>
                <c:pt idx="34">
                  <c:v>39416</c:v>
                </c:pt>
                <c:pt idx="35">
                  <c:v>39447</c:v>
                </c:pt>
                <c:pt idx="36">
                  <c:v>39478</c:v>
                </c:pt>
                <c:pt idx="37">
                  <c:v>39507</c:v>
                </c:pt>
                <c:pt idx="38">
                  <c:v>39538</c:v>
                </c:pt>
                <c:pt idx="39">
                  <c:v>39568</c:v>
                </c:pt>
                <c:pt idx="40">
                  <c:v>39599</c:v>
                </c:pt>
                <c:pt idx="41">
                  <c:v>39629</c:v>
                </c:pt>
                <c:pt idx="42">
                  <c:v>39660</c:v>
                </c:pt>
                <c:pt idx="43">
                  <c:v>39691</c:v>
                </c:pt>
                <c:pt idx="44">
                  <c:v>39721</c:v>
                </c:pt>
                <c:pt idx="45">
                  <c:v>39752</c:v>
                </c:pt>
                <c:pt idx="46">
                  <c:v>39782</c:v>
                </c:pt>
                <c:pt idx="47">
                  <c:v>39813</c:v>
                </c:pt>
                <c:pt idx="48">
                  <c:v>39844</c:v>
                </c:pt>
                <c:pt idx="49">
                  <c:v>39872</c:v>
                </c:pt>
                <c:pt idx="50">
                  <c:v>39903</c:v>
                </c:pt>
                <c:pt idx="51">
                  <c:v>39933</c:v>
                </c:pt>
                <c:pt idx="52">
                  <c:v>39964</c:v>
                </c:pt>
                <c:pt idx="53">
                  <c:v>39994</c:v>
                </c:pt>
                <c:pt idx="54">
                  <c:v>40025</c:v>
                </c:pt>
                <c:pt idx="55">
                  <c:v>40056</c:v>
                </c:pt>
                <c:pt idx="56">
                  <c:v>40086</c:v>
                </c:pt>
                <c:pt idx="57">
                  <c:v>40117</c:v>
                </c:pt>
                <c:pt idx="58">
                  <c:v>40147</c:v>
                </c:pt>
                <c:pt idx="59">
                  <c:v>40178</c:v>
                </c:pt>
                <c:pt idx="60">
                  <c:v>40209</c:v>
                </c:pt>
                <c:pt idx="61">
                  <c:v>40237</c:v>
                </c:pt>
                <c:pt idx="62">
                  <c:v>40268</c:v>
                </c:pt>
                <c:pt idx="63">
                  <c:v>40298</c:v>
                </c:pt>
                <c:pt idx="64">
                  <c:v>40329</c:v>
                </c:pt>
                <c:pt idx="65">
                  <c:v>40359</c:v>
                </c:pt>
                <c:pt idx="66">
                  <c:v>40390</c:v>
                </c:pt>
                <c:pt idx="67">
                  <c:v>40421</c:v>
                </c:pt>
                <c:pt idx="68">
                  <c:v>40451</c:v>
                </c:pt>
                <c:pt idx="69">
                  <c:v>40482</c:v>
                </c:pt>
                <c:pt idx="70">
                  <c:v>40512</c:v>
                </c:pt>
                <c:pt idx="71">
                  <c:v>40543</c:v>
                </c:pt>
                <c:pt idx="72">
                  <c:v>40574</c:v>
                </c:pt>
                <c:pt idx="73">
                  <c:v>40602</c:v>
                </c:pt>
                <c:pt idx="74">
                  <c:v>40633</c:v>
                </c:pt>
                <c:pt idx="75">
                  <c:v>40663</c:v>
                </c:pt>
                <c:pt idx="76">
                  <c:v>40694</c:v>
                </c:pt>
                <c:pt idx="77">
                  <c:v>40724</c:v>
                </c:pt>
                <c:pt idx="78">
                  <c:v>40755</c:v>
                </c:pt>
                <c:pt idx="79">
                  <c:v>40786</c:v>
                </c:pt>
                <c:pt idx="80">
                  <c:v>40816</c:v>
                </c:pt>
                <c:pt idx="81">
                  <c:v>40847</c:v>
                </c:pt>
                <c:pt idx="82">
                  <c:v>40877</c:v>
                </c:pt>
                <c:pt idx="83">
                  <c:v>40908</c:v>
                </c:pt>
                <c:pt idx="84">
                  <c:v>40939</c:v>
                </c:pt>
                <c:pt idx="85">
                  <c:v>40968</c:v>
                </c:pt>
                <c:pt idx="86">
                  <c:v>40999</c:v>
                </c:pt>
                <c:pt idx="87">
                  <c:v>41029</c:v>
                </c:pt>
                <c:pt idx="88">
                  <c:v>41060</c:v>
                </c:pt>
                <c:pt idx="89">
                  <c:v>41090</c:v>
                </c:pt>
                <c:pt idx="90">
                  <c:v>41121</c:v>
                </c:pt>
                <c:pt idx="91">
                  <c:v>41152</c:v>
                </c:pt>
                <c:pt idx="92">
                  <c:v>41182</c:v>
                </c:pt>
                <c:pt idx="93">
                  <c:v>41213</c:v>
                </c:pt>
                <c:pt idx="94">
                  <c:v>41243</c:v>
                </c:pt>
                <c:pt idx="95">
                  <c:v>41274</c:v>
                </c:pt>
                <c:pt idx="96">
                  <c:v>41305</c:v>
                </c:pt>
                <c:pt idx="97">
                  <c:v>41333</c:v>
                </c:pt>
                <c:pt idx="98">
                  <c:v>41364</c:v>
                </c:pt>
                <c:pt idx="99">
                  <c:v>41394</c:v>
                </c:pt>
                <c:pt idx="100">
                  <c:v>41425</c:v>
                </c:pt>
                <c:pt idx="101">
                  <c:v>41455</c:v>
                </c:pt>
                <c:pt idx="102">
                  <c:v>41486</c:v>
                </c:pt>
                <c:pt idx="103">
                  <c:v>41517</c:v>
                </c:pt>
                <c:pt idx="104">
                  <c:v>41547</c:v>
                </c:pt>
                <c:pt idx="105">
                  <c:v>41578</c:v>
                </c:pt>
                <c:pt idx="106">
                  <c:v>41608</c:v>
                </c:pt>
                <c:pt idx="107">
                  <c:v>41639</c:v>
                </c:pt>
                <c:pt idx="108">
                  <c:v>41670</c:v>
                </c:pt>
                <c:pt idx="109">
                  <c:v>41698</c:v>
                </c:pt>
                <c:pt idx="110">
                  <c:v>41729</c:v>
                </c:pt>
                <c:pt idx="111">
                  <c:v>41759</c:v>
                </c:pt>
                <c:pt idx="112">
                  <c:v>41790</c:v>
                </c:pt>
                <c:pt idx="113">
                  <c:v>41820</c:v>
                </c:pt>
                <c:pt idx="114">
                  <c:v>41851</c:v>
                </c:pt>
                <c:pt idx="115">
                  <c:v>41882</c:v>
                </c:pt>
                <c:pt idx="116">
                  <c:v>41912</c:v>
                </c:pt>
                <c:pt idx="117">
                  <c:v>41943</c:v>
                </c:pt>
                <c:pt idx="118">
                  <c:v>41973</c:v>
                </c:pt>
                <c:pt idx="119">
                  <c:v>42004</c:v>
                </c:pt>
                <c:pt idx="120">
                  <c:v>42035</c:v>
                </c:pt>
                <c:pt idx="121">
                  <c:v>42063</c:v>
                </c:pt>
                <c:pt idx="122">
                  <c:v>42094</c:v>
                </c:pt>
                <c:pt idx="123">
                  <c:v>42124</c:v>
                </c:pt>
                <c:pt idx="124">
                  <c:v>42155</c:v>
                </c:pt>
                <c:pt idx="125">
                  <c:v>42185</c:v>
                </c:pt>
                <c:pt idx="126">
                  <c:v>42216</c:v>
                </c:pt>
                <c:pt idx="127">
                  <c:v>42247</c:v>
                </c:pt>
                <c:pt idx="128">
                  <c:v>42277</c:v>
                </c:pt>
                <c:pt idx="129">
                  <c:v>42308</c:v>
                </c:pt>
                <c:pt idx="130">
                  <c:v>42338</c:v>
                </c:pt>
                <c:pt idx="131">
                  <c:v>42369</c:v>
                </c:pt>
                <c:pt idx="132">
                  <c:v>42400</c:v>
                </c:pt>
                <c:pt idx="133">
                  <c:v>42429</c:v>
                </c:pt>
                <c:pt idx="134">
                  <c:v>42460</c:v>
                </c:pt>
                <c:pt idx="135">
                  <c:v>42490</c:v>
                </c:pt>
                <c:pt idx="136">
                  <c:v>42521</c:v>
                </c:pt>
                <c:pt idx="137">
                  <c:v>42551</c:v>
                </c:pt>
                <c:pt idx="138">
                  <c:v>42582</c:v>
                </c:pt>
                <c:pt idx="139">
                  <c:v>42613</c:v>
                </c:pt>
                <c:pt idx="140">
                  <c:v>42643</c:v>
                </c:pt>
                <c:pt idx="141">
                  <c:v>42674</c:v>
                </c:pt>
                <c:pt idx="142">
                  <c:v>42704</c:v>
                </c:pt>
                <c:pt idx="143">
                  <c:v>42735</c:v>
                </c:pt>
                <c:pt idx="144">
                  <c:v>42766</c:v>
                </c:pt>
                <c:pt idx="145">
                  <c:v>42794</c:v>
                </c:pt>
                <c:pt idx="146">
                  <c:v>42825</c:v>
                </c:pt>
                <c:pt idx="147">
                  <c:v>42855</c:v>
                </c:pt>
                <c:pt idx="148">
                  <c:v>42886</c:v>
                </c:pt>
                <c:pt idx="149">
                  <c:v>42916</c:v>
                </c:pt>
                <c:pt idx="150">
                  <c:v>42947</c:v>
                </c:pt>
                <c:pt idx="151">
                  <c:v>42978</c:v>
                </c:pt>
                <c:pt idx="152">
                  <c:v>43008</c:v>
                </c:pt>
                <c:pt idx="153">
                  <c:v>43039</c:v>
                </c:pt>
                <c:pt idx="154">
                  <c:v>43069</c:v>
                </c:pt>
                <c:pt idx="155">
                  <c:v>43100</c:v>
                </c:pt>
                <c:pt idx="156">
                  <c:v>43131</c:v>
                </c:pt>
                <c:pt idx="157">
                  <c:v>43159</c:v>
                </c:pt>
                <c:pt idx="158">
                  <c:v>43190</c:v>
                </c:pt>
                <c:pt idx="159">
                  <c:v>43220</c:v>
                </c:pt>
                <c:pt idx="160">
                  <c:v>43251</c:v>
                </c:pt>
                <c:pt idx="161">
                  <c:v>43281</c:v>
                </c:pt>
                <c:pt idx="162">
                  <c:v>43312</c:v>
                </c:pt>
                <c:pt idx="163">
                  <c:v>43343</c:v>
                </c:pt>
                <c:pt idx="164">
                  <c:v>43373</c:v>
                </c:pt>
                <c:pt idx="165">
                  <c:v>43404</c:v>
                </c:pt>
                <c:pt idx="166">
                  <c:v>43434</c:v>
                </c:pt>
                <c:pt idx="167">
                  <c:v>43465</c:v>
                </c:pt>
                <c:pt idx="168">
                  <c:v>43496</c:v>
                </c:pt>
                <c:pt idx="169">
                  <c:v>43524</c:v>
                </c:pt>
                <c:pt idx="170">
                  <c:v>43555</c:v>
                </c:pt>
                <c:pt idx="171">
                  <c:v>43585</c:v>
                </c:pt>
                <c:pt idx="172">
                  <c:v>43616</c:v>
                </c:pt>
                <c:pt idx="173">
                  <c:v>43646</c:v>
                </c:pt>
                <c:pt idx="174">
                  <c:v>43677</c:v>
                </c:pt>
                <c:pt idx="175">
                  <c:v>43708</c:v>
                </c:pt>
                <c:pt idx="176">
                  <c:v>43738</c:v>
                </c:pt>
                <c:pt idx="177">
                  <c:v>43769</c:v>
                </c:pt>
                <c:pt idx="178">
                  <c:v>43799</c:v>
                </c:pt>
                <c:pt idx="179">
                  <c:v>43830</c:v>
                </c:pt>
                <c:pt idx="180">
                  <c:v>43861</c:v>
                </c:pt>
                <c:pt idx="181">
                  <c:v>43890</c:v>
                </c:pt>
                <c:pt idx="182">
                  <c:v>43921</c:v>
                </c:pt>
                <c:pt idx="183">
                  <c:v>43951</c:v>
                </c:pt>
                <c:pt idx="184">
                  <c:v>43982</c:v>
                </c:pt>
                <c:pt idx="185">
                  <c:v>44012</c:v>
                </c:pt>
                <c:pt idx="186">
                  <c:v>44043</c:v>
                </c:pt>
                <c:pt idx="187">
                  <c:v>44074</c:v>
                </c:pt>
                <c:pt idx="188">
                  <c:v>44104</c:v>
                </c:pt>
                <c:pt idx="189">
                  <c:v>44135</c:v>
                </c:pt>
                <c:pt idx="190">
                  <c:v>44165</c:v>
                </c:pt>
                <c:pt idx="191">
                  <c:v>44196</c:v>
                </c:pt>
                <c:pt idx="192">
                  <c:v>44227</c:v>
                </c:pt>
                <c:pt idx="193">
                  <c:v>44255</c:v>
                </c:pt>
                <c:pt idx="194">
                  <c:v>44286</c:v>
                </c:pt>
                <c:pt idx="195">
                  <c:v>44316</c:v>
                </c:pt>
                <c:pt idx="196">
                  <c:v>44347</c:v>
                </c:pt>
                <c:pt idx="197">
                  <c:v>44377</c:v>
                </c:pt>
                <c:pt idx="198">
                  <c:v>44408</c:v>
                </c:pt>
                <c:pt idx="199">
                  <c:v>44439</c:v>
                </c:pt>
                <c:pt idx="200">
                  <c:v>44469</c:v>
                </c:pt>
                <c:pt idx="201">
                  <c:v>44500</c:v>
                </c:pt>
                <c:pt idx="202">
                  <c:v>44530</c:v>
                </c:pt>
                <c:pt idx="203">
                  <c:v>44561</c:v>
                </c:pt>
                <c:pt idx="204">
                  <c:v>44592</c:v>
                </c:pt>
                <c:pt idx="205">
                  <c:v>44620</c:v>
                </c:pt>
                <c:pt idx="206">
                  <c:v>44651</c:v>
                </c:pt>
                <c:pt idx="207">
                  <c:v>44681</c:v>
                </c:pt>
                <c:pt idx="208">
                  <c:v>44712</c:v>
                </c:pt>
                <c:pt idx="209">
                  <c:v>44742</c:v>
                </c:pt>
                <c:pt idx="210">
                  <c:v>44773</c:v>
                </c:pt>
                <c:pt idx="211">
                  <c:v>44804</c:v>
                </c:pt>
                <c:pt idx="212">
                  <c:v>44834</c:v>
                </c:pt>
                <c:pt idx="213">
                  <c:v>44865</c:v>
                </c:pt>
                <c:pt idx="214">
                  <c:v>44895</c:v>
                </c:pt>
                <c:pt idx="215">
                  <c:v>44926</c:v>
                </c:pt>
                <c:pt idx="216">
                  <c:v>44957</c:v>
                </c:pt>
                <c:pt idx="217">
                  <c:v>44985</c:v>
                </c:pt>
                <c:pt idx="218">
                  <c:v>45016</c:v>
                </c:pt>
                <c:pt idx="219">
                  <c:v>45046</c:v>
                </c:pt>
                <c:pt idx="220">
                  <c:v>45077</c:v>
                </c:pt>
                <c:pt idx="221">
                  <c:v>45107</c:v>
                </c:pt>
                <c:pt idx="222">
                  <c:v>45138</c:v>
                </c:pt>
                <c:pt idx="223">
                  <c:v>45169</c:v>
                </c:pt>
                <c:pt idx="224">
                  <c:v>45199</c:v>
                </c:pt>
                <c:pt idx="225">
                  <c:v>45230</c:v>
                </c:pt>
                <c:pt idx="226">
                  <c:v>45260</c:v>
                </c:pt>
                <c:pt idx="227">
                  <c:v>45291</c:v>
                </c:pt>
                <c:pt idx="228">
                  <c:v>45322</c:v>
                </c:pt>
                <c:pt idx="229">
                  <c:v>45351</c:v>
                </c:pt>
                <c:pt idx="230">
                  <c:v>45382</c:v>
                </c:pt>
                <c:pt idx="231">
                  <c:v>45412</c:v>
                </c:pt>
                <c:pt idx="232">
                  <c:v>45443</c:v>
                </c:pt>
                <c:pt idx="233">
                  <c:v>45473</c:v>
                </c:pt>
                <c:pt idx="234">
                  <c:v>45504</c:v>
                </c:pt>
                <c:pt idx="235">
                  <c:v>45535</c:v>
                </c:pt>
                <c:pt idx="236">
                  <c:v>45565</c:v>
                </c:pt>
                <c:pt idx="237">
                  <c:v>45596</c:v>
                </c:pt>
                <c:pt idx="238">
                  <c:v>45626</c:v>
                </c:pt>
                <c:pt idx="239">
                  <c:v>45657</c:v>
                </c:pt>
                <c:pt idx="240">
                  <c:v>45688</c:v>
                </c:pt>
                <c:pt idx="241">
                  <c:v>45716</c:v>
                </c:pt>
              </c:numCache>
            </c:numRef>
          </c:cat>
          <c:val>
            <c:numRef>
              <c:f>'Capital Invst'!$G$18:$G$259</c:f>
              <c:numCache>
                <c:formatCode>0.0</c:formatCode>
                <c:ptCount val="242"/>
                <c:pt idx="0">
                  <c:v>35.901464526946086</c:v>
                </c:pt>
                <c:pt idx="1">
                  <c:v>34.460300402780625</c:v>
                </c:pt>
                <c:pt idx="2">
                  <c:v>39.717380903078663</c:v>
                </c:pt>
                <c:pt idx="3">
                  <c:v>33.542103544429722</c:v>
                </c:pt>
                <c:pt idx="4">
                  <c:v>28.505242141626347</c:v>
                </c:pt>
                <c:pt idx="5">
                  <c:v>33.497300286791848</c:v>
                </c:pt>
                <c:pt idx="6">
                  <c:v>30.033455225393936</c:v>
                </c:pt>
                <c:pt idx="7">
                  <c:v>36.248923680979104</c:v>
                </c:pt>
                <c:pt idx="8">
                  <c:v>31.208544031729385</c:v>
                </c:pt>
                <c:pt idx="9">
                  <c:v>31.843648365180776</c:v>
                </c:pt>
                <c:pt idx="10">
                  <c:v>29.14128166150573</c:v>
                </c:pt>
                <c:pt idx="11">
                  <c:v>30.256768899760136</c:v>
                </c:pt>
                <c:pt idx="12">
                  <c:v>47.368241751259333</c:v>
                </c:pt>
                <c:pt idx="13">
                  <c:v>32.176802305248948</c:v>
                </c:pt>
                <c:pt idx="14">
                  <c:v>30.015880014611298</c:v>
                </c:pt>
                <c:pt idx="15">
                  <c:v>30.330195382725243</c:v>
                </c:pt>
                <c:pt idx="16">
                  <c:v>37.905246391803061</c:v>
                </c:pt>
                <c:pt idx="17">
                  <c:v>25.867398031983896</c:v>
                </c:pt>
                <c:pt idx="18">
                  <c:v>27.917226210326731</c:v>
                </c:pt>
                <c:pt idx="19">
                  <c:v>23.094125289784529</c:v>
                </c:pt>
                <c:pt idx="20">
                  <c:v>21.247027093165315</c:v>
                </c:pt>
                <c:pt idx="21">
                  <c:v>23.371067337034301</c:v>
                </c:pt>
                <c:pt idx="22">
                  <c:v>35.743119631991703</c:v>
                </c:pt>
                <c:pt idx="23">
                  <c:v>32.761383643063127</c:v>
                </c:pt>
                <c:pt idx="24">
                  <c:v>30.1046191490166</c:v>
                </c:pt>
                <c:pt idx="25">
                  <c:v>29.485604789785629</c:v>
                </c:pt>
                <c:pt idx="26">
                  <c:v>26.943314824179236</c:v>
                </c:pt>
                <c:pt idx="27">
                  <c:v>34.491966839592358</c:v>
                </c:pt>
                <c:pt idx="28">
                  <c:v>23.153994782988875</c:v>
                </c:pt>
                <c:pt idx="29">
                  <c:v>27.194323859386518</c:v>
                </c:pt>
                <c:pt idx="30">
                  <c:v>41.830388918152103</c:v>
                </c:pt>
                <c:pt idx="31">
                  <c:v>21.076583562384016</c:v>
                </c:pt>
                <c:pt idx="32">
                  <c:v>28.909901675684338</c:v>
                </c:pt>
                <c:pt idx="33">
                  <c:v>41.692182502072328</c:v>
                </c:pt>
                <c:pt idx="34">
                  <c:v>28.020662906786608</c:v>
                </c:pt>
                <c:pt idx="35">
                  <c:v>30.241332141840964</c:v>
                </c:pt>
                <c:pt idx="36">
                  <c:v>29.127485100383346</c:v>
                </c:pt>
                <c:pt idx="37">
                  <c:v>9.1378381444503152</c:v>
                </c:pt>
                <c:pt idx="38">
                  <c:v>21.863521573812296</c:v>
                </c:pt>
                <c:pt idx="39">
                  <c:v>9.4963050950283936</c:v>
                </c:pt>
                <c:pt idx="40">
                  <c:v>16.478899414218979</c:v>
                </c:pt>
                <c:pt idx="41">
                  <c:v>15.861832869315631</c:v>
                </c:pt>
                <c:pt idx="42">
                  <c:v>12.910646316699118</c:v>
                </c:pt>
                <c:pt idx="43">
                  <c:v>17.82445696288157</c:v>
                </c:pt>
                <c:pt idx="44">
                  <c:v>0.2937997121198177</c:v>
                </c:pt>
                <c:pt idx="45">
                  <c:v>-12.916702750961495</c:v>
                </c:pt>
                <c:pt idx="46">
                  <c:v>-14.388876372362329</c:v>
                </c:pt>
                <c:pt idx="47">
                  <c:v>-27.329712301236359</c:v>
                </c:pt>
                <c:pt idx="48">
                  <c:v>-33.612170016262262</c:v>
                </c:pt>
                <c:pt idx="49">
                  <c:v>-23.70628161794291</c:v>
                </c:pt>
                <c:pt idx="50">
                  <c:v>-23.894939332823121</c:v>
                </c:pt>
                <c:pt idx="51">
                  <c:v>-13.421696949718202</c:v>
                </c:pt>
                <c:pt idx="52">
                  <c:v>-10.621996009724427</c:v>
                </c:pt>
                <c:pt idx="53">
                  <c:v>-11.762147367595052</c:v>
                </c:pt>
                <c:pt idx="54">
                  <c:v>-9.5140550591445887</c:v>
                </c:pt>
                <c:pt idx="55">
                  <c:v>-1.3575737118855735</c:v>
                </c:pt>
                <c:pt idx="56">
                  <c:v>4.2886363609717186</c:v>
                </c:pt>
                <c:pt idx="57">
                  <c:v>4.960017367088601</c:v>
                </c:pt>
                <c:pt idx="58">
                  <c:v>2.2657494345672635</c:v>
                </c:pt>
                <c:pt idx="59">
                  <c:v>11.832275861490608</c:v>
                </c:pt>
                <c:pt idx="60">
                  <c:v>14.656549085000069</c:v>
                </c:pt>
                <c:pt idx="61">
                  <c:v>19.107774997305494</c:v>
                </c:pt>
                <c:pt idx="62">
                  <c:v>28.657885674215144</c:v>
                </c:pt>
                <c:pt idx="63">
                  <c:v>8.7628631920364981</c:v>
                </c:pt>
                <c:pt idx="64">
                  <c:v>-7.0346416729445078</c:v>
                </c:pt>
                <c:pt idx="65">
                  <c:v>2.4255884817870639</c:v>
                </c:pt>
                <c:pt idx="66">
                  <c:v>4.5178728260267222</c:v>
                </c:pt>
                <c:pt idx="67">
                  <c:v>7.970172403615372</c:v>
                </c:pt>
                <c:pt idx="68">
                  <c:v>8.9531896135079805</c:v>
                </c:pt>
                <c:pt idx="69">
                  <c:v>4.4206111265514512</c:v>
                </c:pt>
                <c:pt idx="70">
                  <c:v>4.6012486422121013</c:v>
                </c:pt>
                <c:pt idx="71">
                  <c:v>4.2950565651377444</c:v>
                </c:pt>
                <c:pt idx="72">
                  <c:v>4.9809496383423681</c:v>
                </c:pt>
                <c:pt idx="73">
                  <c:v>0.50283655940589211</c:v>
                </c:pt>
                <c:pt idx="74">
                  <c:v>-1.4922026687348622</c:v>
                </c:pt>
                <c:pt idx="75">
                  <c:v>6.565102737284187</c:v>
                </c:pt>
                <c:pt idx="76">
                  <c:v>0.1504333509488891</c:v>
                </c:pt>
                <c:pt idx="77">
                  <c:v>11.123110665487186</c:v>
                </c:pt>
                <c:pt idx="78">
                  <c:v>6.3718215333788617</c:v>
                </c:pt>
                <c:pt idx="79">
                  <c:v>-1.0783453226525226</c:v>
                </c:pt>
                <c:pt idx="80">
                  <c:v>0.94636746800974048</c:v>
                </c:pt>
                <c:pt idx="81">
                  <c:v>15.100666441618761</c:v>
                </c:pt>
                <c:pt idx="82">
                  <c:v>16.185002345164378</c:v>
                </c:pt>
                <c:pt idx="83">
                  <c:v>-14.260620177116603</c:v>
                </c:pt>
                <c:pt idx="84">
                  <c:v>9.5640016271144255</c:v>
                </c:pt>
                <c:pt idx="85">
                  <c:v>7.8026226898643385</c:v>
                </c:pt>
                <c:pt idx="86">
                  <c:v>17.800403828428994</c:v>
                </c:pt>
                <c:pt idx="87">
                  <c:v>-3.8535964134557847</c:v>
                </c:pt>
                <c:pt idx="88">
                  <c:v>5.7451756237121909</c:v>
                </c:pt>
                <c:pt idx="89">
                  <c:v>7.0020172211083072</c:v>
                </c:pt>
                <c:pt idx="90">
                  <c:v>8.9796967249419115</c:v>
                </c:pt>
                <c:pt idx="91">
                  <c:v>5.461977721262933</c:v>
                </c:pt>
                <c:pt idx="92">
                  <c:v>11.356886874649012</c:v>
                </c:pt>
                <c:pt idx="93">
                  <c:v>10.59251762095076</c:v>
                </c:pt>
                <c:pt idx="94">
                  <c:v>7.3364494622397398</c:v>
                </c:pt>
                <c:pt idx="95">
                  <c:v>8.4185713733748617</c:v>
                </c:pt>
                <c:pt idx="96">
                  <c:v>7.0791241277306609</c:v>
                </c:pt>
                <c:pt idx="97">
                  <c:v>9.190032042954515</c:v>
                </c:pt>
                <c:pt idx="98">
                  <c:v>9.7475948821680056</c:v>
                </c:pt>
                <c:pt idx="99">
                  <c:v>11.466746094343655</c:v>
                </c:pt>
                <c:pt idx="100">
                  <c:v>21.574443266409514</c:v>
                </c:pt>
                <c:pt idx="101">
                  <c:v>19.099476159754797</c:v>
                </c:pt>
                <c:pt idx="102">
                  <c:v>17.335320201328813</c:v>
                </c:pt>
                <c:pt idx="103">
                  <c:v>21.491757558595534</c:v>
                </c:pt>
                <c:pt idx="104">
                  <c:v>17.544505150020818</c:v>
                </c:pt>
                <c:pt idx="105">
                  <c:v>15.255076561890025</c:v>
                </c:pt>
                <c:pt idx="106">
                  <c:v>23.092585517731788</c:v>
                </c:pt>
                <c:pt idx="107">
                  <c:v>17.396181146955456</c:v>
                </c:pt>
                <c:pt idx="108">
                  <c:v>32.534666745036603</c:v>
                </c:pt>
                <c:pt idx="109">
                  <c:v>11.948273353492167</c:v>
                </c:pt>
                <c:pt idx="110">
                  <c:v>19.636845609399018</c:v>
                </c:pt>
                <c:pt idx="111">
                  <c:v>15.713475455961706</c:v>
                </c:pt>
                <c:pt idx="112">
                  <c:v>21.648722075475213</c:v>
                </c:pt>
                <c:pt idx="113">
                  <c:v>14.04008561420547</c:v>
                </c:pt>
                <c:pt idx="114">
                  <c:v>18.001258634919147</c:v>
                </c:pt>
                <c:pt idx="115">
                  <c:v>19.515143271512947</c:v>
                </c:pt>
                <c:pt idx="116">
                  <c:v>15.632628256910186</c:v>
                </c:pt>
                <c:pt idx="117">
                  <c:v>27.018416788621039</c:v>
                </c:pt>
                <c:pt idx="118">
                  <c:v>19.247661120288679</c:v>
                </c:pt>
                <c:pt idx="119">
                  <c:v>21.859579896875111</c:v>
                </c:pt>
                <c:pt idx="120">
                  <c:v>19.196784898745861</c:v>
                </c:pt>
                <c:pt idx="121">
                  <c:v>14.282666469662765</c:v>
                </c:pt>
                <c:pt idx="122">
                  <c:v>21.100923926284366</c:v>
                </c:pt>
                <c:pt idx="123">
                  <c:v>16.58464061572904</c:v>
                </c:pt>
                <c:pt idx="124">
                  <c:v>13.695137909164856</c:v>
                </c:pt>
                <c:pt idx="125">
                  <c:v>17.060312633212636</c:v>
                </c:pt>
                <c:pt idx="126">
                  <c:v>17.241784741456119</c:v>
                </c:pt>
                <c:pt idx="127">
                  <c:v>14.104497915640279</c:v>
                </c:pt>
                <c:pt idx="128">
                  <c:v>18.448310534342323</c:v>
                </c:pt>
                <c:pt idx="129">
                  <c:v>16.973570232359521</c:v>
                </c:pt>
                <c:pt idx="130">
                  <c:v>19.258810711425074</c:v>
                </c:pt>
                <c:pt idx="131">
                  <c:v>19.610157097403285</c:v>
                </c:pt>
                <c:pt idx="132">
                  <c:v>17.143416611356084</c:v>
                </c:pt>
                <c:pt idx="133">
                  <c:v>17.440482664112537</c:v>
                </c:pt>
                <c:pt idx="134">
                  <c:v>18.127044069726672</c:v>
                </c:pt>
                <c:pt idx="135">
                  <c:v>23.795312498725682</c:v>
                </c:pt>
                <c:pt idx="136">
                  <c:v>17.309272963942082</c:v>
                </c:pt>
                <c:pt idx="137">
                  <c:v>22.629256798012733</c:v>
                </c:pt>
                <c:pt idx="138">
                  <c:v>18.44514229352583</c:v>
                </c:pt>
                <c:pt idx="139">
                  <c:v>17.229124019588006</c:v>
                </c:pt>
                <c:pt idx="140">
                  <c:v>13.962063558060715</c:v>
                </c:pt>
                <c:pt idx="141">
                  <c:v>8.5082005454139455</c:v>
                </c:pt>
                <c:pt idx="142">
                  <c:v>20.026496650778263</c:v>
                </c:pt>
                <c:pt idx="143">
                  <c:v>23.648804041211722</c:v>
                </c:pt>
                <c:pt idx="144">
                  <c:v>23.722667174712765</c:v>
                </c:pt>
                <c:pt idx="145">
                  <c:v>25.22465185256506</c:v>
                </c:pt>
                <c:pt idx="146">
                  <c:v>22.17786935933654</c:v>
                </c:pt>
                <c:pt idx="147">
                  <c:v>26.712181465636228</c:v>
                </c:pt>
                <c:pt idx="148">
                  <c:v>18.263843189011645</c:v>
                </c:pt>
                <c:pt idx="149">
                  <c:v>21.029257859965956</c:v>
                </c:pt>
                <c:pt idx="150">
                  <c:v>19.330914419844859</c:v>
                </c:pt>
                <c:pt idx="151">
                  <c:v>24.716790326325036</c:v>
                </c:pt>
                <c:pt idx="152">
                  <c:v>24.526195043608837</c:v>
                </c:pt>
                <c:pt idx="153">
                  <c:v>22.091776661267048</c:v>
                </c:pt>
                <c:pt idx="154">
                  <c:v>21.335576205747035</c:v>
                </c:pt>
                <c:pt idx="155">
                  <c:v>23.937745419603782</c:v>
                </c:pt>
                <c:pt idx="156">
                  <c:v>26.774828191928375</c:v>
                </c:pt>
                <c:pt idx="157">
                  <c:v>26.476407923533248</c:v>
                </c:pt>
                <c:pt idx="158">
                  <c:v>21.818282689937135</c:v>
                </c:pt>
                <c:pt idx="159">
                  <c:v>25.677023648769367</c:v>
                </c:pt>
                <c:pt idx="160">
                  <c:v>29.516970146488973</c:v>
                </c:pt>
                <c:pt idx="161">
                  <c:v>23.688130870821031</c:v>
                </c:pt>
                <c:pt idx="162">
                  <c:v>23.25451734449706</c:v>
                </c:pt>
                <c:pt idx="163">
                  <c:v>24.493753441153409</c:v>
                </c:pt>
                <c:pt idx="164">
                  <c:v>27.822923912056226</c:v>
                </c:pt>
                <c:pt idx="165">
                  <c:v>29.116030200821495</c:v>
                </c:pt>
                <c:pt idx="166">
                  <c:v>35.495282758604425</c:v>
                </c:pt>
                <c:pt idx="167">
                  <c:v>20.5525434227172</c:v>
                </c:pt>
                <c:pt idx="168">
                  <c:v>18.03477125248827</c:v>
                </c:pt>
                <c:pt idx="169">
                  <c:v>22.579499215567832</c:v>
                </c:pt>
                <c:pt idx="170">
                  <c:v>24.360601564971304</c:v>
                </c:pt>
                <c:pt idx="171">
                  <c:v>18.452312619963795</c:v>
                </c:pt>
                <c:pt idx="172">
                  <c:v>28.196035948622924</c:v>
                </c:pt>
                <c:pt idx="173">
                  <c:v>17.66903180204466</c:v>
                </c:pt>
                <c:pt idx="174">
                  <c:v>25.748967509824592</c:v>
                </c:pt>
                <c:pt idx="175">
                  <c:v>24.020388076702218</c:v>
                </c:pt>
                <c:pt idx="176">
                  <c:v>19.740362033569884</c:v>
                </c:pt>
                <c:pt idx="177">
                  <c:v>16.179550921166172</c:v>
                </c:pt>
                <c:pt idx="178">
                  <c:v>12.549197611109758</c:v>
                </c:pt>
                <c:pt idx="179">
                  <c:v>12.707305203895899</c:v>
                </c:pt>
                <c:pt idx="180">
                  <c:v>24.371189840091439</c:v>
                </c:pt>
                <c:pt idx="181">
                  <c:v>16.561870403322509</c:v>
                </c:pt>
                <c:pt idx="182">
                  <c:v>3.2940065712701174</c:v>
                </c:pt>
                <c:pt idx="183">
                  <c:v>-43.32314739349988</c:v>
                </c:pt>
                <c:pt idx="184">
                  <c:v>-21.539118129453364</c:v>
                </c:pt>
                <c:pt idx="185">
                  <c:v>-9.9869207848268875</c:v>
                </c:pt>
                <c:pt idx="186">
                  <c:v>-12.452287711917599</c:v>
                </c:pt>
                <c:pt idx="187">
                  <c:v>-18.068705726257161</c:v>
                </c:pt>
                <c:pt idx="188">
                  <c:v>-7.9412249653862386</c:v>
                </c:pt>
                <c:pt idx="189">
                  <c:v>-2.6082709866820393</c:v>
                </c:pt>
                <c:pt idx="190">
                  <c:v>-5.4960594557549971</c:v>
                </c:pt>
                <c:pt idx="191">
                  <c:v>-3.1932771092195287</c:v>
                </c:pt>
                <c:pt idx="192">
                  <c:v>-0.16827644531618757</c:v>
                </c:pt>
                <c:pt idx="193">
                  <c:v>2.8405176688509264</c:v>
                </c:pt>
                <c:pt idx="194">
                  <c:v>9.4639367548970608</c:v>
                </c:pt>
                <c:pt idx="195">
                  <c:v>21.249758216356472</c:v>
                </c:pt>
                <c:pt idx="196">
                  <c:v>22.701254482861781</c:v>
                </c:pt>
                <c:pt idx="197">
                  <c:v>30.627191730083471</c:v>
                </c:pt>
                <c:pt idx="198">
                  <c:v>27.950211551616452</c:v>
                </c:pt>
                <c:pt idx="199">
                  <c:v>28.356704467631758</c:v>
                </c:pt>
                <c:pt idx="200">
                  <c:v>21.479945886154095</c:v>
                </c:pt>
                <c:pt idx="201">
                  <c:v>24.966781098949426</c:v>
                </c:pt>
                <c:pt idx="202">
                  <c:v>26.078819917924463</c:v>
                </c:pt>
                <c:pt idx="203">
                  <c:v>26.888214936989016</c:v>
                </c:pt>
                <c:pt idx="204">
                  <c:v>21.167205638217339</c:v>
                </c:pt>
                <c:pt idx="205">
                  <c:v>26.647692623170506</c:v>
                </c:pt>
                <c:pt idx="206">
                  <c:v>24.416382101977348</c:v>
                </c:pt>
                <c:pt idx="207">
                  <c:v>23.437434364607945</c:v>
                </c:pt>
                <c:pt idx="208">
                  <c:v>18.644833906797189</c:v>
                </c:pt>
                <c:pt idx="209">
                  <c:v>20.816292084219885</c:v>
                </c:pt>
                <c:pt idx="210">
                  <c:v>15.184043328859271</c:v>
                </c:pt>
                <c:pt idx="211">
                  <c:v>17.117770659324012</c:v>
                </c:pt>
                <c:pt idx="212">
                  <c:v>13.659811336258125</c:v>
                </c:pt>
                <c:pt idx="213">
                  <c:v>11.510480044398079</c:v>
                </c:pt>
                <c:pt idx="214">
                  <c:v>12.711384640994043</c:v>
                </c:pt>
                <c:pt idx="215">
                  <c:v>16.779016435474077</c:v>
                </c:pt>
                <c:pt idx="216">
                  <c:v>17.935531158369201</c:v>
                </c:pt>
                <c:pt idx="217">
                  <c:v>14.332482604990609</c:v>
                </c:pt>
                <c:pt idx="218">
                  <c:v>10.394754042479086</c:v>
                </c:pt>
                <c:pt idx="219">
                  <c:v>13.421637057308239</c:v>
                </c:pt>
                <c:pt idx="220">
                  <c:v>13.897717198225761</c:v>
                </c:pt>
                <c:pt idx="221">
                  <c:v>7.3127967127681979</c:v>
                </c:pt>
                <c:pt idx="222">
                  <c:v>16.058373512904254</c:v>
                </c:pt>
                <c:pt idx="223">
                  <c:v>20.836872342207389</c:v>
                </c:pt>
                <c:pt idx="224">
                  <c:v>18.861047330589518</c:v>
                </c:pt>
                <c:pt idx="225">
                  <c:v>11.90100502128592</c:v>
                </c:pt>
                <c:pt idx="226">
                  <c:v>14.278145835141595</c:v>
                </c:pt>
                <c:pt idx="227">
                  <c:v>5.4942583075743441</c:v>
                </c:pt>
                <c:pt idx="228">
                  <c:v>10.929173329783769</c:v>
                </c:pt>
                <c:pt idx="229">
                  <c:v>13.3318048890255</c:v>
                </c:pt>
                <c:pt idx="230">
                  <c:v>11.336044126276889</c:v>
                </c:pt>
                <c:pt idx="231">
                  <c:v>4.0759468963701062</c:v>
                </c:pt>
                <c:pt idx="232">
                  <c:v>12.391071388977332</c:v>
                </c:pt>
                <c:pt idx="233">
                  <c:v>6.125963284067641</c:v>
                </c:pt>
                <c:pt idx="234">
                  <c:v>6.7781163727218097</c:v>
                </c:pt>
                <c:pt idx="235">
                  <c:v>4.1486011965078262</c:v>
                </c:pt>
                <c:pt idx="236">
                  <c:v>12.031796589683536</c:v>
                </c:pt>
                <c:pt idx="237">
                  <c:v>24.464702860696733</c:v>
                </c:pt>
                <c:pt idx="238">
                  <c:v>12.686958655891656</c:v>
                </c:pt>
                <c:pt idx="239">
                  <c:v>10.024706653129488</c:v>
                </c:pt>
                <c:pt idx="240">
                  <c:v>9.534039847598013</c:v>
                </c:pt>
                <c:pt idx="241">
                  <c:v>-1.035054634822401</c:v>
                </c:pt>
              </c:numCache>
            </c:numRef>
          </c:val>
          <c:smooth val="0"/>
          <c:extLst>
            <c:ext xmlns:c16="http://schemas.microsoft.com/office/drawing/2014/chart" uri="{C3380CC4-5D6E-409C-BE32-E72D297353CC}">
              <c16:uniqueId val="{00000004-71D6-4D9E-A3D7-311B3417607B}"/>
            </c:ext>
          </c:extLst>
        </c:ser>
        <c:ser>
          <c:idx val="5"/>
          <c:order val="5"/>
          <c:spPr>
            <a:ln w="15875" cap="rnd">
              <a:solidFill>
                <a:srgbClr val="D9D9D9"/>
              </a:solidFill>
              <a:round/>
            </a:ln>
            <a:effectLst/>
          </c:spPr>
          <c:marker>
            <c:symbol val="none"/>
          </c:marker>
          <c:cat>
            <c:numRef>
              <c:f>'Capital Invst'!$B$18:$B$259</c:f>
              <c:numCache>
                <c:formatCode>m/d/yyyy</c:formatCode>
                <c:ptCount val="242"/>
                <c:pt idx="0">
                  <c:v>38383</c:v>
                </c:pt>
                <c:pt idx="1">
                  <c:v>38411</c:v>
                </c:pt>
                <c:pt idx="2">
                  <c:v>38442</c:v>
                </c:pt>
                <c:pt idx="3">
                  <c:v>38472</c:v>
                </c:pt>
                <c:pt idx="4">
                  <c:v>38503</c:v>
                </c:pt>
                <c:pt idx="5">
                  <c:v>38533</c:v>
                </c:pt>
                <c:pt idx="6">
                  <c:v>38564</c:v>
                </c:pt>
                <c:pt idx="7">
                  <c:v>38595</c:v>
                </c:pt>
                <c:pt idx="8">
                  <c:v>38625</c:v>
                </c:pt>
                <c:pt idx="9">
                  <c:v>38656</c:v>
                </c:pt>
                <c:pt idx="10">
                  <c:v>38686</c:v>
                </c:pt>
                <c:pt idx="11">
                  <c:v>38717</c:v>
                </c:pt>
                <c:pt idx="12">
                  <c:v>38748</c:v>
                </c:pt>
                <c:pt idx="13">
                  <c:v>38776</c:v>
                </c:pt>
                <c:pt idx="14">
                  <c:v>38807</c:v>
                </c:pt>
                <c:pt idx="15">
                  <c:v>38837</c:v>
                </c:pt>
                <c:pt idx="16">
                  <c:v>38868</c:v>
                </c:pt>
                <c:pt idx="17">
                  <c:v>38898</c:v>
                </c:pt>
                <c:pt idx="18">
                  <c:v>38929</c:v>
                </c:pt>
                <c:pt idx="19">
                  <c:v>38960</c:v>
                </c:pt>
                <c:pt idx="20">
                  <c:v>38990</c:v>
                </c:pt>
                <c:pt idx="21">
                  <c:v>39021</c:v>
                </c:pt>
                <c:pt idx="22">
                  <c:v>39051</c:v>
                </c:pt>
                <c:pt idx="23">
                  <c:v>39082</c:v>
                </c:pt>
                <c:pt idx="24">
                  <c:v>39113</c:v>
                </c:pt>
                <c:pt idx="25">
                  <c:v>39141</c:v>
                </c:pt>
                <c:pt idx="26">
                  <c:v>39172</c:v>
                </c:pt>
                <c:pt idx="27">
                  <c:v>39202</c:v>
                </c:pt>
                <c:pt idx="28">
                  <c:v>39233</c:v>
                </c:pt>
                <c:pt idx="29">
                  <c:v>39263</c:v>
                </c:pt>
                <c:pt idx="30">
                  <c:v>39294</c:v>
                </c:pt>
                <c:pt idx="31">
                  <c:v>39325</c:v>
                </c:pt>
                <c:pt idx="32">
                  <c:v>39355</c:v>
                </c:pt>
                <c:pt idx="33">
                  <c:v>39386</c:v>
                </c:pt>
                <c:pt idx="34">
                  <c:v>39416</c:v>
                </c:pt>
                <c:pt idx="35">
                  <c:v>39447</c:v>
                </c:pt>
                <c:pt idx="36">
                  <c:v>39478</c:v>
                </c:pt>
                <c:pt idx="37">
                  <c:v>39507</c:v>
                </c:pt>
                <c:pt idx="38">
                  <c:v>39538</c:v>
                </c:pt>
                <c:pt idx="39">
                  <c:v>39568</c:v>
                </c:pt>
                <c:pt idx="40">
                  <c:v>39599</c:v>
                </c:pt>
                <c:pt idx="41">
                  <c:v>39629</c:v>
                </c:pt>
                <c:pt idx="42">
                  <c:v>39660</c:v>
                </c:pt>
                <c:pt idx="43">
                  <c:v>39691</c:v>
                </c:pt>
                <c:pt idx="44">
                  <c:v>39721</c:v>
                </c:pt>
                <c:pt idx="45">
                  <c:v>39752</c:v>
                </c:pt>
                <c:pt idx="46">
                  <c:v>39782</c:v>
                </c:pt>
                <c:pt idx="47">
                  <c:v>39813</c:v>
                </c:pt>
                <c:pt idx="48">
                  <c:v>39844</c:v>
                </c:pt>
                <c:pt idx="49">
                  <c:v>39872</c:v>
                </c:pt>
                <c:pt idx="50">
                  <c:v>39903</c:v>
                </c:pt>
                <c:pt idx="51">
                  <c:v>39933</c:v>
                </c:pt>
                <c:pt idx="52">
                  <c:v>39964</c:v>
                </c:pt>
                <c:pt idx="53">
                  <c:v>39994</c:v>
                </c:pt>
                <c:pt idx="54">
                  <c:v>40025</c:v>
                </c:pt>
                <c:pt idx="55">
                  <c:v>40056</c:v>
                </c:pt>
                <c:pt idx="56">
                  <c:v>40086</c:v>
                </c:pt>
                <c:pt idx="57">
                  <c:v>40117</c:v>
                </c:pt>
                <c:pt idx="58">
                  <c:v>40147</c:v>
                </c:pt>
                <c:pt idx="59">
                  <c:v>40178</c:v>
                </c:pt>
                <c:pt idx="60">
                  <c:v>40209</c:v>
                </c:pt>
                <c:pt idx="61">
                  <c:v>40237</c:v>
                </c:pt>
                <c:pt idx="62">
                  <c:v>40268</c:v>
                </c:pt>
                <c:pt idx="63">
                  <c:v>40298</c:v>
                </c:pt>
                <c:pt idx="64">
                  <c:v>40329</c:v>
                </c:pt>
                <c:pt idx="65">
                  <c:v>40359</c:v>
                </c:pt>
                <c:pt idx="66">
                  <c:v>40390</c:v>
                </c:pt>
                <c:pt idx="67">
                  <c:v>40421</c:v>
                </c:pt>
                <c:pt idx="68">
                  <c:v>40451</c:v>
                </c:pt>
                <c:pt idx="69">
                  <c:v>40482</c:v>
                </c:pt>
                <c:pt idx="70">
                  <c:v>40512</c:v>
                </c:pt>
                <c:pt idx="71">
                  <c:v>40543</c:v>
                </c:pt>
                <c:pt idx="72">
                  <c:v>40574</c:v>
                </c:pt>
                <c:pt idx="73">
                  <c:v>40602</c:v>
                </c:pt>
                <c:pt idx="74">
                  <c:v>40633</c:v>
                </c:pt>
                <c:pt idx="75">
                  <c:v>40663</c:v>
                </c:pt>
                <c:pt idx="76">
                  <c:v>40694</c:v>
                </c:pt>
                <c:pt idx="77">
                  <c:v>40724</c:v>
                </c:pt>
                <c:pt idx="78">
                  <c:v>40755</c:v>
                </c:pt>
                <c:pt idx="79">
                  <c:v>40786</c:v>
                </c:pt>
                <c:pt idx="80">
                  <c:v>40816</c:v>
                </c:pt>
                <c:pt idx="81">
                  <c:v>40847</c:v>
                </c:pt>
                <c:pt idx="82">
                  <c:v>40877</c:v>
                </c:pt>
                <c:pt idx="83">
                  <c:v>40908</c:v>
                </c:pt>
                <c:pt idx="84">
                  <c:v>40939</c:v>
                </c:pt>
                <c:pt idx="85">
                  <c:v>40968</c:v>
                </c:pt>
                <c:pt idx="86">
                  <c:v>40999</c:v>
                </c:pt>
                <c:pt idx="87">
                  <c:v>41029</c:v>
                </c:pt>
                <c:pt idx="88">
                  <c:v>41060</c:v>
                </c:pt>
                <c:pt idx="89">
                  <c:v>41090</c:v>
                </c:pt>
                <c:pt idx="90">
                  <c:v>41121</c:v>
                </c:pt>
                <c:pt idx="91">
                  <c:v>41152</c:v>
                </c:pt>
                <c:pt idx="92">
                  <c:v>41182</c:v>
                </c:pt>
                <c:pt idx="93">
                  <c:v>41213</c:v>
                </c:pt>
                <c:pt idx="94">
                  <c:v>41243</c:v>
                </c:pt>
                <c:pt idx="95">
                  <c:v>41274</c:v>
                </c:pt>
                <c:pt idx="96">
                  <c:v>41305</c:v>
                </c:pt>
                <c:pt idx="97">
                  <c:v>41333</c:v>
                </c:pt>
                <c:pt idx="98">
                  <c:v>41364</c:v>
                </c:pt>
                <c:pt idx="99">
                  <c:v>41394</c:v>
                </c:pt>
                <c:pt idx="100">
                  <c:v>41425</c:v>
                </c:pt>
                <c:pt idx="101">
                  <c:v>41455</c:v>
                </c:pt>
                <c:pt idx="102">
                  <c:v>41486</c:v>
                </c:pt>
                <c:pt idx="103">
                  <c:v>41517</c:v>
                </c:pt>
                <c:pt idx="104">
                  <c:v>41547</c:v>
                </c:pt>
                <c:pt idx="105">
                  <c:v>41578</c:v>
                </c:pt>
                <c:pt idx="106">
                  <c:v>41608</c:v>
                </c:pt>
                <c:pt idx="107">
                  <c:v>41639</c:v>
                </c:pt>
                <c:pt idx="108">
                  <c:v>41670</c:v>
                </c:pt>
                <c:pt idx="109">
                  <c:v>41698</c:v>
                </c:pt>
                <c:pt idx="110">
                  <c:v>41729</c:v>
                </c:pt>
                <c:pt idx="111">
                  <c:v>41759</c:v>
                </c:pt>
                <c:pt idx="112">
                  <c:v>41790</c:v>
                </c:pt>
                <c:pt idx="113">
                  <c:v>41820</c:v>
                </c:pt>
                <c:pt idx="114">
                  <c:v>41851</c:v>
                </c:pt>
                <c:pt idx="115">
                  <c:v>41882</c:v>
                </c:pt>
                <c:pt idx="116">
                  <c:v>41912</c:v>
                </c:pt>
                <c:pt idx="117">
                  <c:v>41943</c:v>
                </c:pt>
                <c:pt idx="118">
                  <c:v>41973</c:v>
                </c:pt>
                <c:pt idx="119">
                  <c:v>42004</c:v>
                </c:pt>
                <c:pt idx="120">
                  <c:v>42035</c:v>
                </c:pt>
                <c:pt idx="121">
                  <c:v>42063</c:v>
                </c:pt>
                <c:pt idx="122">
                  <c:v>42094</c:v>
                </c:pt>
                <c:pt idx="123">
                  <c:v>42124</c:v>
                </c:pt>
                <c:pt idx="124">
                  <c:v>42155</c:v>
                </c:pt>
                <c:pt idx="125">
                  <c:v>42185</c:v>
                </c:pt>
                <c:pt idx="126">
                  <c:v>42216</c:v>
                </c:pt>
                <c:pt idx="127">
                  <c:v>42247</c:v>
                </c:pt>
                <c:pt idx="128">
                  <c:v>42277</c:v>
                </c:pt>
                <c:pt idx="129">
                  <c:v>42308</c:v>
                </c:pt>
                <c:pt idx="130">
                  <c:v>42338</c:v>
                </c:pt>
                <c:pt idx="131">
                  <c:v>42369</c:v>
                </c:pt>
                <c:pt idx="132">
                  <c:v>42400</c:v>
                </c:pt>
                <c:pt idx="133">
                  <c:v>42429</c:v>
                </c:pt>
                <c:pt idx="134">
                  <c:v>42460</c:v>
                </c:pt>
                <c:pt idx="135">
                  <c:v>42490</c:v>
                </c:pt>
                <c:pt idx="136">
                  <c:v>42521</c:v>
                </c:pt>
                <c:pt idx="137">
                  <c:v>42551</c:v>
                </c:pt>
                <c:pt idx="138">
                  <c:v>42582</c:v>
                </c:pt>
                <c:pt idx="139">
                  <c:v>42613</c:v>
                </c:pt>
                <c:pt idx="140">
                  <c:v>42643</c:v>
                </c:pt>
                <c:pt idx="141">
                  <c:v>42674</c:v>
                </c:pt>
                <c:pt idx="142">
                  <c:v>42704</c:v>
                </c:pt>
                <c:pt idx="143">
                  <c:v>42735</c:v>
                </c:pt>
                <c:pt idx="144">
                  <c:v>42766</c:v>
                </c:pt>
                <c:pt idx="145">
                  <c:v>42794</c:v>
                </c:pt>
                <c:pt idx="146">
                  <c:v>42825</c:v>
                </c:pt>
                <c:pt idx="147">
                  <c:v>42855</c:v>
                </c:pt>
                <c:pt idx="148">
                  <c:v>42886</c:v>
                </c:pt>
                <c:pt idx="149">
                  <c:v>42916</c:v>
                </c:pt>
                <c:pt idx="150">
                  <c:v>42947</c:v>
                </c:pt>
                <c:pt idx="151">
                  <c:v>42978</c:v>
                </c:pt>
                <c:pt idx="152">
                  <c:v>43008</c:v>
                </c:pt>
                <c:pt idx="153">
                  <c:v>43039</c:v>
                </c:pt>
                <c:pt idx="154">
                  <c:v>43069</c:v>
                </c:pt>
                <c:pt idx="155">
                  <c:v>43100</c:v>
                </c:pt>
                <c:pt idx="156">
                  <c:v>43131</c:v>
                </c:pt>
                <c:pt idx="157">
                  <c:v>43159</c:v>
                </c:pt>
                <c:pt idx="158">
                  <c:v>43190</c:v>
                </c:pt>
                <c:pt idx="159">
                  <c:v>43220</c:v>
                </c:pt>
                <c:pt idx="160">
                  <c:v>43251</c:v>
                </c:pt>
                <c:pt idx="161">
                  <c:v>43281</c:v>
                </c:pt>
                <c:pt idx="162">
                  <c:v>43312</c:v>
                </c:pt>
                <c:pt idx="163">
                  <c:v>43343</c:v>
                </c:pt>
                <c:pt idx="164">
                  <c:v>43373</c:v>
                </c:pt>
                <c:pt idx="165">
                  <c:v>43404</c:v>
                </c:pt>
                <c:pt idx="166">
                  <c:v>43434</c:v>
                </c:pt>
                <c:pt idx="167">
                  <c:v>43465</c:v>
                </c:pt>
                <c:pt idx="168">
                  <c:v>43496</c:v>
                </c:pt>
                <c:pt idx="169">
                  <c:v>43524</c:v>
                </c:pt>
                <c:pt idx="170">
                  <c:v>43555</c:v>
                </c:pt>
                <c:pt idx="171">
                  <c:v>43585</c:v>
                </c:pt>
                <c:pt idx="172">
                  <c:v>43616</c:v>
                </c:pt>
                <c:pt idx="173">
                  <c:v>43646</c:v>
                </c:pt>
                <c:pt idx="174">
                  <c:v>43677</c:v>
                </c:pt>
                <c:pt idx="175">
                  <c:v>43708</c:v>
                </c:pt>
                <c:pt idx="176">
                  <c:v>43738</c:v>
                </c:pt>
                <c:pt idx="177">
                  <c:v>43769</c:v>
                </c:pt>
                <c:pt idx="178">
                  <c:v>43799</c:v>
                </c:pt>
                <c:pt idx="179">
                  <c:v>43830</c:v>
                </c:pt>
                <c:pt idx="180">
                  <c:v>43861</c:v>
                </c:pt>
                <c:pt idx="181">
                  <c:v>43890</c:v>
                </c:pt>
                <c:pt idx="182">
                  <c:v>43921</c:v>
                </c:pt>
                <c:pt idx="183">
                  <c:v>43951</c:v>
                </c:pt>
                <c:pt idx="184">
                  <c:v>43982</c:v>
                </c:pt>
                <c:pt idx="185">
                  <c:v>44012</c:v>
                </c:pt>
                <c:pt idx="186">
                  <c:v>44043</c:v>
                </c:pt>
                <c:pt idx="187">
                  <c:v>44074</c:v>
                </c:pt>
                <c:pt idx="188">
                  <c:v>44104</c:v>
                </c:pt>
                <c:pt idx="189">
                  <c:v>44135</c:v>
                </c:pt>
                <c:pt idx="190">
                  <c:v>44165</c:v>
                </c:pt>
                <c:pt idx="191">
                  <c:v>44196</c:v>
                </c:pt>
                <c:pt idx="192">
                  <c:v>44227</c:v>
                </c:pt>
                <c:pt idx="193">
                  <c:v>44255</c:v>
                </c:pt>
                <c:pt idx="194">
                  <c:v>44286</c:v>
                </c:pt>
                <c:pt idx="195">
                  <c:v>44316</c:v>
                </c:pt>
                <c:pt idx="196">
                  <c:v>44347</c:v>
                </c:pt>
                <c:pt idx="197">
                  <c:v>44377</c:v>
                </c:pt>
                <c:pt idx="198">
                  <c:v>44408</c:v>
                </c:pt>
                <c:pt idx="199">
                  <c:v>44439</c:v>
                </c:pt>
                <c:pt idx="200">
                  <c:v>44469</c:v>
                </c:pt>
                <c:pt idx="201">
                  <c:v>44500</c:v>
                </c:pt>
                <c:pt idx="202">
                  <c:v>44530</c:v>
                </c:pt>
                <c:pt idx="203">
                  <c:v>44561</c:v>
                </c:pt>
                <c:pt idx="204">
                  <c:v>44592</c:v>
                </c:pt>
                <c:pt idx="205">
                  <c:v>44620</c:v>
                </c:pt>
                <c:pt idx="206">
                  <c:v>44651</c:v>
                </c:pt>
                <c:pt idx="207">
                  <c:v>44681</c:v>
                </c:pt>
                <c:pt idx="208">
                  <c:v>44712</c:v>
                </c:pt>
                <c:pt idx="209">
                  <c:v>44742</c:v>
                </c:pt>
                <c:pt idx="210">
                  <c:v>44773</c:v>
                </c:pt>
                <c:pt idx="211">
                  <c:v>44804</c:v>
                </c:pt>
                <c:pt idx="212">
                  <c:v>44834</c:v>
                </c:pt>
                <c:pt idx="213">
                  <c:v>44865</c:v>
                </c:pt>
                <c:pt idx="214">
                  <c:v>44895</c:v>
                </c:pt>
                <c:pt idx="215">
                  <c:v>44926</c:v>
                </c:pt>
                <c:pt idx="216">
                  <c:v>44957</c:v>
                </c:pt>
                <c:pt idx="217">
                  <c:v>44985</c:v>
                </c:pt>
                <c:pt idx="218">
                  <c:v>45016</c:v>
                </c:pt>
                <c:pt idx="219">
                  <c:v>45046</c:v>
                </c:pt>
                <c:pt idx="220">
                  <c:v>45077</c:v>
                </c:pt>
                <c:pt idx="221">
                  <c:v>45107</c:v>
                </c:pt>
                <c:pt idx="222">
                  <c:v>45138</c:v>
                </c:pt>
                <c:pt idx="223">
                  <c:v>45169</c:v>
                </c:pt>
                <c:pt idx="224">
                  <c:v>45199</c:v>
                </c:pt>
                <c:pt idx="225">
                  <c:v>45230</c:v>
                </c:pt>
                <c:pt idx="226">
                  <c:v>45260</c:v>
                </c:pt>
                <c:pt idx="227">
                  <c:v>45291</c:v>
                </c:pt>
                <c:pt idx="228">
                  <c:v>45322</c:v>
                </c:pt>
                <c:pt idx="229">
                  <c:v>45351</c:v>
                </c:pt>
                <c:pt idx="230">
                  <c:v>45382</c:v>
                </c:pt>
                <c:pt idx="231">
                  <c:v>45412</c:v>
                </c:pt>
                <c:pt idx="232">
                  <c:v>45443</c:v>
                </c:pt>
                <c:pt idx="233">
                  <c:v>45473</c:v>
                </c:pt>
                <c:pt idx="234">
                  <c:v>45504</c:v>
                </c:pt>
                <c:pt idx="235">
                  <c:v>45535</c:v>
                </c:pt>
                <c:pt idx="236">
                  <c:v>45565</c:v>
                </c:pt>
                <c:pt idx="237">
                  <c:v>45596</c:v>
                </c:pt>
                <c:pt idx="238">
                  <c:v>45626</c:v>
                </c:pt>
                <c:pt idx="239">
                  <c:v>45657</c:v>
                </c:pt>
                <c:pt idx="240">
                  <c:v>45688</c:v>
                </c:pt>
                <c:pt idx="241">
                  <c:v>45716</c:v>
                </c:pt>
              </c:numCache>
            </c:numRef>
          </c:cat>
          <c:val>
            <c:numRef>
              <c:f>'Capital Invst'!$H$18:$H$259</c:f>
              <c:numCache>
                <c:formatCode>0.0</c:formatCode>
                <c:ptCount val="242"/>
                <c:pt idx="0">
                  <c:v>32.799999999999997</c:v>
                </c:pt>
                <c:pt idx="1">
                  <c:v>21.7</c:v>
                </c:pt>
                <c:pt idx="2">
                  <c:v>32.700000000000003</c:v>
                </c:pt>
                <c:pt idx="3">
                  <c:v>30.1</c:v>
                </c:pt>
                <c:pt idx="4">
                  <c:v>22.8</c:v>
                </c:pt>
                <c:pt idx="5">
                  <c:v>14.1</c:v>
                </c:pt>
                <c:pt idx="6">
                  <c:v>24.5</c:v>
                </c:pt>
                <c:pt idx="7">
                  <c:v>24</c:v>
                </c:pt>
                <c:pt idx="8">
                  <c:v>25.8</c:v>
                </c:pt>
                <c:pt idx="9">
                  <c:v>24</c:v>
                </c:pt>
                <c:pt idx="10">
                  <c:v>32.700000000000003</c:v>
                </c:pt>
                <c:pt idx="11">
                  <c:v>32.200000000000003</c:v>
                </c:pt>
                <c:pt idx="12">
                  <c:v>31.5</c:v>
                </c:pt>
                <c:pt idx="13">
                  <c:v>41.1</c:v>
                </c:pt>
                <c:pt idx="14">
                  <c:v>37.6</c:v>
                </c:pt>
                <c:pt idx="15">
                  <c:v>37.9</c:v>
                </c:pt>
                <c:pt idx="16">
                  <c:v>32.5</c:v>
                </c:pt>
                <c:pt idx="17">
                  <c:v>20</c:v>
                </c:pt>
                <c:pt idx="18">
                  <c:v>22</c:v>
                </c:pt>
                <c:pt idx="19">
                  <c:v>26.2</c:v>
                </c:pt>
                <c:pt idx="20">
                  <c:v>36</c:v>
                </c:pt>
                <c:pt idx="21">
                  <c:v>30.3</c:v>
                </c:pt>
                <c:pt idx="22">
                  <c:v>31.1</c:v>
                </c:pt>
                <c:pt idx="23">
                  <c:v>39.299999999999997</c:v>
                </c:pt>
                <c:pt idx="24">
                  <c:v>31.9</c:v>
                </c:pt>
                <c:pt idx="25">
                  <c:v>31.2</c:v>
                </c:pt>
                <c:pt idx="26">
                  <c:v>32.6</c:v>
                </c:pt>
                <c:pt idx="27">
                  <c:v>27.4</c:v>
                </c:pt>
                <c:pt idx="28">
                  <c:v>34.4</c:v>
                </c:pt>
                <c:pt idx="29">
                  <c:v>18.100000000000001</c:v>
                </c:pt>
                <c:pt idx="30">
                  <c:v>29.6</c:v>
                </c:pt>
                <c:pt idx="31">
                  <c:v>26.9</c:v>
                </c:pt>
                <c:pt idx="32">
                  <c:v>22.3</c:v>
                </c:pt>
                <c:pt idx="33">
                  <c:v>27.9</c:v>
                </c:pt>
                <c:pt idx="34">
                  <c:v>19</c:v>
                </c:pt>
                <c:pt idx="35">
                  <c:v>23.8</c:v>
                </c:pt>
                <c:pt idx="36">
                  <c:v>23.2</c:v>
                </c:pt>
                <c:pt idx="37">
                  <c:v>16.8</c:v>
                </c:pt>
                <c:pt idx="38">
                  <c:v>18</c:v>
                </c:pt>
                <c:pt idx="39">
                  <c:v>11.5</c:v>
                </c:pt>
                <c:pt idx="40">
                  <c:v>13</c:v>
                </c:pt>
                <c:pt idx="41">
                  <c:v>22.1</c:v>
                </c:pt>
                <c:pt idx="42">
                  <c:v>11.6</c:v>
                </c:pt>
                <c:pt idx="43">
                  <c:v>14.6</c:v>
                </c:pt>
                <c:pt idx="44">
                  <c:v>16.100000000000001</c:v>
                </c:pt>
                <c:pt idx="45">
                  <c:v>6.1</c:v>
                </c:pt>
                <c:pt idx="46">
                  <c:v>-10.8</c:v>
                </c:pt>
                <c:pt idx="47">
                  <c:v>-10.6</c:v>
                </c:pt>
                <c:pt idx="48">
                  <c:v>-11.4</c:v>
                </c:pt>
                <c:pt idx="49">
                  <c:v>-11.5</c:v>
                </c:pt>
                <c:pt idx="50">
                  <c:v>-19.100000000000001</c:v>
                </c:pt>
                <c:pt idx="51">
                  <c:v>-1.1000000000000001</c:v>
                </c:pt>
                <c:pt idx="52">
                  <c:v>-1.1000000000000001</c:v>
                </c:pt>
                <c:pt idx="53">
                  <c:v>11.5</c:v>
                </c:pt>
                <c:pt idx="54">
                  <c:v>2.1</c:v>
                </c:pt>
                <c:pt idx="55">
                  <c:v>18.100000000000001</c:v>
                </c:pt>
                <c:pt idx="56">
                  <c:v>14.3</c:v>
                </c:pt>
                <c:pt idx="57">
                  <c:v>18.2</c:v>
                </c:pt>
                <c:pt idx="58">
                  <c:v>21.1</c:v>
                </c:pt>
                <c:pt idx="59">
                  <c:v>30.3</c:v>
                </c:pt>
                <c:pt idx="60">
                  <c:v>33.299999999999997</c:v>
                </c:pt>
                <c:pt idx="61">
                  <c:v>27.8</c:v>
                </c:pt>
                <c:pt idx="62">
                  <c:v>27.2</c:v>
                </c:pt>
                <c:pt idx="63">
                  <c:v>31.6</c:v>
                </c:pt>
                <c:pt idx="64">
                  <c:v>38.200000000000003</c:v>
                </c:pt>
                <c:pt idx="65">
                  <c:v>28.4</c:v>
                </c:pt>
                <c:pt idx="66">
                  <c:v>14.3</c:v>
                </c:pt>
                <c:pt idx="67">
                  <c:v>22.9</c:v>
                </c:pt>
                <c:pt idx="68">
                  <c:v>25.4</c:v>
                </c:pt>
                <c:pt idx="69">
                  <c:v>25</c:v>
                </c:pt>
                <c:pt idx="70">
                  <c:v>23.4</c:v>
                </c:pt>
                <c:pt idx="71">
                  <c:v>22.7</c:v>
                </c:pt>
                <c:pt idx="72">
                  <c:v>34.700000000000003</c:v>
                </c:pt>
                <c:pt idx="73">
                  <c:v>27.7</c:v>
                </c:pt>
                <c:pt idx="74">
                  <c:v>22.1</c:v>
                </c:pt>
                <c:pt idx="75">
                  <c:v>29.5</c:v>
                </c:pt>
                <c:pt idx="76">
                  <c:v>30.1</c:v>
                </c:pt>
                <c:pt idx="77">
                  <c:v>26.5</c:v>
                </c:pt>
                <c:pt idx="78">
                  <c:v>22.2</c:v>
                </c:pt>
                <c:pt idx="79">
                  <c:v>8.6999999999999993</c:v>
                </c:pt>
                <c:pt idx="80">
                  <c:v>9.8000000000000007</c:v>
                </c:pt>
                <c:pt idx="81">
                  <c:v>7.9</c:v>
                </c:pt>
                <c:pt idx="82">
                  <c:v>25.6</c:v>
                </c:pt>
                <c:pt idx="83">
                  <c:v>23.3</c:v>
                </c:pt>
                <c:pt idx="84">
                  <c:v>25.3</c:v>
                </c:pt>
                <c:pt idx="85">
                  <c:v>31.8</c:v>
                </c:pt>
                <c:pt idx="86">
                  <c:v>32.1</c:v>
                </c:pt>
                <c:pt idx="87">
                  <c:v>31.3</c:v>
                </c:pt>
                <c:pt idx="88">
                  <c:v>19.3</c:v>
                </c:pt>
                <c:pt idx="89">
                  <c:v>21.6</c:v>
                </c:pt>
                <c:pt idx="90">
                  <c:v>19.8</c:v>
                </c:pt>
                <c:pt idx="91">
                  <c:v>12.9</c:v>
                </c:pt>
                <c:pt idx="92">
                  <c:v>12.8</c:v>
                </c:pt>
                <c:pt idx="93">
                  <c:v>6.5</c:v>
                </c:pt>
                <c:pt idx="94">
                  <c:v>9</c:v>
                </c:pt>
                <c:pt idx="95">
                  <c:v>12.9</c:v>
                </c:pt>
                <c:pt idx="96">
                  <c:v>4.3</c:v>
                </c:pt>
                <c:pt idx="97">
                  <c:v>14.1</c:v>
                </c:pt>
                <c:pt idx="98">
                  <c:v>15.1</c:v>
                </c:pt>
                <c:pt idx="99">
                  <c:v>20.5</c:v>
                </c:pt>
                <c:pt idx="100">
                  <c:v>22.7</c:v>
                </c:pt>
                <c:pt idx="101">
                  <c:v>3.2</c:v>
                </c:pt>
                <c:pt idx="102">
                  <c:v>9.8000000000000007</c:v>
                </c:pt>
                <c:pt idx="103">
                  <c:v>24.1</c:v>
                </c:pt>
                <c:pt idx="104">
                  <c:v>15.1</c:v>
                </c:pt>
                <c:pt idx="105">
                  <c:v>15.7</c:v>
                </c:pt>
                <c:pt idx="106">
                  <c:v>9.1999999999999993</c:v>
                </c:pt>
                <c:pt idx="107">
                  <c:v>8.4</c:v>
                </c:pt>
                <c:pt idx="108">
                  <c:v>12.2</c:v>
                </c:pt>
                <c:pt idx="109">
                  <c:v>2.5</c:v>
                </c:pt>
                <c:pt idx="110">
                  <c:v>16.5</c:v>
                </c:pt>
                <c:pt idx="111">
                  <c:v>23.5</c:v>
                </c:pt>
                <c:pt idx="112">
                  <c:v>19.8</c:v>
                </c:pt>
                <c:pt idx="113">
                  <c:v>11.8</c:v>
                </c:pt>
                <c:pt idx="114">
                  <c:v>9.1</c:v>
                </c:pt>
                <c:pt idx="115">
                  <c:v>18.2</c:v>
                </c:pt>
                <c:pt idx="116">
                  <c:v>13</c:v>
                </c:pt>
                <c:pt idx="117">
                  <c:v>21.6</c:v>
                </c:pt>
                <c:pt idx="118">
                  <c:v>27.7</c:v>
                </c:pt>
                <c:pt idx="119">
                  <c:v>15.6</c:v>
                </c:pt>
                <c:pt idx="120">
                  <c:v>14.7</c:v>
                </c:pt>
                <c:pt idx="121">
                  <c:v>32.6</c:v>
                </c:pt>
                <c:pt idx="122">
                  <c:v>18.600000000000001</c:v>
                </c:pt>
                <c:pt idx="123">
                  <c:v>24.5</c:v>
                </c:pt>
                <c:pt idx="124">
                  <c:v>15.6</c:v>
                </c:pt>
                <c:pt idx="125">
                  <c:v>11.5</c:v>
                </c:pt>
                <c:pt idx="126">
                  <c:v>21.3</c:v>
                </c:pt>
                <c:pt idx="127">
                  <c:v>17.3</c:v>
                </c:pt>
                <c:pt idx="128">
                  <c:v>11.3</c:v>
                </c:pt>
                <c:pt idx="129">
                  <c:v>12.3</c:v>
                </c:pt>
                <c:pt idx="130">
                  <c:v>12.7</c:v>
                </c:pt>
                <c:pt idx="131">
                  <c:v>16.2</c:v>
                </c:pt>
                <c:pt idx="132">
                  <c:v>15</c:v>
                </c:pt>
                <c:pt idx="133">
                  <c:v>12.9</c:v>
                </c:pt>
                <c:pt idx="134">
                  <c:v>15.8</c:v>
                </c:pt>
                <c:pt idx="135">
                  <c:v>22.1</c:v>
                </c:pt>
                <c:pt idx="136">
                  <c:v>3.1</c:v>
                </c:pt>
                <c:pt idx="137">
                  <c:v>11.2</c:v>
                </c:pt>
                <c:pt idx="138">
                  <c:v>11</c:v>
                </c:pt>
                <c:pt idx="139">
                  <c:v>4.0999999999999996</c:v>
                </c:pt>
                <c:pt idx="140">
                  <c:v>10.7</c:v>
                </c:pt>
                <c:pt idx="141">
                  <c:v>13.2</c:v>
                </c:pt>
                <c:pt idx="142">
                  <c:v>12.7</c:v>
                </c:pt>
                <c:pt idx="143">
                  <c:v>21.7</c:v>
                </c:pt>
                <c:pt idx="144">
                  <c:v>25.2</c:v>
                </c:pt>
                <c:pt idx="145">
                  <c:v>22.4</c:v>
                </c:pt>
                <c:pt idx="146">
                  <c:v>23.9</c:v>
                </c:pt>
                <c:pt idx="147">
                  <c:v>27.7</c:v>
                </c:pt>
                <c:pt idx="148">
                  <c:v>13.4</c:v>
                </c:pt>
                <c:pt idx="149">
                  <c:v>20.8</c:v>
                </c:pt>
                <c:pt idx="150">
                  <c:v>15</c:v>
                </c:pt>
                <c:pt idx="151">
                  <c:v>11.6</c:v>
                </c:pt>
                <c:pt idx="152">
                  <c:v>24.4</c:v>
                </c:pt>
                <c:pt idx="153">
                  <c:v>21.9</c:v>
                </c:pt>
                <c:pt idx="154">
                  <c:v>25.4</c:v>
                </c:pt>
                <c:pt idx="155">
                  <c:v>34.1</c:v>
                </c:pt>
                <c:pt idx="156">
                  <c:v>34.799999999999997</c:v>
                </c:pt>
                <c:pt idx="157">
                  <c:v>31.9</c:v>
                </c:pt>
                <c:pt idx="158">
                  <c:v>29.4</c:v>
                </c:pt>
                <c:pt idx="159">
                  <c:v>25.2</c:v>
                </c:pt>
                <c:pt idx="160">
                  <c:v>29.5</c:v>
                </c:pt>
                <c:pt idx="161">
                  <c:v>27.1</c:v>
                </c:pt>
                <c:pt idx="162">
                  <c:v>17.100000000000001</c:v>
                </c:pt>
                <c:pt idx="163">
                  <c:v>26.7</c:v>
                </c:pt>
                <c:pt idx="164">
                  <c:v>19.5</c:v>
                </c:pt>
                <c:pt idx="165">
                  <c:v>16</c:v>
                </c:pt>
                <c:pt idx="166">
                  <c:v>24.8</c:v>
                </c:pt>
                <c:pt idx="167">
                  <c:v>31.2</c:v>
                </c:pt>
                <c:pt idx="168">
                  <c:v>17.899999999999999</c:v>
                </c:pt>
                <c:pt idx="169">
                  <c:v>29.3</c:v>
                </c:pt>
                <c:pt idx="170">
                  <c:v>28.3</c:v>
                </c:pt>
                <c:pt idx="171">
                  <c:v>25.2</c:v>
                </c:pt>
                <c:pt idx="172">
                  <c:v>26.2</c:v>
                </c:pt>
                <c:pt idx="173">
                  <c:v>10.5</c:v>
                </c:pt>
                <c:pt idx="174">
                  <c:v>19</c:v>
                </c:pt>
                <c:pt idx="175">
                  <c:v>23.2</c:v>
                </c:pt>
                <c:pt idx="176">
                  <c:v>4.5999999999999996</c:v>
                </c:pt>
                <c:pt idx="177">
                  <c:v>8.8000000000000007</c:v>
                </c:pt>
                <c:pt idx="178">
                  <c:v>19.2</c:v>
                </c:pt>
                <c:pt idx="179">
                  <c:v>26.1</c:v>
                </c:pt>
                <c:pt idx="180">
                  <c:v>25.3</c:v>
                </c:pt>
                <c:pt idx="181">
                  <c:v>22</c:v>
                </c:pt>
                <c:pt idx="182">
                  <c:v>18.7</c:v>
                </c:pt>
                <c:pt idx="183">
                  <c:v>-11</c:v>
                </c:pt>
                <c:pt idx="184">
                  <c:v>-8.1</c:v>
                </c:pt>
                <c:pt idx="185">
                  <c:v>3.1</c:v>
                </c:pt>
                <c:pt idx="186">
                  <c:v>9.1</c:v>
                </c:pt>
                <c:pt idx="187">
                  <c:v>6</c:v>
                </c:pt>
                <c:pt idx="188">
                  <c:v>18.7</c:v>
                </c:pt>
                <c:pt idx="189">
                  <c:v>11.9</c:v>
                </c:pt>
                <c:pt idx="190">
                  <c:v>17.899999999999999</c:v>
                </c:pt>
                <c:pt idx="191">
                  <c:v>16.399999999999999</c:v>
                </c:pt>
                <c:pt idx="192">
                  <c:v>17.899999999999999</c:v>
                </c:pt>
                <c:pt idx="193">
                  <c:v>28.6</c:v>
                </c:pt>
                <c:pt idx="194">
                  <c:v>26.8</c:v>
                </c:pt>
                <c:pt idx="195">
                  <c:v>31.5</c:v>
                </c:pt>
                <c:pt idx="196">
                  <c:v>25.7</c:v>
                </c:pt>
                <c:pt idx="197">
                  <c:v>18.399999999999999</c:v>
                </c:pt>
                <c:pt idx="198">
                  <c:v>26.3</c:v>
                </c:pt>
                <c:pt idx="199">
                  <c:v>23</c:v>
                </c:pt>
                <c:pt idx="200">
                  <c:v>33.9</c:v>
                </c:pt>
                <c:pt idx="201">
                  <c:v>31.5</c:v>
                </c:pt>
                <c:pt idx="202">
                  <c:v>34.700000000000003</c:v>
                </c:pt>
                <c:pt idx="203">
                  <c:v>38</c:v>
                </c:pt>
                <c:pt idx="204">
                  <c:v>39.700000000000003</c:v>
                </c:pt>
                <c:pt idx="205">
                  <c:v>37.799999999999997</c:v>
                </c:pt>
                <c:pt idx="206">
                  <c:v>35.5</c:v>
                </c:pt>
                <c:pt idx="207">
                  <c:v>31.8</c:v>
                </c:pt>
                <c:pt idx="208">
                  <c:v>25.4</c:v>
                </c:pt>
                <c:pt idx="209">
                  <c:v>25.6</c:v>
                </c:pt>
                <c:pt idx="210">
                  <c:v>16.5</c:v>
                </c:pt>
                <c:pt idx="211">
                  <c:v>12.7</c:v>
                </c:pt>
                <c:pt idx="212">
                  <c:v>17.899999999999999</c:v>
                </c:pt>
                <c:pt idx="213">
                  <c:v>22</c:v>
                </c:pt>
                <c:pt idx="214">
                  <c:v>14.6</c:v>
                </c:pt>
                <c:pt idx="215">
                  <c:v>23.4</c:v>
                </c:pt>
                <c:pt idx="216">
                  <c:v>22.3</c:v>
                </c:pt>
                <c:pt idx="217">
                  <c:v>18.3</c:v>
                </c:pt>
                <c:pt idx="218">
                  <c:v>13.3</c:v>
                </c:pt>
                <c:pt idx="219">
                  <c:v>16.5</c:v>
                </c:pt>
                <c:pt idx="220">
                  <c:v>0.9</c:v>
                </c:pt>
                <c:pt idx="221">
                  <c:v>8</c:v>
                </c:pt>
                <c:pt idx="222">
                  <c:v>2.9</c:v>
                </c:pt>
                <c:pt idx="223">
                  <c:v>13.6</c:v>
                </c:pt>
                <c:pt idx="224">
                  <c:v>10.3</c:v>
                </c:pt>
                <c:pt idx="225">
                  <c:v>9.6</c:v>
                </c:pt>
                <c:pt idx="226">
                  <c:v>3</c:v>
                </c:pt>
                <c:pt idx="227">
                  <c:v>4.2</c:v>
                </c:pt>
                <c:pt idx="228">
                  <c:v>13.7</c:v>
                </c:pt>
                <c:pt idx="229">
                  <c:v>11.7</c:v>
                </c:pt>
                <c:pt idx="230">
                  <c:v>11.9</c:v>
                </c:pt>
                <c:pt idx="231">
                  <c:v>6.7</c:v>
                </c:pt>
                <c:pt idx="232">
                  <c:v>2</c:v>
                </c:pt>
                <c:pt idx="233">
                  <c:v>2</c:v>
                </c:pt>
                <c:pt idx="234">
                  <c:v>3.1</c:v>
                </c:pt>
                <c:pt idx="235">
                  <c:v>8.5</c:v>
                </c:pt>
                <c:pt idx="236">
                  <c:v>-2.1</c:v>
                </c:pt>
                <c:pt idx="237">
                  <c:v>9.6999999999999993</c:v>
                </c:pt>
                <c:pt idx="238">
                  <c:v>13.4</c:v>
                </c:pt>
                <c:pt idx="239">
                  <c:v>11.6</c:v>
                </c:pt>
                <c:pt idx="240">
                  <c:v>15.1</c:v>
                </c:pt>
                <c:pt idx="241">
                  <c:v>10.9</c:v>
                </c:pt>
              </c:numCache>
            </c:numRef>
          </c:val>
          <c:smooth val="0"/>
          <c:extLst>
            <c:ext xmlns:c16="http://schemas.microsoft.com/office/drawing/2014/chart" uri="{C3380CC4-5D6E-409C-BE32-E72D297353CC}">
              <c16:uniqueId val="{00000005-71D6-4D9E-A3D7-311B3417607B}"/>
            </c:ext>
          </c:extLst>
        </c:ser>
        <c:ser>
          <c:idx val="6"/>
          <c:order val="6"/>
          <c:spPr>
            <a:ln w="15875" cap="rnd">
              <a:solidFill>
                <a:srgbClr val="D9D9D9"/>
              </a:solidFill>
              <a:round/>
            </a:ln>
            <a:effectLst/>
          </c:spPr>
          <c:marker>
            <c:symbol val="none"/>
          </c:marker>
          <c:cat>
            <c:numRef>
              <c:f>'Capital Invst'!$B$18:$B$259</c:f>
              <c:numCache>
                <c:formatCode>m/d/yyyy</c:formatCode>
                <c:ptCount val="242"/>
                <c:pt idx="0">
                  <c:v>38383</c:v>
                </c:pt>
                <c:pt idx="1">
                  <c:v>38411</c:v>
                </c:pt>
                <c:pt idx="2">
                  <c:v>38442</c:v>
                </c:pt>
                <c:pt idx="3">
                  <c:v>38472</c:v>
                </c:pt>
                <c:pt idx="4">
                  <c:v>38503</c:v>
                </c:pt>
                <c:pt idx="5">
                  <c:v>38533</c:v>
                </c:pt>
                <c:pt idx="6">
                  <c:v>38564</c:v>
                </c:pt>
                <c:pt idx="7">
                  <c:v>38595</c:v>
                </c:pt>
                <c:pt idx="8">
                  <c:v>38625</c:v>
                </c:pt>
                <c:pt idx="9">
                  <c:v>38656</c:v>
                </c:pt>
                <c:pt idx="10">
                  <c:v>38686</c:v>
                </c:pt>
                <c:pt idx="11">
                  <c:v>38717</c:v>
                </c:pt>
                <c:pt idx="12">
                  <c:v>38748</c:v>
                </c:pt>
                <c:pt idx="13">
                  <c:v>38776</c:v>
                </c:pt>
                <c:pt idx="14">
                  <c:v>38807</c:v>
                </c:pt>
                <c:pt idx="15">
                  <c:v>38837</c:v>
                </c:pt>
                <c:pt idx="16">
                  <c:v>38868</c:v>
                </c:pt>
                <c:pt idx="17">
                  <c:v>38898</c:v>
                </c:pt>
                <c:pt idx="18">
                  <c:v>38929</c:v>
                </c:pt>
                <c:pt idx="19">
                  <c:v>38960</c:v>
                </c:pt>
                <c:pt idx="20">
                  <c:v>38990</c:v>
                </c:pt>
                <c:pt idx="21">
                  <c:v>39021</c:v>
                </c:pt>
                <c:pt idx="22">
                  <c:v>39051</c:v>
                </c:pt>
                <c:pt idx="23">
                  <c:v>39082</c:v>
                </c:pt>
                <c:pt idx="24">
                  <c:v>39113</c:v>
                </c:pt>
                <c:pt idx="25">
                  <c:v>39141</c:v>
                </c:pt>
                <c:pt idx="26">
                  <c:v>39172</c:v>
                </c:pt>
                <c:pt idx="27">
                  <c:v>39202</c:v>
                </c:pt>
                <c:pt idx="28">
                  <c:v>39233</c:v>
                </c:pt>
                <c:pt idx="29">
                  <c:v>39263</c:v>
                </c:pt>
                <c:pt idx="30">
                  <c:v>39294</c:v>
                </c:pt>
                <c:pt idx="31">
                  <c:v>39325</c:v>
                </c:pt>
                <c:pt idx="32">
                  <c:v>39355</c:v>
                </c:pt>
                <c:pt idx="33">
                  <c:v>39386</c:v>
                </c:pt>
                <c:pt idx="34">
                  <c:v>39416</c:v>
                </c:pt>
                <c:pt idx="35">
                  <c:v>39447</c:v>
                </c:pt>
                <c:pt idx="36">
                  <c:v>39478</c:v>
                </c:pt>
                <c:pt idx="37">
                  <c:v>39507</c:v>
                </c:pt>
                <c:pt idx="38">
                  <c:v>39538</c:v>
                </c:pt>
                <c:pt idx="39">
                  <c:v>39568</c:v>
                </c:pt>
                <c:pt idx="40">
                  <c:v>39599</c:v>
                </c:pt>
                <c:pt idx="41">
                  <c:v>39629</c:v>
                </c:pt>
                <c:pt idx="42">
                  <c:v>39660</c:v>
                </c:pt>
                <c:pt idx="43">
                  <c:v>39691</c:v>
                </c:pt>
                <c:pt idx="44">
                  <c:v>39721</c:v>
                </c:pt>
                <c:pt idx="45">
                  <c:v>39752</c:v>
                </c:pt>
                <c:pt idx="46">
                  <c:v>39782</c:v>
                </c:pt>
                <c:pt idx="47">
                  <c:v>39813</c:v>
                </c:pt>
                <c:pt idx="48">
                  <c:v>39844</c:v>
                </c:pt>
                <c:pt idx="49">
                  <c:v>39872</c:v>
                </c:pt>
                <c:pt idx="50">
                  <c:v>39903</c:v>
                </c:pt>
                <c:pt idx="51">
                  <c:v>39933</c:v>
                </c:pt>
                <c:pt idx="52">
                  <c:v>39964</c:v>
                </c:pt>
                <c:pt idx="53">
                  <c:v>39994</c:v>
                </c:pt>
                <c:pt idx="54">
                  <c:v>40025</c:v>
                </c:pt>
                <c:pt idx="55">
                  <c:v>40056</c:v>
                </c:pt>
                <c:pt idx="56">
                  <c:v>40086</c:v>
                </c:pt>
                <c:pt idx="57">
                  <c:v>40117</c:v>
                </c:pt>
                <c:pt idx="58">
                  <c:v>40147</c:v>
                </c:pt>
                <c:pt idx="59">
                  <c:v>40178</c:v>
                </c:pt>
                <c:pt idx="60">
                  <c:v>40209</c:v>
                </c:pt>
                <c:pt idx="61">
                  <c:v>40237</c:v>
                </c:pt>
                <c:pt idx="62">
                  <c:v>40268</c:v>
                </c:pt>
                <c:pt idx="63">
                  <c:v>40298</c:v>
                </c:pt>
                <c:pt idx="64">
                  <c:v>40329</c:v>
                </c:pt>
                <c:pt idx="65">
                  <c:v>40359</c:v>
                </c:pt>
                <c:pt idx="66">
                  <c:v>40390</c:v>
                </c:pt>
                <c:pt idx="67">
                  <c:v>40421</c:v>
                </c:pt>
                <c:pt idx="68">
                  <c:v>40451</c:v>
                </c:pt>
                <c:pt idx="69">
                  <c:v>40482</c:v>
                </c:pt>
                <c:pt idx="70">
                  <c:v>40512</c:v>
                </c:pt>
                <c:pt idx="71">
                  <c:v>40543</c:v>
                </c:pt>
                <c:pt idx="72">
                  <c:v>40574</c:v>
                </c:pt>
                <c:pt idx="73">
                  <c:v>40602</c:v>
                </c:pt>
                <c:pt idx="74">
                  <c:v>40633</c:v>
                </c:pt>
                <c:pt idx="75">
                  <c:v>40663</c:v>
                </c:pt>
                <c:pt idx="76">
                  <c:v>40694</c:v>
                </c:pt>
                <c:pt idx="77">
                  <c:v>40724</c:v>
                </c:pt>
                <c:pt idx="78">
                  <c:v>40755</c:v>
                </c:pt>
                <c:pt idx="79">
                  <c:v>40786</c:v>
                </c:pt>
                <c:pt idx="80">
                  <c:v>40816</c:v>
                </c:pt>
                <c:pt idx="81">
                  <c:v>40847</c:v>
                </c:pt>
                <c:pt idx="82">
                  <c:v>40877</c:v>
                </c:pt>
                <c:pt idx="83">
                  <c:v>40908</c:v>
                </c:pt>
                <c:pt idx="84">
                  <c:v>40939</c:v>
                </c:pt>
                <c:pt idx="85">
                  <c:v>40968</c:v>
                </c:pt>
                <c:pt idx="86">
                  <c:v>40999</c:v>
                </c:pt>
                <c:pt idx="87">
                  <c:v>41029</c:v>
                </c:pt>
                <c:pt idx="88">
                  <c:v>41060</c:v>
                </c:pt>
                <c:pt idx="89">
                  <c:v>41090</c:v>
                </c:pt>
                <c:pt idx="90">
                  <c:v>41121</c:v>
                </c:pt>
                <c:pt idx="91">
                  <c:v>41152</c:v>
                </c:pt>
                <c:pt idx="92">
                  <c:v>41182</c:v>
                </c:pt>
                <c:pt idx="93">
                  <c:v>41213</c:v>
                </c:pt>
                <c:pt idx="94">
                  <c:v>41243</c:v>
                </c:pt>
                <c:pt idx="95">
                  <c:v>41274</c:v>
                </c:pt>
                <c:pt idx="96">
                  <c:v>41305</c:v>
                </c:pt>
                <c:pt idx="97">
                  <c:v>41333</c:v>
                </c:pt>
                <c:pt idx="98">
                  <c:v>41364</c:v>
                </c:pt>
                <c:pt idx="99">
                  <c:v>41394</c:v>
                </c:pt>
                <c:pt idx="100">
                  <c:v>41425</c:v>
                </c:pt>
                <c:pt idx="101">
                  <c:v>41455</c:v>
                </c:pt>
                <c:pt idx="102">
                  <c:v>41486</c:v>
                </c:pt>
                <c:pt idx="103">
                  <c:v>41517</c:v>
                </c:pt>
                <c:pt idx="104">
                  <c:v>41547</c:v>
                </c:pt>
                <c:pt idx="105">
                  <c:v>41578</c:v>
                </c:pt>
                <c:pt idx="106">
                  <c:v>41608</c:v>
                </c:pt>
                <c:pt idx="107">
                  <c:v>41639</c:v>
                </c:pt>
                <c:pt idx="108">
                  <c:v>41670</c:v>
                </c:pt>
                <c:pt idx="109">
                  <c:v>41698</c:v>
                </c:pt>
                <c:pt idx="110">
                  <c:v>41729</c:v>
                </c:pt>
                <c:pt idx="111">
                  <c:v>41759</c:v>
                </c:pt>
                <c:pt idx="112">
                  <c:v>41790</c:v>
                </c:pt>
                <c:pt idx="113">
                  <c:v>41820</c:v>
                </c:pt>
                <c:pt idx="114">
                  <c:v>41851</c:v>
                </c:pt>
                <c:pt idx="115">
                  <c:v>41882</c:v>
                </c:pt>
                <c:pt idx="116">
                  <c:v>41912</c:v>
                </c:pt>
                <c:pt idx="117">
                  <c:v>41943</c:v>
                </c:pt>
                <c:pt idx="118">
                  <c:v>41973</c:v>
                </c:pt>
                <c:pt idx="119">
                  <c:v>42004</c:v>
                </c:pt>
                <c:pt idx="120">
                  <c:v>42035</c:v>
                </c:pt>
                <c:pt idx="121">
                  <c:v>42063</c:v>
                </c:pt>
                <c:pt idx="122">
                  <c:v>42094</c:v>
                </c:pt>
                <c:pt idx="123">
                  <c:v>42124</c:v>
                </c:pt>
                <c:pt idx="124">
                  <c:v>42155</c:v>
                </c:pt>
                <c:pt idx="125">
                  <c:v>42185</c:v>
                </c:pt>
                <c:pt idx="126">
                  <c:v>42216</c:v>
                </c:pt>
                <c:pt idx="127">
                  <c:v>42247</c:v>
                </c:pt>
                <c:pt idx="128">
                  <c:v>42277</c:v>
                </c:pt>
                <c:pt idx="129">
                  <c:v>42308</c:v>
                </c:pt>
                <c:pt idx="130">
                  <c:v>42338</c:v>
                </c:pt>
                <c:pt idx="131">
                  <c:v>42369</c:v>
                </c:pt>
                <c:pt idx="132">
                  <c:v>42400</c:v>
                </c:pt>
                <c:pt idx="133">
                  <c:v>42429</c:v>
                </c:pt>
                <c:pt idx="134">
                  <c:v>42460</c:v>
                </c:pt>
                <c:pt idx="135">
                  <c:v>42490</c:v>
                </c:pt>
                <c:pt idx="136">
                  <c:v>42521</c:v>
                </c:pt>
                <c:pt idx="137">
                  <c:v>42551</c:v>
                </c:pt>
                <c:pt idx="138">
                  <c:v>42582</c:v>
                </c:pt>
                <c:pt idx="139">
                  <c:v>42613</c:v>
                </c:pt>
                <c:pt idx="140">
                  <c:v>42643</c:v>
                </c:pt>
                <c:pt idx="141">
                  <c:v>42674</c:v>
                </c:pt>
                <c:pt idx="142">
                  <c:v>42704</c:v>
                </c:pt>
                <c:pt idx="143">
                  <c:v>42735</c:v>
                </c:pt>
                <c:pt idx="144">
                  <c:v>42766</c:v>
                </c:pt>
                <c:pt idx="145">
                  <c:v>42794</c:v>
                </c:pt>
                <c:pt idx="146">
                  <c:v>42825</c:v>
                </c:pt>
                <c:pt idx="147">
                  <c:v>42855</c:v>
                </c:pt>
                <c:pt idx="148">
                  <c:v>42886</c:v>
                </c:pt>
                <c:pt idx="149">
                  <c:v>42916</c:v>
                </c:pt>
                <c:pt idx="150">
                  <c:v>42947</c:v>
                </c:pt>
                <c:pt idx="151">
                  <c:v>42978</c:v>
                </c:pt>
                <c:pt idx="152">
                  <c:v>43008</c:v>
                </c:pt>
                <c:pt idx="153">
                  <c:v>43039</c:v>
                </c:pt>
                <c:pt idx="154">
                  <c:v>43069</c:v>
                </c:pt>
                <c:pt idx="155">
                  <c:v>43100</c:v>
                </c:pt>
                <c:pt idx="156">
                  <c:v>43131</c:v>
                </c:pt>
                <c:pt idx="157">
                  <c:v>43159</c:v>
                </c:pt>
                <c:pt idx="158">
                  <c:v>43190</c:v>
                </c:pt>
                <c:pt idx="159">
                  <c:v>43220</c:v>
                </c:pt>
                <c:pt idx="160">
                  <c:v>43251</c:v>
                </c:pt>
                <c:pt idx="161">
                  <c:v>43281</c:v>
                </c:pt>
                <c:pt idx="162">
                  <c:v>43312</c:v>
                </c:pt>
                <c:pt idx="163">
                  <c:v>43343</c:v>
                </c:pt>
                <c:pt idx="164">
                  <c:v>43373</c:v>
                </c:pt>
                <c:pt idx="165">
                  <c:v>43404</c:v>
                </c:pt>
                <c:pt idx="166">
                  <c:v>43434</c:v>
                </c:pt>
                <c:pt idx="167">
                  <c:v>43465</c:v>
                </c:pt>
                <c:pt idx="168">
                  <c:v>43496</c:v>
                </c:pt>
                <c:pt idx="169">
                  <c:v>43524</c:v>
                </c:pt>
                <c:pt idx="170">
                  <c:v>43555</c:v>
                </c:pt>
                <c:pt idx="171">
                  <c:v>43585</c:v>
                </c:pt>
                <c:pt idx="172">
                  <c:v>43616</c:v>
                </c:pt>
                <c:pt idx="173">
                  <c:v>43646</c:v>
                </c:pt>
                <c:pt idx="174">
                  <c:v>43677</c:v>
                </c:pt>
                <c:pt idx="175">
                  <c:v>43708</c:v>
                </c:pt>
                <c:pt idx="176">
                  <c:v>43738</c:v>
                </c:pt>
                <c:pt idx="177">
                  <c:v>43769</c:v>
                </c:pt>
                <c:pt idx="178">
                  <c:v>43799</c:v>
                </c:pt>
                <c:pt idx="179">
                  <c:v>43830</c:v>
                </c:pt>
                <c:pt idx="180">
                  <c:v>43861</c:v>
                </c:pt>
                <c:pt idx="181">
                  <c:v>43890</c:v>
                </c:pt>
                <c:pt idx="182">
                  <c:v>43921</c:v>
                </c:pt>
                <c:pt idx="183">
                  <c:v>43951</c:v>
                </c:pt>
                <c:pt idx="184">
                  <c:v>43982</c:v>
                </c:pt>
                <c:pt idx="185">
                  <c:v>44012</c:v>
                </c:pt>
                <c:pt idx="186">
                  <c:v>44043</c:v>
                </c:pt>
                <c:pt idx="187">
                  <c:v>44074</c:v>
                </c:pt>
                <c:pt idx="188">
                  <c:v>44104</c:v>
                </c:pt>
                <c:pt idx="189">
                  <c:v>44135</c:v>
                </c:pt>
                <c:pt idx="190">
                  <c:v>44165</c:v>
                </c:pt>
                <c:pt idx="191">
                  <c:v>44196</c:v>
                </c:pt>
                <c:pt idx="192">
                  <c:v>44227</c:v>
                </c:pt>
                <c:pt idx="193">
                  <c:v>44255</c:v>
                </c:pt>
                <c:pt idx="194">
                  <c:v>44286</c:v>
                </c:pt>
                <c:pt idx="195">
                  <c:v>44316</c:v>
                </c:pt>
                <c:pt idx="196">
                  <c:v>44347</c:v>
                </c:pt>
                <c:pt idx="197">
                  <c:v>44377</c:v>
                </c:pt>
                <c:pt idx="198">
                  <c:v>44408</c:v>
                </c:pt>
                <c:pt idx="199">
                  <c:v>44439</c:v>
                </c:pt>
                <c:pt idx="200">
                  <c:v>44469</c:v>
                </c:pt>
                <c:pt idx="201">
                  <c:v>44500</c:v>
                </c:pt>
                <c:pt idx="202">
                  <c:v>44530</c:v>
                </c:pt>
                <c:pt idx="203">
                  <c:v>44561</c:v>
                </c:pt>
                <c:pt idx="204">
                  <c:v>44592</c:v>
                </c:pt>
                <c:pt idx="205">
                  <c:v>44620</c:v>
                </c:pt>
                <c:pt idx="206">
                  <c:v>44651</c:v>
                </c:pt>
                <c:pt idx="207">
                  <c:v>44681</c:v>
                </c:pt>
                <c:pt idx="208">
                  <c:v>44712</c:v>
                </c:pt>
                <c:pt idx="209">
                  <c:v>44742</c:v>
                </c:pt>
                <c:pt idx="210">
                  <c:v>44773</c:v>
                </c:pt>
                <c:pt idx="211">
                  <c:v>44804</c:v>
                </c:pt>
                <c:pt idx="212">
                  <c:v>44834</c:v>
                </c:pt>
                <c:pt idx="213">
                  <c:v>44865</c:v>
                </c:pt>
                <c:pt idx="214">
                  <c:v>44895</c:v>
                </c:pt>
                <c:pt idx="215">
                  <c:v>44926</c:v>
                </c:pt>
                <c:pt idx="216">
                  <c:v>44957</c:v>
                </c:pt>
                <c:pt idx="217">
                  <c:v>44985</c:v>
                </c:pt>
                <c:pt idx="218">
                  <c:v>45016</c:v>
                </c:pt>
                <c:pt idx="219">
                  <c:v>45046</c:v>
                </c:pt>
                <c:pt idx="220">
                  <c:v>45077</c:v>
                </c:pt>
                <c:pt idx="221">
                  <c:v>45107</c:v>
                </c:pt>
                <c:pt idx="222">
                  <c:v>45138</c:v>
                </c:pt>
                <c:pt idx="223">
                  <c:v>45169</c:v>
                </c:pt>
                <c:pt idx="224">
                  <c:v>45199</c:v>
                </c:pt>
                <c:pt idx="225">
                  <c:v>45230</c:v>
                </c:pt>
                <c:pt idx="226">
                  <c:v>45260</c:v>
                </c:pt>
                <c:pt idx="227">
                  <c:v>45291</c:v>
                </c:pt>
                <c:pt idx="228">
                  <c:v>45322</c:v>
                </c:pt>
                <c:pt idx="229">
                  <c:v>45351</c:v>
                </c:pt>
                <c:pt idx="230">
                  <c:v>45382</c:v>
                </c:pt>
                <c:pt idx="231">
                  <c:v>45412</c:v>
                </c:pt>
                <c:pt idx="232">
                  <c:v>45443</c:v>
                </c:pt>
                <c:pt idx="233">
                  <c:v>45473</c:v>
                </c:pt>
                <c:pt idx="234">
                  <c:v>45504</c:v>
                </c:pt>
                <c:pt idx="235">
                  <c:v>45535</c:v>
                </c:pt>
                <c:pt idx="236">
                  <c:v>45565</c:v>
                </c:pt>
                <c:pt idx="237">
                  <c:v>45596</c:v>
                </c:pt>
                <c:pt idx="238">
                  <c:v>45626</c:v>
                </c:pt>
                <c:pt idx="239">
                  <c:v>45657</c:v>
                </c:pt>
                <c:pt idx="240">
                  <c:v>45688</c:v>
                </c:pt>
                <c:pt idx="241">
                  <c:v>45716</c:v>
                </c:pt>
              </c:numCache>
            </c:numRef>
          </c:cat>
          <c:val>
            <c:numRef>
              <c:f>'Capital Invst'!$I$18:$I$259</c:f>
              <c:numCache>
                <c:formatCode>0</c:formatCode>
                <c:ptCount val="242"/>
                <c:pt idx="0">
                  <c:v>26</c:v>
                </c:pt>
                <c:pt idx="1">
                  <c:v>24</c:v>
                </c:pt>
                <c:pt idx="2">
                  <c:v>30</c:v>
                </c:pt>
                <c:pt idx="3">
                  <c:v>26</c:v>
                </c:pt>
                <c:pt idx="4">
                  <c:v>24</c:v>
                </c:pt>
                <c:pt idx="5">
                  <c:v>23</c:v>
                </c:pt>
                <c:pt idx="6">
                  <c:v>21</c:v>
                </c:pt>
                <c:pt idx="7">
                  <c:v>28</c:v>
                </c:pt>
                <c:pt idx="8">
                  <c:v>16</c:v>
                </c:pt>
                <c:pt idx="9">
                  <c:v>22</c:v>
                </c:pt>
                <c:pt idx="10">
                  <c:v>24</c:v>
                </c:pt>
                <c:pt idx="11">
                  <c:v>28</c:v>
                </c:pt>
                <c:pt idx="12">
                  <c:v>27</c:v>
                </c:pt>
                <c:pt idx="13">
                  <c:v>17</c:v>
                </c:pt>
                <c:pt idx="14">
                  <c:v>19</c:v>
                </c:pt>
                <c:pt idx="15">
                  <c:v>17</c:v>
                </c:pt>
                <c:pt idx="16">
                  <c:v>13</c:v>
                </c:pt>
                <c:pt idx="17">
                  <c:v>9</c:v>
                </c:pt>
                <c:pt idx="18">
                  <c:v>22</c:v>
                </c:pt>
                <c:pt idx="19">
                  <c:v>21</c:v>
                </c:pt>
                <c:pt idx="20">
                  <c:v>25</c:v>
                </c:pt>
                <c:pt idx="21">
                  <c:v>26</c:v>
                </c:pt>
                <c:pt idx="22">
                  <c:v>21</c:v>
                </c:pt>
                <c:pt idx="23">
                  <c:v>26</c:v>
                </c:pt>
                <c:pt idx="24">
                  <c:v>24</c:v>
                </c:pt>
                <c:pt idx="25">
                  <c:v>28</c:v>
                </c:pt>
                <c:pt idx="26">
                  <c:v>25</c:v>
                </c:pt>
                <c:pt idx="27">
                  <c:v>22</c:v>
                </c:pt>
                <c:pt idx="28">
                  <c:v>19</c:v>
                </c:pt>
                <c:pt idx="29">
                  <c:v>20</c:v>
                </c:pt>
                <c:pt idx="30">
                  <c:v>18</c:v>
                </c:pt>
                <c:pt idx="31">
                  <c:v>15</c:v>
                </c:pt>
                <c:pt idx="32">
                  <c:v>17</c:v>
                </c:pt>
                <c:pt idx="33">
                  <c:v>16</c:v>
                </c:pt>
                <c:pt idx="34">
                  <c:v>25</c:v>
                </c:pt>
                <c:pt idx="35">
                  <c:v>21</c:v>
                </c:pt>
                <c:pt idx="36">
                  <c:v>13</c:v>
                </c:pt>
                <c:pt idx="37">
                  <c:v>17</c:v>
                </c:pt>
                <c:pt idx="38">
                  <c:v>12</c:v>
                </c:pt>
                <c:pt idx="39">
                  <c:v>9</c:v>
                </c:pt>
                <c:pt idx="40">
                  <c:v>11</c:v>
                </c:pt>
                <c:pt idx="41">
                  <c:v>15</c:v>
                </c:pt>
                <c:pt idx="42">
                  <c:v>17</c:v>
                </c:pt>
                <c:pt idx="43">
                  <c:v>6</c:v>
                </c:pt>
                <c:pt idx="44">
                  <c:v>13</c:v>
                </c:pt>
                <c:pt idx="45">
                  <c:v>-3</c:v>
                </c:pt>
                <c:pt idx="46">
                  <c:v>-17</c:v>
                </c:pt>
                <c:pt idx="47">
                  <c:v>-22</c:v>
                </c:pt>
                <c:pt idx="48">
                  <c:v>-22</c:v>
                </c:pt>
                <c:pt idx="49">
                  <c:v>-34</c:v>
                </c:pt>
                <c:pt idx="50">
                  <c:v>-25</c:v>
                </c:pt>
                <c:pt idx="51">
                  <c:v>-18</c:v>
                </c:pt>
                <c:pt idx="52">
                  <c:v>-13</c:v>
                </c:pt>
                <c:pt idx="53">
                  <c:v>-11</c:v>
                </c:pt>
                <c:pt idx="54">
                  <c:v>-11</c:v>
                </c:pt>
                <c:pt idx="55">
                  <c:v>-2</c:v>
                </c:pt>
                <c:pt idx="56">
                  <c:v>-7</c:v>
                </c:pt>
                <c:pt idx="57">
                  <c:v>-4</c:v>
                </c:pt>
                <c:pt idx="58">
                  <c:v>0</c:v>
                </c:pt>
                <c:pt idx="59">
                  <c:v>-2</c:v>
                </c:pt>
                <c:pt idx="60">
                  <c:v>14</c:v>
                </c:pt>
                <c:pt idx="61">
                  <c:v>1</c:v>
                </c:pt>
                <c:pt idx="62">
                  <c:v>2</c:v>
                </c:pt>
                <c:pt idx="63">
                  <c:v>9</c:v>
                </c:pt>
                <c:pt idx="64">
                  <c:v>3</c:v>
                </c:pt>
                <c:pt idx="65">
                  <c:v>0</c:v>
                </c:pt>
                <c:pt idx="66">
                  <c:v>-1</c:v>
                </c:pt>
                <c:pt idx="67">
                  <c:v>-3</c:v>
                </c:pt>
                <c:pt idx="68">
                  <c:v>12</c:v>
                </c:pt>
                <c:pt idx="69">
                  <c:v>7</c:v>
                </c:pt>
                <c:pt idx="70">
                  <c:v>14</c:v>
                </c:pt>
                <c:pt idx="71">
                  <c:v>22</c:v>
                </c:pt>
                <c:pt idx="72">
                  <c:v>16</c:v>
                </c:pt>
                <c:pt idx="73">
                  <c:v>20</c:v>
                </c:pt>
                <c:pt idx="74">
                  <c:v>22</c:v>
                </c:pt>
                <c:pt idx="75">
                  <c:v>21</c:v>
                </c:pt>
                <c:pt idx="76">
                  <c:v>16</c:v>
                </c:pt>
                <c:pt idx="77">
                  <c:v>13</c:v>
                </c:pt>
                <c:pt idx="78">
                  <c:v>17</c:v>
                </c:pt>
                <c:pt idx="79">
                  <c:v>18</c:v>
                </c:pt>
                <c:pt idx="80">
                  <c:v>10</c:v>
                </c:pt>
                <c:pt idx="81">
                  <c:v>15</c:v>
                </c:pt>
                <c:pt idx="82">
                  <c:v>20</c:v>
                </c:pt>
                <c:pt idx="83">
                  <c:v>17</c:v>
                </c:pt>
                <c:pt idx="84">
                  <c:v>20</c:v>
                </c:pt>
                <c:pt idx="85">
                  <c:v>16</c:v>
                </c:pt>
                <c:pt idx="86">
                  <c:v>22</c:v>
                </c:pt>
                <c:pt idx="87">
                  <c:v>8</c:v>
                </c:pt>
                <c:pt idx="88">
                  <c:v>18</c:v>
                </c:pt>
                <c:pt idx="89">
                  <c:v>16</c:v>
                </c:pt>
                <c:pt idx="90">
                  <c:v>19</c:v>
                </c:pt>
                <c:pt idx="91">
                  <c:v>20</c:v>
                </c:pt>
                <c:pt idx="92">
                  <c:v>13</c:v>
                </c:pt>
                <c:pt idx="93">
                  <c:v>16</c:v>
                </c:pt>
                <c:pt idx="94">
                  <c:v>11</c:v>
                </c:pt>
                <c:pt idx="95">
                  <c:v>7</c:v>
                </c:pt>
                <c:pt idx="96">
                  <c:v>1</c:v>
                </c:pt>
                <c:pt idx="97">
                  <c:v>15</c:v>
                </c:pt>
                <c:pt idx="98">
                  <c:v>25</c:v>
                </c:pt>
                <c:pt idx="99">
                  <c:v>13</c:v>
                </c:pt>
                <c:pt idx="100">
                  <c:v>19</c:v>
                </c:pt>
                <c:pt idx="101">
                  <c:v>14</c:v>
                </c:pt>
                <c:pt idx="102">
                  <c:v>12</c:v>
                </c:pt>
                <c:pt idx="103">
                  <c:v>16</c:v>
                </c:pt>
                <c:pt idx="104">
                  <c:v>17</c:v>
                </c:pt>
                <c:pt idx="105">
                  <c:v>18</c:v>
                </c:pt>
                <c:pt idx="106">
                  <c:v>17</c:v>
                </c:pt>
                <c:pt idx="107">
                  <c:v>10</c:v>
                </c:pt>
                <c:pt idx="108">
                  <c:v>23</c:v>
                </c:pt>
                <c:pt idx="109">
                  <c:v>21</c:v>
                </c:pt>
                <c:pt idx="110">
                  <c:v>16</c:v>
                </c:pt>
                <c:pt idx="111">
                  <c:v>21</c:v>
                </c:pt>
                <c:pt idx="112">
                  <c:v>21</c:v>
                </c:pt>
                <c:pt idx="113">
                  <c:v>20</c:v>
                </c:pt>
                <c:pt idx="114">
                  <c:v>26</c:v>
                </c:pt>
                <c:pt idx="115">
                  <c:v>20</c:v>
                </c:pt>
                <c:pt idx="116">
                  <c:v>21</c:v>
                </c:pt>
                <c:pt idx="117">
                  <c:v>24</c:v>
                </c:pt>
                <c:pt idx="118">
                  <c:v>16</c:v>
                </c:pt>
                <c:pt idx="119">
                  <c:v>21</c:v>
                </c:pt>
                <c:pt idx="120">
                  <c:v>10</c:v>
                </c:pt>
                <c:pt idx="121">
                  <c:v>12</c:v>
                </c:pt>
                <c:pt idx="122">
                  <c:v>9</c:v>
                </c:pt>
                <c:pt idx="123">
                  <c:v>10</c:v>
                </c:pt>
                <c:pt idx="124">
                  <c:v>2</c:v>
                </c:pt>
                <c:pt idx="125">
                  <c:v>10</c:v>
                </c:pt>
                <c:pt idx="126">
                  <c:v>2</c:v>
                </c:pt>
                <c:pt idx="127">
                  <c:v>1</c:v>
                </c:pt>
                <c:pt idx="128">
                  <c:v>0</c:v>
                </c:pt>
                <c:pt idx="129">
                  <c:v>-6</c:v>
                </c:pt>
                <c:pt idx="130">
                  <c:v>10</c:v>
                </c:pt>
                <c:pt idx="131">
                  <c:v>6</c:v>
                </c:pt>
                <c:pt idx="132">
                  <c:v>-4</c:v>
                </c:pt>
                <c:pt idx="133">
                  <c:v>-10</c:v>
                </c:pt>
                <c:pt idx="134">
                  <c:v>-7</c:v>
                </c:pt>
                <c:pt idx="135">
                  <c:v>-5</c:v>
                </c:pt>
                <c:pt idx="136">
                  <c:v>-2</c:v>
                </c:pt>
                <c:pt idx="137">
                  <c:v>5</c:v>
                </c:pt>
                <c:pt idx="138">
                  <c:v>4</c:v>
                </c:pt>
                <c:pt idx="139">
                  <c:v>7</c:v>
                </c:pt>
                <c:pt idx="140">
                  <c:v>14</c:v>
                </c:pt>
                <c:pt idx="141">
                  <c:v>12</c:v>
                </c:pt>
                <c:pt idx="142">
                  <c:v>17</c:v>
                </c:pt>
                <c:pt idx="143">
                  <c:v>14</c:v>
                </c:pt>
                <c:pt idx="144">
                  <c:v>15</c:v>
                </c:pt>
                <c:pt idx="145">
                  <c:v>23</c:v>
                </c:pt>
                <c:pt idx="146">
                  <c:v>31</c:v>
                </c:pt>
                <c:pt idx="147">
                  <c:v>10</c:v>
                </c:pt>
                <c:pt idx="148">
                  <c:v>22</c:v>
                </c:pt>
                <c:pt idx="149">
                  <c:v>17</c:v>
                </c:pt>
                <c:pt idx="150">
                  <c:v>17</c:v>
                </c:pt>
                <c:pt idx="151">
                  <c:v>21</c:v>
                </c:pt>
                <c:pt idx="152">
                  <c:v>16</c:v>
                </c:pt>
                <c:pt idx="153">
                  <c:v>27</c:v>
                </c:pt>
                <c:pt idx="154">
                  <c:v>23</c:v>
                </c:pt>
                <c:pt idx="155">
                  <c:v>24</c:v>
                </c:pt>
                <c:pt idx="156">
                  <c:v>31</c:v>
                </c:pt>
                <c:pt idx="157">
                  <c:v>32</c:v>
                </c:pt>
                <c:pt idx="158">
                  <c:v>34</c:v>
                </c:pt>
                <c:pt idx="159">
                  <c:v>37</c:v>
                </c:pt>
                <c:pt idx="160">
                  <c:v>33</c:v>
                </c:pt>
                <c:pt idx="161">
                  <c:v>36</c:v>
                </c:pt>
                <c:pt idx="162">
                  <c:v>37</c:v>
                </c:pt>
                <c:pt idx="163">
                  <c:v>30</c:v>
                </c:pt>
                <c:pt idx="164">
                  <c:v>37</c:v>
                </c:pt>
                <c:pt idx="165">
                  <c:v>19</c:v>
                </c:pt>
                <c:pt idx="166">
                  <c:v>27</c:v>
                </c:pt>
                <c:pt idx="167">
                  <c:v>32</c:v>
                </c:pt>
                <c:pt idx="168">
                  <c:v>29</c:v>
                </c:pt>
                <c:pt idx="169">
                  <c:v>9</c:v>
                </c:pt>
                <c:pt idx="170">
                  <c:v>30</c:v>
                </c:pt>
                <c:pt idx="171">
                  <c:v>24</c:v>
                </c:pt>
                <c:pt idx="172">
                  <c:v>28</c:v>
                </c:pt>
                <c:pt idx="173">
                  <c:v>12</c:v>
                </c:pt>
                <c:pt idx="174">
                  <c:v>14</c:v>
                </c:pt>
                <c:pt idx="175">
                  <c:v>12</c:v>
                </c:pt>
                <c:pt idx="176">
                  <c:v>7</c:v>
                </c:pt>
                <c:pt idx="177">
                  <c:v>4</c:v>
                </c:pt>
                <c:pt idx="178">
                  <c:v>15</c:v>
                </c:pt>
                <c:pt idx="179">
                  <c:v>10</c:v>
                </c:pt>
                <c:pt idx="180">
                  <c:v>7</c:v>
                </c:pt>
                <c:pt idx="181">
                  <c:v>5</c:v>
                </c:pt>
                <c:pt idx="182">
                  <c:v>-38</c:v>
                </c:pt>
                <c:pt idx="183">
                  <c:v>-28</c:v>
                </c:pt>
                <c:pt idx="184">
                  <c:v>-14</c:v>
                </c:pt>
                <c:pt idx="185">
                  <c:v>-4</c:v>
                </c:pt>
                <c:pt idx="186">
                  <c:v>-6</c:v>
                </c:pt>
                <c:pt idx="187">
                  <c:v>2</c:v>
                </c:pt>
                <c:pt idx="188">
                  <c:v>0</c:v>
                </c:pt>
                <c:pt idx="189">
                  <c:v>10</c:v>
                </c:pt>
                <c:pt idx="190">
                  <c:v>11</c:v>
                </c:pt>
                <c:pt idx="191">
                  <c:v>7</c:v>
                </c:pt>
                <c:pt idx="192">
                  <c:v>11</c:v>
                </c:pt>
                <c:pt idx="193">
                  <c:v>24</c:v>
                </c:pt>
                <c:pt idx="194">
                  <c:v>27</c:v>
                </c:pt>
                <c:pt idx="195">
                  <c:v>32</c:v>
                </c:pt>
                <c:pt idx="196">
                  <c:v>27</c:v>
                </c:pt>
                <c:pt idx="197">
                  <c:v>35</c:v>
                </c:pt>
                <c:pt idx="198">
                  <c:v>29</c:v>
                </c:pt>
                <c:pt idx="199">
                  <c:v>27</c:v>
                </c:pt>
                <c:pt idx="200">
                  <c:v>34</c:v>
                </c:pt>
                <c:pt idx="201">
                  <c:v>35</c:v>
                </c:pt>
                <c:pt idx="202">
                  <c:v>25</c:v>
                </c:pt>
                <c:pt idx="203">
                  <c:v>25</c:v>
                </c:pt>
                <c:pt idx="204">
                  <c:v>29</c:v>
                </c:pt>
                <c:pt idx="205">
                  <c:v>30</c:v>
                </c:pt>
                <c:pt idx="206">
                  <c:v>28</c:v>
                </c:pt>
                <c:pt idx="207">
                  <c:v>27</c:v>
                </c:pt>
                <c:pt idx="208">
                  <c:v>22</c:v>
                </c:pt>
                <c:pt idx="209">
                  <c:v>13</c:v>
                </c:pt>
                <c:pt idx="210">
                  <c:v>16</c:v>
                </c:pt>
                <c:pt idx="211">
                  <c:v>27</c:v>
                </c:pt>
                <c:pt idx="212">
                  <c:v>11</c:v>
                </c:pt>
                <c:pt idx="213">
                  <c:v>9</c:v>
                </c:pt>
                <c:pt idx="214">
                  <c:v>7</c:v>
                </c:pt>
                <c:pt idx="215">
                  <c:v>11</c:v>
                </c:pt>
                <c:pt idx="216">
                  <c:v>11</c:v>
                </c:pt>
                <c:pt idx="217">
                  <c:v>-2</c:v>
                </c:pt>
                <c:pt idx="218">
                  <c:v>7</c:v>
                </c:pt>
                <c:pt idx="219">
                  <c:v>7</c:v>
                </c:pt>
                <c:pt idx="220">
                  <c:v>7</c:v>
                </c:pt>
                <c:pt idx="221">
                  <c:v>13</c:v>
                </c:pt>
                <c:pt idx="222">
                  <c:v>13</c:v>
                </c:pt>
                <c:pt idx="223">
                  <c:v>14</c:v>
                </c:pt>
                <c:pt idx="224">
                  <c:v>8</c:v>
                </c:pt>
                <c:pt idx="225">
                  <c:v>6</c:v>
                </c:pt>
                <c:pt idx="226">
                  <c:v>-4</c:v>
                </c:pt>
                <c:pt idx="227">
                  <c:v>5</c:v>
                </c:pt>
                <c:pt idx="228">
                  <c:v>4</c:v>
                </c:pt>
                <c:pt idx="229">
                  <c:v>15</c:v>
                </c:pt>
                <c:pt idx="230">
                  <c:v>7</c:v>
                </c:pt>
                <c:pt idx="231">
                  <c:v>5</c:v>
                </c:pt>
                <c:pt idx="232">
                  <c:v>15</c:v>
                </c:pt>
                <c:pt idx="233">
                  <c:v>5</c:v>
                </c:pt>
                <c:pt idx="234">
                  <c:v>9</c:v>
                </c:pt>
                <c:pt idx="235">
                  <c:v>-5</c:v>
                </c:pt>
                <c:pt idx="236">
                  <c:v>10</c:v>
                </c:pt>
                <c:pt idx="237">
                  <c:v>3</c:v>
                </c:pt>
                <c:pt idx="238">
                  <c:v>15</c:v>
                </c:pt>
                <c:pt idx="239">
                  <c:v>8</c:v>
                </c:pt>
                <c:pt idx="240">
                  <c:v>20</c:v>
                </c:pt>
                <c:pt idx="241">
                  <c:v>9</c:v>
                </c:pt>
              </c:numCache>
            </c:numRef>
          </c:val>
          <c:smooth val="0"/>
          <c:extLst>
            <c:ext xmlns:c16="http://schemas.microsoft.com/office/drawing/2014/chart" uri="{C3380CC4-5D6E-409C-BE32-E72D297353CC}">
              <c16:uniqueId val="{00000006-71D6-4D9E-A3D7-311B3417607B}"/>
            </c:ext>
          </c:extLst>
        </c:ser>
        <c:dLbls>
          <c:showLegendKey val="0"/>
          <c:showVal val="0"/>
          <c:showCatName val="0"/>
          <c:showSerName val="0"/>
          <c:showPercent val="0"/>
          <c:showBubbleSize val="0"/>
        </c:dLbls>
        <c:marker val="1"/>
        <c:smooth val="0"/>
        <c:axId val="1198578335"/>
        <c:axId val="1198576415"/>
      </c:lineChart>
      <c:lineChart>
        <c:grouping val="standard"/>
        <c:varyColors val="0"/>
        <c:ser>
          <c:idx val="7"/>
          <c:order val="7"/>
          <c:tx>
            <c:strRef>
              <c:f>'Capital Invst'!$J$1</c:f>
              <c:strCache>
                <c:ptCount val="1"/>
                <c:pt idx="0">
                  <c:v>Average</c:v>
                </c:pt>
              </c:strCache>
            </c:strRef>
          </c:tx>
          <c:spPr>
            <a:ln w="25400" cap="rnd">
              <a:solidFill>
                <a:srgbClr val="034B6B"/>
              </a:solidFill>
              <a:round/>
            </a:ln>
            <a:effectLst/>
          </c:spPr>
          <c:marker>
            <c:symbol val="none"/>
          </c:marker>
          <c:cat>
            <c:numRef>
              <c:f>'Capital Invst'!$B$18:$B$259</c:f>
              <c:numCache>
                <c:formatCode>m/d/yyyy</c:formatCode>
                <c:ptCount val="242"/>
                <c:pt idx="0">
                  <c:v>38383</c:v>
                </c:pt>
                <c:pt idx="1">
                  <c:v>38411</c:v>
                </c:pt>
                <c:pt idx="2">
                  <c:v>38442</c:v>
                </c:pt>
                <c:pt idx="3">
                  <c:v>38472</c:v>
                </c:pt>
                <c:pt idx="4">
                  <c:v>38503</c:v>
                </c:pt>
                <c:pt idx="5">
                  <c:v>38533</c:v>
                </c:pt>
                <c:pt idx="6">
                  <c:v>38564</c:v>
                </c:pt>
                <c:pt idx="7">
                  <c:v>38595</c:v>
                </c:pt>
                <c:pt idx="8">
                  <c:v>38625</c:v>
                </c:pt>
                <c:pt idx="9">
                  <c:v>38656</c:v>
                </c:pt>
                <c:pt idx="10">
                  <c:v>38686</c:v>
                </c:pt>
                <c:pt idx="11">
                  <c:v>38717</c:v>
                </c:pt>
                <c:pt idx="12">
                  <c:v>38748</c:v>
                </c:pt>
                <c:pt idx="13">
                  <c:v>38776</c:v>
                </c:pt>
                <c:pt idx="14">
                  <c:v>38807</c:v>
                </c:pt>
                <c:pt idx="15">
                  <c:v>38837</c:v>
                </c:pt>
                <c:pt idx="16">
                  <c:v>38868</c:v>
                </c:pt>
                <c:pt idx="17">
                  <c:v>38898</c:v>
                </c:pt>
                <c:pt idx="18">
                  <c:v>38929</c:v>
                </c:pt>
                <c:pt idx="19">
                  <c:v>38960</c:v>
                </c:pt>
                <c:pt idx="20">
                  <c:v>38990</c:v>
                </c:pt>
                <c:pt idx="21">
                  <c:v>39021</c:v>
                </c:pt>
                <c:pt idx="22">
                  <c:v>39051</c:v>
                </c:pt>
                <c:pt idx="23">
                  <c:v>39082</c:v>
                </c:pt>
                <c:pt idx="24">
                  <c:v>39113</c:v>
                </c:pt>
                <c:pt idx="25">
                  <c:v>39141</c:v>
                </c:pt>
                <c:pt idx="26">
                  <c:v>39172</c:v>
                </c:pt>
                <c:pt idx="27">
                  <c:v>39202</c:v>
                </c:pt>
                <c:pt idx="28">
                  <c:v>39233</c:v>
                </c:pt>
                <c:pt idx="29">
                  <c:v>39263</c:v>
                </c:pt>
                <c:pt idx="30">
                  <c:v>39294</c:v>
                </c:pt>
                <c:pt idx="31">
                  <c:v>39325</c:v>
                </c:pt>
                <c:pt idx="32">
                  <c:v>39355</c:v>
                </c:pt>
                <c:pt idx="33">
                  <c:v>39386</c:v>
                </c:pt>
                <c:pt idx="34">
                  <c:v>39416</c:v>
                </c:pt>
                <c:pt idx="35">
                  <c:v>39447</c:v>
                </c:pt>
                <c:pt idx="36">
                  <c:v>39478</c:v>
                </c:pt>
                <c:pt idx="37">
                  <c:v>39507</c:v>
                </c:pt>
                <c:pt idx="38">
                  <c:v>39538</c:v>
                </c:pt>
                <c:pt idx="39">
                  <c:v>39568</c:v>
                </c:pt>
                <c:pt idx="40">
                  <c:v>39599</c:v>
                </c:pt>
                <c:pt idx="41">
                  <c:v>39629</c:v>
                </c:pt>
                <c:pt idx="42">
                  <c:v>39660</c:v>
                </c:pt>
                <c:pt idx="43">
                  <c:v>39691</c:v>
                </c:pt>
                <c:pt idx="44">
                  <c:v>39721</c:v>
                </c:pt>
                <c:pt idx="45">
                  <c:v>39752</c:v>
                </c:pt>
                <c:pt idx="46">
                  <c:v>39782</c:v>
                </c:pt>
                <c:pt idx="47">
                  <c:v>39813</c:v>
                </c:pt>
                <c:pt idx="48">
                  <c:v>39844</c:v>
                </c:pt>
                <c:pt idx="49">
                  <c:v>39872</c:v>
                </c:pt>
                <c:pt idx="50">
                  <c:v>39903</c:v>
                </c:pt>
                <c:pt idx="51">
                  <c:v>39933</c:v>
                </c:pt>
                <c:pt idx="52">
                  <c:v>39964</c:v>
                </c:pt>
                <c:pt idx="53">
                  <c:v>39994</c:v>
                </c:pt>
                <c:pt idx="54">
                  <c:v>40025</c:v>
                </c:pt>
                <c:pt idx="55">
                  <c:v>40056</c:v>
                </c:pt>
                <c:pt idx="56">
                  <c:v>40086</c:v>
                </c:pt>
                <c:pt idx="57">
                  <c:v>40117</c:v>
                </c:pt>
                <c:pt idx="58">
                  <c:v>40147</c:v>
                </c:pt>
                <c:pt idx="59">
                  <c:v>40178</c:v>
                </c:pt>
                <c:pt idx="60">
                  <c:v>40209</c:v>
                </c:pt>
                <c:pt idx="61">
                  <c:v>40237</c:v>
                </c:pt>
                <c:pt idx="62">
                  <c:v>40268</c:v>
                </c:pt>
                <c:pt idx="63">
                  <c:v>40298</c:v>
                </c:pt>
                <c:pt idx="64">
                  <c:v>40329</c:v>
                </c:pt>
                <c:pt idx="65">
                  <c:v>40359</c:v>
                </c:pt>
                <c:pt idx="66">
                  <c:v>40390</c:v>
                </c:pt>
                <c:pt idx="67">
                  <c:v>40421</c:v>
                </c:pt>
                <c:pt idx="68">
                  <c:v>40451</c:v>
                </c:pt>
                <c:pt idx="69">
                  <c:v>40482</c:v>
                </c:pt>
                <c:pt idx="70">
                  <c:v>40512</c:v>
                </c:pt>
                <c:pt idx="71">
                  <c:v>40543</c:v>
                </c:pt>
                <c:pt idx="72">
                  <c:v>40574</c:v>
                </c:pt>
                <c:pt idx="73">
                  <c:v>40602</c:v>
                </c:pt>
                <c:pt idx="74">
                  <c:v>40633</c:v>
                </c:pt>
                <c:pt idx="75">
                  <c:v>40663</c:v>
                </c:pt>
                <c:pt idx="76">
                  <c:v>40694</c:v>
                </c:pt>
                <c:pt idx="77">
                  <c:v>40724</c:v>
                </c:pt>
                <c:pt idx="78">
                  <c:v>40755</c:v>
                </c:pt>
                <c:pt idx="79">
                  <c:v>40786</c:v>
                </c:pt>
                <c:pt idx="80">
                  <c:v>40816</c:v>
                </c:pt>
                <c:pt idx="81">
                  <c:v>40847</c:v>
                </c:pt>
                <c:pt idx="82">
                  <c:v>40877</c:v>
                </c:pt>
                <c:pt idx="83">
                  <c:v>40908</c:v>
                </c:pt>
                <c:pt idx="84">
                  <c:v>40939</c:v>
                </c:pt>
                <c:pt idx="85">
                  <c:v>40968</c:v>
                </c:pt>
                <c:pt idx="86">
                  <c:v>40999</c:v>
                </c:pt>
                <c:pt idx="87">
                  <c:v>41029</c:v>
                </c:pt>
                <c:pt idx="88">
                  <c:v>41060</c:v>
                </c:pt>
                <c:pt idx="89">
                  <c:v>41090</c:v>
                </c:pt>
                <c:pt idx="90">
                  <c:v>41121</c:v>
                </c:pt>
                <c:pt idx="91">
                  <c:v>41152</c:v>
                </c:pt>
                <c:pt idx="92">
                  <c:v>41182</c:v>
                </c:pt>
                <c:pt idx="93">
                  <c:v>41213</c:v>
                </c:pt>
                <c:pt idx="94">
                  <c:v>41243</c:v>
                </c:pt>
                <c:pt idx="95">
                  <c:v>41274</c:v>
                </c:pt>
                <c:pt idx="96">
                  <c:v>41305</c:v>
                </c:pt>
                <c:pt idx="97">
                  <c:v>41333</c:v>
                </c:pt>
                <c:pt idx="98">
                  <c:v>41364</c:v>
                </c:pt>
                <c:pt idx="99">
                  <c:v>41394</c:v>
                </c:pt>
                <c:pt idx="100">
                  <c:v>41425</c:v>
                </c:pt>
                <c:pt idx="101">
                  <c:v>41455</c:v>
                </c:pt>
                <c:pt idx="102">
                  <c:v>41486</c:v>
                </c:pt>
                <c:pt idx="103">
                  <c:v>41517</c:v>
                </c:pt>
                <c:pt idx="104">
                  <c:v>41547</c:v>
                </c:pt>
                <c:pt idx="105">
                  <c:v>41578</c:v>
                </c:pt>
                <c:pt idx="106">
                  <c:v>41608</c:v>
                </c:pt>
                <c:pt idx="107">
                  <c:v>41639</c:v>
                </c:pt>
                <c:pt idx="108">
                  <c:v>41670</c:v>
                </c:pt>
                <c:pt idx="109">
                  <c:v>41698</c:v>
                </c:pt>
                <c:pt idx="110">
                  <c:v>41729</c:v>
                </c:pt>
                <c:pt idx="111">
                  <c:v>41759</c:v>
                </c:pt>
                <c:pt idx="112">
                  <c:v>41790</c:v>
                </c:pt>
                <c:pt idx="113">
                  <c:v>41820</c:v>
                </c:pt>
                <c:pt idx="114">
                  <c:v>41851</c:v>
                </c:pt>
                <c:pt idx="115">
                  <c:v>41882</c:v>
                </c:pt>
                <c:pt idx="116">
                  <c:v>41912</c:v>
                </c:pt>
                <c:pt idx="117">
                  <c:v>41943</c:v>
                </c:pt>
                <c:pt idx="118">
                  <c:v>41973</c:v>
                </c:pt>
                <c:pt idx="119">
                  <c:v>42004</c:v>
                </c:pt>
                <c:pt idx="120">
                  <c:v>42035</c:v>
                </c:pt>
                <c:pt idx="121">
                  <c:v>42063</c:v>
                </c:pt>
                <c:pt idx="122">
                  <c:v>42094</c:v>
                </c:pt>
                <c:pt idx="123">
                  <c:v>42124</c:v>
                </c:pt>
                <c:pt idx="124">
                  <c:v>42155</c:v>
                </c:pt>
                <c:pt idx="125">
                  <c:v>42185</c:v>
                </c:pt>
                <c:pt idx="126">
                  <c:v>42216</c:v>
                </c:pt>
                <c:pt idx="127">
                  <c:v>42247</c:v>
                </c:pt>
                <c:pt idx="128">
                  <c:v>42277</c:v>
                </c:pt>
                <c:pt idx="129">
                  <c:v>42308</c:v>
                </c:pt>
                <c:pt idx="130">
                  <c:v>42338</c:v>
                </c:pt>
                <c:pt idx="131">
                  <c:v>42369</c:v>
                </c:pt>
                <c:pt idx="132">
                  <c:v>42400</c:v>
                </c:pt>
                <c:pt idx="133">
                  <c:v>42429</c:v>
                </c:pt>
                <c:pt idx="134">
                  <c:v>42460</c:v>
                </c:pt>
                <c:pt idx="135">
                  <c:v>42490</c:v>
                </c:pt>
                <c:pt idx="136">
                  <c:v>42521</c:v>
                </c:pt>
                <c:pt idx="137">
                  <c:v>42551</c:v>
                </c:pt>
                <c:pt idx="138">
                  <c:v>42582</c:v>
                </c:pt>
                <c:pt idx="139">
                  <c:v>42613</c:v>
                </c:pt>
                <c:pt idx="140">
                  <c:v>42643</c:v>
                </c:pt>
                <c:pt idx="141">
                  <c:v>42674</c:v>
                </c:pt>
                <c:pt idx="142">
                  <c:v>42704</c:v>
                </c:pt>
                <c:pt idx="143">
                  <c:v>42735</c:v>
                </c:pt>
                <c:pt idx="144">
                  <c:v>42766</c:v>
                </c:pt>
                <c:pt idx="145">
                  <c:v>42794</c:v>
                </c:pt>
                <c:pt idx="146">
                  <c:v>42825</c:v>
                </c:pt>
                <c:pt idx="147">
                  <c:v>42855</c:v>
                </c:pt>
                <c:pt idx="148">
                  <c:v>42886</c:v>
                </c:pt>
                <c:pt idx="149">
                  <c:v>42916</c:v>
                </c:pt>
                <c:pt idx="150">
                  <c:v>42947</c:v>
                </c:pt>
                <c:pt idx="151">
                  <c:v>42978</c:v>
                </c:pt>
                <c:pt idx="152">
                  <c:v>43008</c:v>
                </c:pt>
                <c:pt idx="153">
                  <c:v>43039</c:v>
                </c:pt>
                <c:pt idx="154">
                  <c:v>43069</c:v>
                </c:pt>
                <c:pt idx="155">
                  <c:v>43100</c:v>
                </c:pt>
                <c:pt idx="156">
                  <c:v>43131</c:v>
                </c:pt>
                <c:pt idx="157">
                  <c:v>43159</c:v>
                </c:pt>
                <c:pt idx="158">
                  <c:v>43190</c:v>
                </c:pt>
                <c:pt idx="159">
                  <c:v>43220</c:v>
                </c:pt>
                <c:pt idx="160">
                  <c:v>43251</c:v>
                </c:pt>
                <c:pt idx="161">
                  <c:v>43281</c:v>
                </c:pt>
                <c:pt idx="162">
                  <c:v>43312</c:v>
                </c:pt>
                <c:pt idx="163">
                  <c:v>43343</c:v>
                </c:pt>
                <c:pt idx="164">
                  <c:v>43373</c:v>
                </c:pt>
                <c:pt idx="165">
                  <c:v>43404</c:v>
                </c:pt>
                <c:pt idx="166">
                  <c:v>43434</c:v>
                </c:pt>
                <c:pt idx="167">
                  <c:v>43465</c:v>
                </c:pt>
                <c:pt idx="168">
                  <c:v>43496</c:v>
                </c:pt>
                <c:pt idx="169">
                  <c:v>43524</c:v>
                </c:pt>
                <c:pt idx="170">
                  <c:v>43555</c:v>
                </c:pt>
                <c:pt idx="171">
                  <c:v>43585</c:v>
                </c:pt>
                <c:pt idx="172">
                  <c:v>43616</c:v>
                </c:pt>
                <c:pt idx="173">
                  <c:v>43646</c:v>
                </c:pt>
                <c:pt idx="174">
                  <c:v>43677</c:v>
                </c:pt>
                <c:pt idx="175">
                  <c:v>43708</c:v>
                </c:pt>
                <c:pt idx="176">
                  <c:v>43738</c:v>
                </c:pt>
                <c:pt idx="177">
                  <c:v>43769</c:v>
                </c:pt>
                <c:pt idx="178">
                  <c:v>43799</c:v>
                </c:pt>
                <c:pt idx="179">
                  <c:v>43830</c:v>
                </c:pt>
                <c:pt idx="180">
                  <c:v>43861</c:v>
                </c:pt>
                <c:pt idx="181">
                  <c:v>43890</c:v>
                </c:pt>
                <c:pt idx="182">
                  <c:v>43921</c:v>
                </c:pt>
                <c:pt idx="183">
                  <c:v>43951</c:v>
                </c:pt>
                <c:pt idx="184">
                  <c:v>43982</c:v>
                </c:pt>
                <c:pt idx="185">
                  <c:v>44012</c:v>
                </c:pt>
                <c:pt idx="186">
                  <c:v>44043</c:v>
                </c:pt>
                <c:pt idx="187">
                  <c:v>44074</c:v>
                </c:pt>
                <c:pt idx="188">
                  <c:v>44104</c:v>
                </c:pt>
                <c:pt idx="189">
                  <c:v>44135</c:v>
                </c:pt>
                <c:pt idx="190">
                  <c:v>44165</c:v>
                </c:pt>
                <c:pt idx="191">
                  <c:v>44196</c:v>
                </c:pt>
                <c:pt idx="192">
                  <c:v>44227</c:v>
                </c:pt>
                <c:pt idx="193">
                  <c:v>44255</c:v>
                </c:pt>
                <c:pt idx="194">
                  <c:v>44286</c:v>
                </c:pt>
                <c:pt idx="195">
                  <c:v>44316</c:v>
                </c:pt>
                <c:pt idx="196">
                  <c:v>44347</c:v>
                </c:pt>
                <c:pt idx="197">
                  <c:v>44377</c:v>
                </c:pt>
                <c:pt idx="198">
                  <c:v>44408</c:v>
                </c:pt>
                <c:pt idx="199">
                  <c:v>44439</c:v>
                </c:pt>
                <c:pt idx="200">
                  <c:v>44469</c:v>
                </c:pt>
                <c:pt idx="201">
                  <c:v>44500</c:v>
                </c:pt>
                <c:pt idx="202">
                  <c:v>44530</c:v>
                </c:pt>
                <c:pt idx="203">
                  <c:v>44561</c:v>
                </c:pt>
                <c:pt idx="204">
                  <c:v>44592</c:v>
                </c:pt>
                <c:pt idx="205">
                  <c:v>44620</c:v>
                </c:pt>
                <c:pt idx="206">
                  <c:v>44651</c:v>
                </c:pt>
                <c:pt idx="207">
                  <c:v>44681</c:v>
                </c:pt>
                <c:pt idx="208">
                  <c:v>44712</c:v>
                </c:pt>
                <c:pt idx="209">
                  <c:v>44742</c:v>
                </c:pt>
                <c:pt idx="210">
                  <c:v>44773</c:v>
                </c:pt>
                <c:pt idx="211">
                  <c:v>44804</c:v>
                </c:pt>
                <c:pt idx="212">
                  <c:v>44834</c:v>
                </c:pt>
                <c:pt idx="213">
                  <c:v>44865</c:v>
                </c:pt>
                <c:pt idx="214">
                  <c:v>44895</c:v>
                </c:pt>
                <c:pt idx="215">
                  <c:v>44926</c:v>
                </c:pt>
                <c:pt idx="216">
                  <c:v>44957</c:v>
                </c:pt>
                <c:pt idx="217">
                  <c:v>44985</c:v>
                </c:pt>
                <c:pt idx="218">
                  <c:v>45016</c:v>
                </c:pt>
                <c:pt idx="219">
                  <c:v>45046</c:v>
                </c:pt>
                <c:pt idx="220">
                  <c:v>45077</c:v>
                </c:pt>
                <c:pt idx="221">
                  <c:v>45107</c:v>
                </c:pt>
                <c:pt idx="222">
                  <c:v>45138</c:v>
                </c:pt>
                <c:pt idx="223">
                  <c:v>45169</c:v>
                </c:pt>
                <c:pt idx="224">
                  <c:v>45199</c:v>
                </c:pt>
                <c:pt idx="225">
                  <c:v>45230</c:v>
                </c:pt>
                <c:pt idx="226">
                  <c:v>45260</c:v>
                </c:pt>
                <c:pt idx="227">
                  <c:v>45291</c:v>
                </c:pt>
                <c:pt idx="228">
                  <c:v>45322</c:v>
                </c:pt>
                <c:pt idx="229">
                  <c:v>45351</c:v>
                </c:pt>
                <c:pt idx="230">
                  <c:v>45382</c:v>
                </c:pt>
                <c:pt idx="231">
                  <c:v>45412</c:v>
                </c:pt>
                <c:pt idx="232">
                  <c:v>45443</c:v>
                </c:pt>
                <c:pt idx="233">
                  <c:v>45473</c:v>
                </c:pt>
                <c:pt idx="234">
                  <c:v>45504</c:v>
                </c:pt>
                <c:pt idx="235">
                  <c:v>45535</c:v>
                </c:pt>
                <c:pt idx="236">
                  <c:v>45565</c:v>
                </c:pt>
                <c:pt idx="237">
                  <c:v>45596</c:v>
                </c:pt>
                <c:pt idx="238">
                  <c:v>45626</c:v>
                </c:pt>
                <c:pt idx="239">
                  <c:v>45657</c:v>
                </c:pt>
                <c:pt idx="240">
                  <c:v>45688</c:v>
                </c:pt>
                <c:pt idx="241">
                  <c:v>45716</c:v>
                </c:pt>
              </c:numCache>
            </c:numRef>
          </c:cat>
          <c:val>
            <c:numRef>
              <c:f>'Capital Invst'!$J$18:$J$259</c:f>
              <c:numCache>
                <c:formatCode>0.0</c:formatCode>
                <c:ptCount val="242"/>
                <c:pt idx="0">
                  <c:v>29.666910754491013</c:v>
                </c:pt>
                <c:pt idx="1">
                  <c:v>25.410050067130101</c:v>
                </c:pt>
                <c:pt idx="2">
                  <c:v>30.002896817179778</c:v>
                </c:pt>
                <c:pt idx="3">
                  <c:v>27.907017257404956</c:v>
                </c:pt>
                <c:pt idx="4">
                  <c:v>23.284207023604392</c:v>
                </c:pt>
                <c:pt idx="5">
                  <c:v>23.866216714465306</c:v>
                </c:pt>
                <c:pt idx="6">
                  <c:v>22.722242537565659</c:v>
                </c:pt>
                <c:pt idx="7">
                  <c:v>27.274820613496519</c:v>
                </c:pt>
                <c:pt idx="8">
                  <c:v>21.734757338621563</c:v>
                </c:pt>
                <c:pt idx="9">
                  <c:v>24.973941394196796</c:v>
                </c:pt>
                <c:pt idx="10">
                  <c:v>25.290213610250959</c:v>
                </c:pt>
                <c:pt idx="11">
                  <c:v>25.976128149960022</c:v>
                </c:pt>
                <c:pt idx="12">
                  <c:v>30.178040291876556</c:v>
                </c:pt>
                <c:pt idx="13">
                  <c:v>30.529467050874825</c:v>
                </c:pt>
                <c:pt idx="14">
                  <c:v>24.902646669101884</c:v>
                </c:pt>
                <c:pt idx="15">
                  <c:v>29.638365897120874</c:v>
                </c:pt>
                <c:pt idx="16">
                  <c:v>28.334207731967172</c:v>
                </c:pt>
                <c:pt idx="17">
                  <c:v>22.561233005330649</c:v>
                </c:pt>
                <c:pt idx="18">
                  <c:v>25.702871035054457</c:v>
                </c:pt>
                <c:pt idx="19">
                  <c:v>23.699020881630755</c:v>
                </c:pt>
                <c:pt idx="20">
                  <c:v>25.057837848860885</c:v>
                </c:pt>
                <c:pt idx="21">
                  <c:v>22.778511222839047</c:v>
                </c:pt>
                <c:pt idx="22">
                  <c:v>27.840519938665281</c:v>
                </c:pt>
                <c:pt idx="23">
                  <c:v>25.060230607177186</c:v>
                </c:pt>
                <c:pt idx="24">
                  <c:v>24.734103191502768</c:v>
                </c:pt>
                <c:pt idx="25">
                  <c:v>27.080934131630936</c:v>
                </c:pt>
                <c:pt idx="26">
                  <c:v>26.59055247069654</c:v>
                </c:pt>
                <c:pt idx="27">
                  <c:v>25.298661139932062</c:v>
                </c:pt>
                <c:pt idx="28">
                  <c:v>22.325665797164813</c:v>
                </c:pt>
                <c:pt idx="29">
                  <c:v>21.199053976564418</c:v>
                </c:pt>
                <c:pt idx="30">
                  <c:v>26.288398153025351</c:v>
                </c:pt>
                <c:pt idx="31">
                  <c:v>23.179430593730668</c:v>
                </c:pt>
                <c:pt idx="32">
                  <c:v>20.51831694594739</c:v>
                </c:pt>
                <c:pt idx="33">
                  <c:v>23.048697083678721</c:v>
                </c:pt>
                <c:pt idx="34">
                  <c:v>20.403443817797768</c:v>
                </c:pt>
                <c:pt idx="35">
                  <c:v>21.406888690306829</c:v>
                </c:pt>
                <c:pt idx="36">
                  <c:v>16.421247516730556</c:v>
                </c:pt>
                <c:pt idx="37">
                  <c:v>9.7396396907417184</c:v>
                </c:pt>
                <c:pt idx="38">
                  <c:v>12.160586928968717</c:v>
                </c:pt>
                <c:pt idx="39">
                  <c:v>7.5327175158380655</c:v>
                </c:pt>
                <c:pt idx="40">
                  <c:v>11.46314990236983</c:v>
                </c:pt>
                <c:pt idx="41">
                  <c:v>9.5603054782192718</c:v>
                </c:pt>
                <c:pt idx="42">
                  <c:v>8.351774386116519</c:v>
                </c:pt>
                <c:pt idx="43">
                  <c:v>10.120742827146929</c:v>
                </c:pt>
                <c:pt idx="44">
                  <c:v>7.9489666186866366</c:v>
                </c:pt>
                <c:pt idx="45">
                  <c:v>-6.9527837918269162</c:v>
                </c:pt>
                <c:pt idx="46">
                  <c:v>-17.048146062060386</c:v>
                </c:pt>
                <c:pt idx="47">
                  <c:v>-19.888285383539394</c:v>
                </c:pt>
                <c:pt idx="48">
                  <c:v>-21.452028336043711</c:v>
                </c:pt>
                <c:pt idx="49">
                  <c:v>-23.434380269657151</c:v>
                </c:pt>
                <c:pt idx="50">
                  <c:v>-17.94915655547052</c:v>
                </c:pt>
                <c:pt idx="51">
                  <c:v>-9.6202828249530334</c:v>
                </c:pt>
                <c:pt idx="52">
                  <c:v>-6.9203326682874051</c:v>
                </c:pt>
                <c:pt idx="53">
                  <c:v>-2.327024561265842</c:v>
                </c:pt>
                <c:pt idx="54">
                  <c:v>-2.8023425098574317</c:v>
                </c:pt>
                <c:pt idx="55">
                  <c:v>5.0070710480190712</c:v>
                </c:pt>
                <c:pt idx="56">
                  <c:v>4.4481060601619538</c:v>
                </c:pt>
                <c:pt idx="57">
                  <c:v>8.2266695611814331</c:v>
                </c:pt>
                <c:pt idx="58">
                  <c:v>7.7609582390945446</c:v>
                </c:pt>
                <c:pt idx="59">
                  <c:v>13.305379310248435</c:v>
                </c:pt>
                <c:pt idx="60">
                  <c:v>18.026091514166676</c:v>
                </c:pt>
                <c:pt idx="61">
                  <c:v>15.851295832884249</c:v>
                </c:pt>
                <c:pt idx="62">
                  <c:v>14.392980945702524</c:v>
                </c:pt>
                <c:pt idx="63">
                  <c:v>15.377143865339418</c:v>
                </c:pt>
                <c:pt idx="64">
                  <c:v>12.777559721175914</c:v>
                </c:pt>
                <c:pt idx="65">
                  <c:v>9.2542647469645107</c:v>
                </c:pt>
                <c:pt idx="66">
                  <c:v>7.4196454710044533</c:v>
                </c:pt>
                <c:pt idx="67">
                  <c:v>11.061695400602561</c:v>
                </c:pt>
                <c:pt idx="68">
                  <c:v>13.175531602251331</c:v>
                </c:pt>
                <c:pt idx="69">
                  <c:v>15.153435187758575</c:v>
                </c:pt>
                <c:pt idx="70">
                  <c:v>18.58354144036868</c:v>
                </c:pt>
                <c:pt idx="71">
                  <c:v>21.065842760856292</c:v>
                </c:pt>
                <c:pt idx="72">
                  <c:v>21.530158273057065</c:v>
                </c:pt>
                <c:pt idx="73">
                  <c:v>16.633806093234316</c:v>
                </c:pt>
                <c:pt idx="74">
                  <c:v>19.00129955521086</c:v>
                </c:pt>
                <c:pt idx="75">
                  <c:v>20.894183789547366</c:v>
                </c:pt>
                <c:pt idx="76">
                  <c:v>19.458405558491481</c:v>
                </c:pt>
                <c:pt idx="77">
                  <c:v>17.970518444247865</c:v>
                </c:pt>
                <c:pt idx="78">
                  <c:v>15.945303588896477</c:v>
                </c:pt>
                <c:pt idx="79">
                  <c:v>11.920275779557912</c:v>
                </c:pt>
                <c:pt idx="80">
                  <c:v>7.9577279113349562</c:v>
                </c:pt>
                <c:pt idx="81">
                  <c:v>14.466777740269796</c:v>
                </c:pt>
                <c:pt idx="82">
                  <c:v>17.464167057527394</c:v>
                </c:pt>
                <c:pt idx="83">
                  <c:v>11.206563303813899</c:v>
                </c:pt>
                <c:pt idx="84">
                  <c:v>19.144000271185735</c:v>
                </c:pt>
                <c:pt idx="85">
                  <c:v>19.100437114977389</c:v>
                </c:pt>
                <c:pt idx="86">
                  <c:v>20.666733971404835</c:v>
                </c:pt>
                <c:pt idx="87">
                  <c:v>15.841067264424035</c:v>
                </c:pt>
                <c:pt idx="88">
                  <c:v>14.124195937285366</c:v>
                </c:pt>
                <c:pt idx="89">
                  <c:v>15.71700287018472</c:v>
                </c:pt>
                <c:pt idx="90">
                  <c:v>14.296616120823652</c:v>
                </c:pt>
                <c:pt idx="91">
                  <c:v>13.043662953543821</c:v>
                </c:pt>
                <c:pt idx="92">
                  <c:v>10.009481145774835</c:v>
                </c:pt>
                <c:pt idx="93">
                  <c:v>9.8320862701584613</c:v>
                </c:pt>
                <c:pt idx="94">
                  <c:v>9.572741577039956</c:v>
                </c:pt>
                <c:pt idx="95">
                  <c:v>12.036428562229142</c:v>
                </c:pt>
                <c:pt idx="96">
                  <c:v>9.6965206879551094</c:v>
                </c:pt>
                <c:pt idx="97">
                  <c:v>14.165005340492419</c:v>
                </c:pt>
                <c:pt idx="98">
                  <c:v>14.257932480361333</c:v>
                </c:pt>
                <c:pt idx="99">
                  <c:v>12.327791015723941</c:v>
                </c:pt>
                <c:pt idx="100">
                  <c:v>16.629073877734921</c:v>
                </c:pt>
                <c:pt idx="101">
                  <c:v>15.583246026625801</c:v>
                </c:pt>
                <c:pt idx="102">
                  <c:v>16.389220033554803</c:v>
                </c:pt>
                <c:pt idx="103">
                  <c:v>20.165292926432588</c:v>
                </c:pt>
                <c:pt idx="104">
                  <c:v>19.290750858336803</c:v>
                </c:pt>
                <c:pt idx="105">
                  <c:v>19.759179426981671</c:v>
                </c:pt>
                <c:pt idx="106">
                  <c:v>18.282097586288632</c:v>
                </c:pt>
                <c:pt idx="107">
                  <c:v>13.649363524492577</c:v>
                </c:pt>
                <c:pt idx="108">
                  <c:v>22.072444457506105</c:v>
                </c:pt>
                <c:pt idx="109">
                  <c:v>15.124712225582028</c:v>
                </c:pt>
                <c:pt idx="110">
                  <c:v>18.456140934899835</c:v>
                </c:pt>
                <c:pt idx="111">
                  <c:v>20.118912575993619</c:v>
                </c:pt>
                <c:pt idx="112">
                  <c:v>21.824787012579197</c:v>
                </c:pt>
                <c:pt idx="113">
                  <c:v>19.523347602367576</c:v>
                </c:pt>
                <c:pt idx="114">
                  <c:v>19.01687643915319</c:v>
                </c:pt>
                <c:pt idx="115">
                  <c:v>19.785857211918827</c:v>
                </c:pt>
                <c:pt idx="116">
                  <c:v>21.272104709485031</c:v>
                </c:pt>
                <c:pt idx="117">
                  <c:v>23.919736131436839</c:v>
                </c:pt>
                <c:pt idx="118">
                  <c:v>20.641276853381449</c:v>
                </c:pt>
                <c:pt idx="119">
                  <c:v>20.609929982812517</c:v>
                </c:pt>
                <c:pt idx="120">
                  <c:v>15.649464149790978</c:v>
                </c:pt>
                <c:pt idx="121">
                  <c:v>19.797111078277126</c:v>
                </c:pt>
                <c:pt idx="122">
                  <c:v>16.666820654380729</c:v>
                </c:pt>
                <c:pt idx="123">
                  <c:v>17.480773435954841</c:v>
                </c:pt>
                <c:pt idx="124">
                  <c:v>14.265856318194141</c:v>
                </c:pt>
                <c:pt idx="125">
                  <c:v>15.426718772202106</c:v>
                </c:pt>
                <c:pt idx="126">
                  <c:v>16.723630790242684</c:v>
                </c:pt>
                <c:pt idx="127">
                  <c:v>15.034082985940046</c:v>
                </c:pt>
                <c:pt idx="128">
                  <c:v>17.424718422390388</c:v>
                </c:pt>
                <c:pt idx="129">
                  <c:v>12.595595038726586</c:v>
                </c:pt>
                <c:pt idx="130">
                  <c:v>14.259801785237512</c:v>
                </c:pt>
                <c:pt idx="131">
                  <c:v>14.951692849567214</c:v>
                </c:pt>
                <c:pt idx="132">
                  <c:v>10.173902768559346</c:v>
                </c:pt>
                <c:pt idx="133">
                  <c:v>10.37341377735209</c:v>
                </c:pt>
                <c:pt idx="134">
                  <c:v>11.404507344954446</c:v>
                </c:pt>
                <c:pt idx="135">
                  <c:v>13.532552083120947</c:v>
                </c:pt>
                <c:pt idx="136">
                  <c:v>8.9182121606570153</c:v>
                </c:pt>
                <c:pt idx="137">
                  <c:v>13.021542799668788</c:v>
                </c:pt>
                <c:pt idx="138">
                  <c:v>14.707523715587639</c:v>
                </c:pt>
                <c:pt idx="139">
                  <c:v>13.188187336598</c:v>
                </c:pt>
                <c:pt idx="140">
                  <c:v>13.227010593010119</c:v>
                </c:pt>
                <c:pt idx="141">
                  <c:v>15.168033424235658</c:v>
                </c:pt>
                <c:pt idx="142">
                  <c:v>20.321082775129714</c:v>
                </c:pt>
                <c:pt idx="143">
                  <c:v>24.108134006868621</c:v>
                </c:pt>
                <c:pt idx="144">
                  <c:v>22.703777862452128</c:v>
                </c:pt>
                <c:pt idx="145">
                  <c:v>25.687441975427507</c:v>
                </c:pt>
                <c:pt idx="146">
                  <c:v>25.112978226556091</c:v>
                </c:pt>
                <c:pt idx="147">
                  <c:v>25.502030244272703</c:v>
                </c:pt>
                <c:pt idx="148">
                  <c:v>24.127307198168609</c:v>
                </c:pt>
                <c:pt idx="149">
                  <c:v>24.004876309994327</c:v>
                </c:pt>
                <c:pt idx="150">
                  <c:v>25.555152403307478</c:v>
                </c:pt>
                <c:pt idx="151">
                  <c:v>25.352798387720838</c:v>
                </c:pt>
                <c:pt idx="152">
                  <c:v>25.354365840601474</c:v>
                </c:pt>
                <c:pt idx="153">
                  <c:v>28.415296110211173</c:v>
                </c:pt>
                <c:pt idx="154">
                  <c:v>28.705929367624506</c:v>
                </c:pt>
                <c:pt idx="155">
                  <c:v>32.422957569933963</c:v>
                </c:pt>
                <c:pt idx="156">
                  <c:v>32.012471365321396</c:v>
                </c:pt>
                <c:pt idx="157">
                  <c:v>33.329401320588879</c:v>
                </c:pt>
                <c:pt idx="158">
                  <c:v>32.419713781656192</c:v>
                </c:pt>
                <c:pt idx="159">
                  <c:v>29.946170608128227</c:v>
                </c:pt>
                <c:pt idx="160">
                  <c:v>28.552828357748165</c:v>
                </c:pt>
                <c:pt idx="161">
                  <c:v>31.248021811803508</c:v>
                </c:pt>
                <c:pt idx="162">
                  <c:v>28.62575289074951</c:v>
                </c:pt>
                <c:pt idx="163">
                  <c:v>31.882292240192232</c:v>
                </c:pt>
                <c:pt idx="164">
                  <c:v>29.620487318676037</c:v>
                </c:pt>
                <c:pt idx="165">
                  <c:v>26.286005033470246</c:v>
                </c:pt>
                <c:pt idx="166">
                  <c:v>32.482547126434078</c:v>
                </c:pt>
                <c:pt idx="167">
                  <c:v>28.075423903786199</c:v>
                </c:pt>
                <c:pt idx="168">
                  <c:v>26.422461875414712</c:v>
                </c:pt>
                <c:pt idx="169">
                  <c:v>22.446583202594638</c:v>
                </c:pt>
                <c:pt idx="170">
                  <c:v>26.910100260828553</c:v>
                </c:pt>
                <c:pt idx="171">
                  <c:v>25.375385436660633</c:v>
                </c:pt>
                <c:pt idx="172">
                  <c:v>26.699339324770488</c:v>
                </c:pt>
                <c:pt idx="173">
                  <c:v>19.544838633674107</c:v>
                </c:pt>
                <c:pt idx="174">
                  <c:v>22.391494584970768</c:v>
                </c:pt>
                <c:pt idx="175">
                  <c:v>19.353398012783703</c:v>
                </c:pt>
                <c:pt idx="176">
                  <c:v>15.523393672261646</c:v>
                </c:pt>
                <c:pt idx="177">
                  <c:v>16.246591820194361</c:v>
                </c:pt>
                <c:pt idx="178">
                  <c:v>14.291532935184961</c:v>
                </c:pt>
                <c:pt idx="179">
                  <c:v>17.101217533982648</c:v>
                </c:pt>
                <c:pt idx="180">
                  <c:v>21.095198306681905</c:v>
                </c:pt>
                <c:pt idx="181">
                  <c:v>17.92697840055375</c:v>
                </c:pt>
                <c:pt idx="182">
                  <c:v>-2.2343322381216475</c:v>
                </c:pt>
                <c:pt idx="183">
                  <c:v>-17.953857898916649</c:v>
                </c:pt>
                <c:pt idx="184">
                  <c:v>-8.3898530215755596</c:v>
                </c:pt>
                <c:pt idx="185">
                  <c:v>5.8355132025288521</c:v>
                </c:pt>
                <c:pt idx="186">
                  <c:v>6.0079520480137338</c:v>
                </c:pt>
                <c:pt idx="187">
                  <c:v>8.188549045623807</c:v>
                </c:pt>
                <c:pt idx="188">
                  <c:v>15.92646250576896</c:v>
                </c:pt>
                <c:pt idx="189">
                  <c:v>16.54862150221966</c:v>
                </c:pt>
                <c:pt idx="190">
                  <c:v>14.550656757374165</c:v>
                </c:pt>
                <c:pt idx="191">
                  <c:v>18.151120481796749</c:v>
                </c:pt>
                <c:pt idx="192">
                  <c:v>17.00528725911397</c:v>
                </c:pt>
                <c:pt idx="193">
                  <c:v>21.406752944808488</c:v>
                </c:pt>
                <c:pt idx="194">
                  <c:v>23.893989459149509</c:v>
                </c:pt>
                <c:pt idx="195">
                  <c:v>31.041626369392745</c:v>
                </c:pt>
                <c:pt idx="196">
                  <c:v>30.816875747143627</c:v>
                </c:pt>
                <c:pt idx="197">
                  <c:v>32.454531955013913</c:v>
                </c:pt>
                <c:pt idx="198">
                  <c:v>31.941701925269413</c:v>
                </c:pt>
                <c:pt idx="199">
                  <c:v>28.242784077938627</c:v>
                </c:pt>
                <c:pt idx="200">
                  <c:v>29.613324314359016</c:v>
                </c:pt>
                <c:pt idx="201">
                  <c:v>32.227796849824905</c:v>
                </c:pt>
                <c:pt idx="202">
                  <c:v>30.629803319654076</c:v>
                </c:pt>
                <c:pt idx="203">
                  <c:v>27.81470248949817</c:v>
                </c:pt>
                <c:pt idx="204">
                  <c:v>26.961200939702891</c:v>
                </c:pt>
                <c:pt idx="205">
                  <c:v>31.224615437195087</c:v>
                </c:pt>
                <c:pt idx="206">
                  <c:v>31.169397016996225</c:v>
                </c:pt>
                <c:pt idx="207">
                  <c:v>25.556239060767989</c:v>
                </c:pt>
                <c:pt idx="208">
                  <c:v>20.340805651132865</c:v>
                </c:pt>
                <c:pt idx="209">
                  <c:v>16.85271534736998</c:v>
                </c:pt>
                <c:pt idx="210">
                  <c:v>16.047340554809878</c:v>
                </c:pt>
                <c:pt idx="211">
                  <c:v>19.86962844322067</c:v>
                </c:pt>
                <c:pt idx="212">
                  <c:v>13.309968556043023</c:v>
                </c:pt>
                <c:pt idx="213">
                  <c:v>12.068413340733011</c:v>
                </c:pt>
                <c:pt idx="214">
                  <c:v>11.151897440165675</c:v>
                </c:pt>
                <c:pt idx="215">
                  <c:v>15.113169405912345</c:v>
                </c:pt>
                <c:pt idx="216">
                  <c:v>13.405921859728201</c:v>
                </c:pt>
                <c:pt idx="217">
                  <c:v>9.3387471008317675</c:v>
                </c:pt>
                <c:pt idx="218">
                  <c:v>8.3991256737465143</c:v>
                </c:pt>
                <c:pt idx="219">
                  <c:v>8.7202728428847056</c:v>
                </c:pt>
                <c:pt idx="220">
                  <c:v>5.7829528663709597</c:v>
                </c:pt>
                <c:pt idx="221">
                  <c:v>11.702132785461368</c:v>
                </c:pt>
                <c:pt idx="222">
                  <c:v>12.459728918817376</c:v>
                </c:pt>
                <c:pt idx="223">
                  <c:v>12.889478723701231</c:v>
                </c:pt>
                <c:pt idx="224">
                  <c:v>10.760174555098253</c:v>
                </c:pt>
                <c:pt idx="225">
                  <c:v>7.0168341702143202</c:v>
                </c:pt>
                <c:pt idx="226">
                  <c:v>5.5963576391902663</c:v>
                </c:pt>
                <c:pt idx="227">
                  <c:v>4.7990430512623909</c:v>
                </c:pt>
                <c:pt idx="228">
                  <c:v>8.8381955549639617</c:v>
                </c:pt>
                <c:pt idx="229">
                  <c:v>10.805300814837581</c:v>
                </c:pt>
                <c:pt idx="230">
                  <c:v>10.372674021046148</c:v>
                </c:pt>
                <c:pt idx="231">
                  <c:v>7.6793244827283518</c:v>
                </c:pt>
                <c:pt idx="232">
                  <c:v>11.148511898162889</c:v>
                </c:pt>
                <c:pt idx="233">
                  <c:v>6.6209938806779407</c:v>
                </c:pt>
                <c:pt idx="234">
                  <c:v>10.379686062120301</c:v>
                </c:pt>
                <c:pt idx="235">
                  <c:v>6.0581001994179715</c:v>
                </c:pt>
                <c:pt idx="236">
                  <c:v>11.17196609828059</c:v>
                </c:pt>
                <c:pt idx="237">
                  <c:v>11.677450476782788</c:v>
                </c:pt>
                <c:pt idx="238">
                  <c:v>11.497826442648609</c:v>
                </c:pt>
                <c:pt idx="239">
                  <c:v>12.520784442188246</c:v>
                </c:pt>
                <c:pt idx="240">
                  <c:v>18.989006641266332</c:v>
                </c:pt>
                <c:pt idx="241">
                  <c:v>9.3274908941962664</c:v>
                </c:pt>
              </c:numCache>
            </c:numRef>
          </c:val>
          <c:smooth val="0"/>
          <c:extLst>
            <c:ext xmlns:c16="http://schemas.microsoft.com/office/drawing/2014/chart" uri="{C3380CC4-5D6E-409C-BE32-E72D297353CC}">
              <c16:uniqueId val="{00000007-71D6-4D9E-A3D7-311B3417607B}"/>
            </c:ext>
          </c:extLst>
        </c:ser>
        <c:dLbls>
          <c:showLegendKey val="0"/>
          <c:showVal val="0"/>
          <c:showCatName val="0"/>
          <c:showSerName val="0"/>
          <c:showPercent val="0"/>
          <c:showBubbleSize val="0"/>
        </c:dLbls>
        <c:marker val="1"/>
        <c:smooth val="0"/>
        <c:axId val="753938352"/>
        <c:axId val="753934992"/>
      </c:lineChart>
      <c:dateAx>
        <c:axId val="1198578335"/>
        <c:scaling>
          <c:orientation val="minMax"/>
          <c:max val="45778"/>
          <c:min val="42370"/>
        </c:scaling>
        <c:delete val="0"/>
        <c:axPos val="b"/>
        <c:numFmt formatCode="yyyy" sourceLinked="0"/>
        <c:majorTickMark val="out"/>
        <c:minorTickMark val="none"/>
        <c:tickLblPos val="low"/>
        <c:spPr>
          <a:noFill/>
          <a:ln w="15875" cap="flat" cmpd="sng" algn="ctr">
            <a:solidFill>
              <a:srgbClr val="000000"/>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198576415"/>
        <c:crossesAt val="0"/>
        <c:auto val="1"/>
        <c:lblOffset val="100"/>
        <c:baseTimeUnit val="months"/>
        <c:majorUnit val="1"/>
        <c:majorTimeUnit val="years"/>
      </c:dateAx>
      <c:valAx>
        <c:axId val="1198576415"/>
        <c:scaling>
          <c:orientation val="minMax"/>
          <c:max val="60"/>
          <c:min val="-40"/>
        </c:scaling>
        <c:delete val="0"/>
        <c:axPos val="l"/>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198578335"/>
        <c:crosses val="autoZero"/>
        <c:crossBetween val="midCat"/>
      </c:valAx>
      <c:valAx>
        <c:axId val="753934992"/>
        <c:scaling>
          <c:orientation val="minMax"/>
          <c:max val="60"/>
          <c:min val="-40"/>
        </c:scaling>
        <c:delete val="0"/>
        <c:axPos val="r"/>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753938352"/>
        <c:crosses val="max"/>
        <c:crossBetween val="midCat"/>
      </c:valAx>
      <c:dateAx>
        <c:axId val="753938352"/>
        <c:scaling>
          <c:orientation val="minMax"/>
        </c:scaling>
        <c:delete val="1"/>
        <c:axPos val="t"/>
        <c:numFmt formatCode="m/d/yyyy" sourceLinked="1"/>
        <c:majorTickMark val="none"/>
        <c:minorTickMark val="none"/>
        <c:tickLblPos val="none"/>
        <c:crossAx val="753934992"/>
        <c:crosses val="max"/>
        <c:auto val="1"/>
        <c:lblOffset val="100"/>
        <c:baseTimeUnit val="months"/>
      </c:dateAx>
      <c:spPr>
        <a:noFill/>
        <a:ln w="25400">
          <a:noFill/>
        </a:ln>
        <a:effectLst/>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ayout>
        <c:manualLayout>
          <c:xMode val="edge"/>
          <c:yMode val="edge"/>
          <c:x val="9.0367940118596293E-2"/>
          <c:y val="0.78869012467191602"/>
          <c:w val="0.28839215951563529"/>
          <c:h val="6.5402052016225246E-2"/>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legend>
    <c:plotVisOnly val="1"/>
    <c:dispBlanksAs val="gap"/>
    <c:showDLblsOverMax val="0"/>
  </c:chart>
  <c:spPr>
    <a:noFill/>
    <a:ln w="25400" cap="flat" cmpd="sng" algn="ctr">
      <a:noFill/>
      <a:round/>
    </a:ln>
    <a:effectLst/>
    <a:extLst>
      <a:ext uri="{909E8E84-426E-40DD-AFC4-6F175D3DCCD1}">
        <a14:hiddenFill xmlns:a14="http://schemas.microsoft.com/office/drawing/2010/main">
          <a:solidFill>
            <a:srgbClr val="FFFFFF"/>
          </a:solidFill>
        </a14:hiddenFill>
      </a:ext>
    </a:extLst>
  </c:spPr>
  <c:txPr>
    <a:bodyPr/>
    <a:lstStyle/>
    <a:p>
      <a:pPr>
        <a:defRPr sz="1100">
          <a:solidFill>
            <a:srgbClr val="000000"/>
          </a:solidFill>
          <a:latin typeface="Franklin Gothic Book"/>
          <a:ea typeface="Franklin Gothic Book"/>
          <a:cs typeface="Franklin Gothic Book"/>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r>
              <a:rPr lang="en-US"/>
              <a:t>Firm Sentiment Six Months Hence</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endParaRPr lang="en-US"/>
        </a:p>
      </c:txPr>
    </c:title>
    <c:autoTitleDeleted val="0"/>
    <c:plotArea>
      <c:layout>
        <c:manualLayout>
          <c:layoutTarget val="inner"/>
          <c:xMode val="edge"/>
          <c:yMode val="edge"/>
          <c:x val="8.997344554392904E-2"/>
          <c:y val="8.9066695130261997E-2"/>
          <c:w val="0.81976642768466035"/>
          <c:h val="0.7710590920660465"/>
        </c:manualLayout>
      </c:layout>
      <c:lineChart>
        <c:grouping val="standard"/>
        <c:varyColors val="0"/>
        <c:ser>
          <c:idx val="0"/>
          <c:order val="0"/>
          <c:tx>
            <c:strRef>
              <c:f>Firm_Sentiment!$Q$4</c:f>
              <c:strCache>
                <c:ptCount val="1"/>
                <c:pt idx="0">
                  <c:v>NY Business Leaders</c:v>
                </c:pt>
              </c:strCache>
            </c:strRef>
          </c:tx>
          <c:spPr>
            <a:ln w="15875" cap="rnd">
              <a:solidFill>
                <a:srgbClr val="CCCCCC"/>
              </a:solidFill>
              <a:round/>
            </a:ln>
            <a:effectLst/>
          </c:spPr>
          <c:marker>
            <c:symbol val="none"/>
          </c:marker>
          <c:cat>
            <c:numRef>
              <c:f>Firm_Sentiment!$P$5:$P$51</c:f>
              <c:numCache>
                <c:formatCode>m/d/yyyy</c:formatCode>
                <c:ptCount val="47"/>
                <c:pt idx="0">
                  <c:v>42430</c:v>
                </c:pt>
                <c:pt idx="1">
                  <c:v>42522</c:v>
                </c:pt>
                <c:pt idx="2">
                  <c:v>42614</c:v>
                </c:pt>
                <c:pt idx="3">
                  <c:v>42705</c:v>
                </c:pt>
                <c:pt idx="4">
                  <c:v>42795</c:v>
                </c:pt>
                <c:pt idx="5">
                  <c:v>42887</c:v>
                </c:pt>
                <c:pt idx="6">
                  <c:v>42979</c:v>
                </c:pt>
                <c:pt idx="7">
                  <c:v>43070</c:v>
                </c:pt>
                <c:pt idx="8">
                  <c:v>43160</c:v>
                </c:pt>
                <c:pt idx="9">
                  <c:v>43252</c:v>
                </c:pt>
                <c:pt idx="10">
                  <c:v>43344</c:v>
                </c:pt>
                <c:pt idx="11">
                  <c:v>43435</c:v>
                </c:pt>
                <c:pt idx="12">
                  <c:v>43525</c:v>
                </c:pt>
                <c:pt idx="13">
                  <c:v>43617</c:v>
                </c:pt>
                <c:pt idx="14">
                  <c:v>43709</c:v>
                </c:pt>
                <c:pt idx="15">
                  <c:v>43800</c:v>
                </c:pt>
                <c:pt idx="16">
                  <c:v>43891</c:v>
                </c:pt>
                <c:pt idx="17">
                  <c:v>43983</c:v>
                </c:pt>
                <c:pt idx="18">
                  <c:v>44075</c:v>
                </c:pt>
                <c:pt idx="19">
                  <c:v>44166</c:v>
                </c:pt>
                <c:pt idx="20">
                  <c:v>44256</c:v>
                </c:pt>
                <c:pt idx="21">
                  <c:v>44348</c:v>
                </c:pt>
                <c:pt idx="22">
                  <c:v>44440</c:v>
                </c:pt>
                <c:pt idx="23">
                  <c:v>44531</c:v>
                </c:pt>
                <c:pt idx="24">
                  <c:v>44621</c:v>
                </c:pt>
                <c:pt idx="25">
                  <c:v>44713</c:v>
                </c:pt>
                <c:pt idx="26">
                  <c:v>44805</c:v>
                </c:pt>
                <c:pt idx="27">
                  <c:v>44896</c:v>
                </c:pt>
                <c:pt idx="28">
                  <c:v>44986</c:v>
                </c:pt>
                <c:pt idx="29">
                  <c:v>45078</c:v>
                </c:pt>
                <c:pt idx="30">
                  <c:v>45170</c:v>
                </c:pt>
                <c:pt idx="31">
                  <c:v>45261</c:v>
                </c:pt>
                <c:pt idx="32">
                  <c:v>45292</c:v>
                </c:pt>
                <c:pt idx="33">
                  <c:v>45323</c:v>
                </c:pt>
                <c:pt idx="34">
                  <c:v>45352</c:v>
                </c:pt>
                <c:pt idx="35">
                  <c:v>45383</c:v>
                </c:pt>
                <c:pt idx="36">
                  <c:v>45413</c:v>
                </c:pt>
                <c:pt idx="37">
                  <c:v>45444</c:v>
                </c:pt>
                <c:pt idx="38">
                  <c:v>45474</c:v>
                </c:pt>
                <c:pt idx="39">
                  <c:v>45505</c:v>
                </c:pt>
                <c:pt idx="40">
                  <c:v>45536</c:v>
                </c:pt>
                <c:pt idx="41">
                  <c:v>45566</c:v>
                </c:pt>
                <c:pt idx="42">
                  <c:v>45597</c:v>
                </c:pt>
                <c:pt idx="43">
                  <c:v>45627</c:v>
                </c:pt>
                <c:pt idx="44">
                  <c:v>45658</c:v>
                </c:pt>
                <c:pt idx="45">
                  <c:v>45689</c:v>
                </c:pt>
                <c:pt idx="46">
                  <c:v>45717</c:v>
                </c:pt>
              </c:numCache>
            </c:numRef>
          </c:cat>
          <c:val>
            <c:numRef>
              <c:f>Firm_Sentiment!$Q$5:$Q$51</c:f>
              <c:numCache>
                <c:formatCode>General</c:formatCode>
                <c:ptCount val="47"/>
                <c:pt idx="0">
                  <c:v>31.6</c:v>
                </c:pt>
                <c:pt idx="1">
                  <c:v>22.6</c:v>
                </c:pt>
                <c:pt idx="2">
                  <c:v>21.3</c:v>
                </c:pt>
                <c:pt idx="3">
                  <c:v>41.2</c:v>
                </c:pt>
                <c:pt idx="4">
                  <c:v>50</c:v>
                </c:pt>
                <c:pt idx="5">
                  <c:v>31.6</c:v>
                </c:pt>
                <c:pt idx="6">
                  <c:v>25.9</c:v>
                </c:pt>
                <c:pt idx="7">
                  <c:v>33.1</c:v>
                </c:pt>
                <c:pt idx="8">
                  <c:v>43.8</c:v>
                </c:pt>
                <c:pt idx="9">
                  <c:v>36.6</c:v>
                </c:pt>
                <c:pt idx="10">
                  <c:v>28.1</c:v>
                </c:pt>
                <c:pt idx="11">
                  <c:v>18.600000000000001</c:v>
                </c:pt>
                <c:pt idx="12">
                  <c:v>29.2</c:v>
                </c:pt>
                <c:pt idx="13">
                  <c:v>19.8</c:v>
                </c:pt>
                <c:pt idx="14">
                  <c:v>11.7</c:v>
                </c:pt>
                <c:pt idx="15">
                  <c:v>18</c:v>
                </c:pt>
                <c:pt idx="16">
                  <c:v>-13.7</c:v>
                </c:pt>
                <c:pt idx="17">
                  <c:v>24.8</c:v>
                </c:pt>
                <c:pt idx="18">
                  <c:v>6.8</c:v>
                </c:pt>
                <c:pt idx="19">
                  <c:v>4.7</c:v>
                </c:pt>
                <c:pt idx="20">
                  <c:v>50.6</c:v>
                </c:pt>
                <c:pt idx="21">
                  <c:v>66</c:v>
                </c:pt>
                <c:pt idx="22">
                  <c:v>30.5</c:v>
                </c:pt>
                <c:pt idx="23">
                  <c:v>34.4</c:v>
                </c:pt>
                <c:pt idx="24">
                  <c:v>36.799999999999997</c:v>
                </c:pt>
                <c:pt idx="25">
                  <c:v>12.9</c:v>
                </c:pt>
                <c:pt idx="26">
                  <c:v>16.399999999999999</c:v>
                </c:pt>
                <c:pt idx="27">
                  <c:v>-3.3</c:v>
                </c:pt>
                <c:pt idx="28">
                  <c:v>6.8</c:v>
                </c:pt>
                <c:pt idx="29">
                  <c:v>14.4</c:v>
                </c:pt>
                <c:pt idx="30">
                  <c:v>13.9</c:v>
                </c:pt>
                <c:pt idx="31">
                  <c:v>12.2</c:v>
                </c:pt>
                <c:pt idx="32">
                  <c:v>24.5</c:v>
                </c:pt>
                <c:pt idx="33">
                  <c:v>30.1</c:v>
                </c:pt>
                <c:pt idx="34">
                  <c:v>29.8</c:v>
                </c:pt>
                <c:pt idx="35">
                  <c:v>31.3</c:v>
                </c:pt>
                <c:pt idx="36">
                  <c:v>20.6</c:v>
                </c:pt>
                <c:pt idx="37">
                  <c:v>15.7</c:v>
                </c:pt>
                <c:pt idx="38">
                  <c:v>8</c:v>
                </c:pt>
                <c:pt idx="39">
                  <c:v>8.6999999999999993</c:v>
                </c:pt>
                <c:pt idx="40">
                  <c:v>15.2</c:v>
                </c:pt>
                <c:pt idx="41">
                  <c:v>17.3</c:v>
                </c:pt>
                <c:pt idx="42">
                  <c:v>23.7</c:v>
                </c:pt>
                <c:pt idx="43">
                  <c:v>28</c:v>
                </c:pt>
                <c:pt idx="44">
                  <c:v>30.3</c:v>
                </c:pt>
                <c:pt idx="45">
                  <c:v>21.6</c:v>
                </c:pt>
                <c:pt idx="46" formatCode="0.0">
                  <c:v>-3.3</c:v>
                </c:pt>
              </c:numCache>
            </c:numRef>
          </c:val>
          <c:smooth val="0"/>
          <c:extLst>
            <c:ext xmlns:c16="http://schemas.microsoft.com/office/drawing/2014/chart" uri="{C3380CC4-5D6E-409C-BE32-E72D297353CC}">
              <c16:uniqueId val="{00000000-339D-43D8-9315-E672ADE57591}"/>
            </c:ext>
          </c:extLst>
        </c:ser>
        <c:ser>
          <c:idx val="1"/>
          <c:order val="1"/>
          <c:tx>
            <c:strRef>
              <c:f>Firm_Sentiment!$R$4</c:f>
              <c:strCache>
                <c:ptCount val="1"/>
                <c:pt idx="0">
                  <c:v>NY Manufacturing</c:v>
                </c:pt>
              </c:strCache>
            </c:strRef>
          </c:tx>
          <c:spPr>
            <a:ln w="15875" cap="rnd">
              <a:solidFill>
                <a:srgbClr val="CCCCCC"/>
              </a:solidFill>
              <a:round/>
            </a:ln>
            <a:effectLst/>
          </c:spPr>
          <c:marker>
            <c:symbol val="none"/>
          </c:marker>
          <c:cat>
            <c:numRef>
              <c:f>Firm_Sentiment!$P$5:$P$51</c:f>
              <c:numCache>
                <c:formatCode>m/d/yyyy</c:formatCode>
                <c:ptCount val="47"/>
                <c:pt idx="0">
                  <c:v>42430</c:v>
                </c:pt>
                <c:pt idx="1">
                  <c:v>42522</c:v>
                </c:pt>
                <c:pt idx="2">
                  <c:v>42614</c:v>
                </c:pt>
                <c:pt idx="3">
                  <c:v>42705</c:v>
                </c:pt>
                <c:pt idx="4">
                  <c:v>42795</c:v>
                </c:pt>
                <c:pt idx="5">
                  <c:v>42887</c:v>
                </c:pt>
                <c:pt idx="6">
                  <c:v>42979</c:v>
                </c:pt>
                <c:pt idx="7">
                  <c:v>43070</c:v>
                </c:pt>
                <c:pt idx="8">
                  <c:v>43160</c:v>
                </c:pt>
                <c:pt idx="9">
                  <c:v>43252</c:v>
                </c:pt>
                <c:pt idx="10">
                  <c:v>43344</c:v>
                </c:pt>
                <c:pt idx="11">
                  <c:v>43435</c:v>
                </c:pt>
                <c:pt idx="12">
                  <c:v>43525</c:v>
                </c:pt>
                <c:pt idx="13">
                  <c:v>43617</c:v>
                </c:pt>
                <c:pt idx="14">
                  <c:v>43709</c:v>
                </c:pt>
                <c:pt idx="15">
                  <c:v>43800</c:v>
                </c:pt>
                <c:pt idx="16">
                  <c:v>43891</c:v>
                </c:pt>
                <c:pt idx="17">
                  <c:v>43983</c:v>
                </c:pt>
                <c:pt idx="18">
                  <c:v>44075</c:v>
                </c:pt>
                <c:pt idx="19">
                  <c:v>44166</c:v>
                </c:pt>
                <c:pt idx="20">
                  <c:v>44256</c:v>
                </c:pt>
                <c:pt idx="21">
                  <c:v>44348</c:v>
                </c:pt>
                <c:pt idx="22">
                  <c:v>44440</c:v>
                </c:pt>
                <c:pt idx="23">
                  <c:v>44531</c:v>
                </c:pt>
                <c:pt idx="24">
                  <c:v>44621</c:v>
                </c:pt>
                <c:pt idx="25">
                  <c:v>44713</c:v>
                </c:pt>
                <c:pt idx="26">
                  <c:v>44805</c:v>
                </c:pt>
                <c:pt idx="27">
                  <c:v>44896</c:v>
                </c:pt>
                <c:pt idx="28">
                  <c:v>44986</c:v>
                </c:pt>
                <c:pt idx="29">
                  <c:v>45078</c:v>
                </c:pt>
                <c:pt idx="30">
                  <c:v>45170</c:v>
                </c:pt>
                <c:pt idx="31">
                  <c:v>45261</c:v>
                </c:pt>
                <c:pt idx="32">
                  <c:v>45292</c:v>
                </c:pt>
                <c:pt idx="33">
                  <c:v>45323</c:v>
                </c:pt>
                <c:pt idx="34">
                  <c:v>45352</c:v>
                </c:pt>
                <c:pt idx="35">
                  <c:v>45383</c:v>
                </c:pt>
                <c:pt idx="36">
                  <c:v>45413</c:v>
                </c:pt>
                <c:pt idx="37">
                  <c:v>45444</c:v>
                </c:pt>
                <c:pt idx="38">
                  <c:v>45474</c:v>
                </c:pt>
                <c:pt idx="39">
                  <c:v>45505</c:v>
                </c:pt>
                <c:pt idx="40">
                  <c:v>45536</c:v>
                </c:pt>
                <c:pt idx="41">
                  <c:v>45566</c:v>
                </c:pt>
                <c:pt idx="42">
                  <c:v>45597</c:v>
                </c:pt>
                <c:pt idx="43">
                  <c:v>45627</c:v>
                </c:pt>
                <c:pt idx="44">
                  <c:v>45658</c:v>
                </c:pt>
                <c:pt idx="45">
                  <c:v>45689</c:v>
                </c:pt>
                <c:pt idx="46">
                  <c:v>45717</c:v>
                </c:pt>
              </c:numCache>
            </c:numRef>
          </c:cat>
          <c:val>
            <c:numRef>
              <c:f>Firm_Sentiment!$R$5:$R$51</c:f>
              <c:numCache>
                <c:formatCode>General</c:formatCode>
                <c:ptCount val="47"/>
                <c:pt idx="0">
                  <c:v>24.7</c:v>
                </c:pt>
                <c:pt idx="1">
                  <c:v>32.1</c:v>
                </c:pt>
                <c:pt idx="2">
                  <c:v>35.299999999999997</c:v>
                </c:pt>
                <c:pt idx="3">
                  <c:v>47.4</c:v>
                </c:pt>
                <c:pt idx="4">
                  <c:v>36.9</c:v>
                </c:pt>
                <c:pt idx="5">
                  <c:v>39.700000000000003</c:v>
                </c:pt>
                <c:pt idx="6">
                  <c:v>41.6</c:v>
                </c:pt>
                <c:pt idx="7">
                  <c:v>43.9</c:v>
                </c:pt>
                <c:pt idx="8">
                  <c:v>43.3</c:v>
                </c:pt>
                <c:pt idx="9">
                  <c:v>36.4</c:v>
                </c:pt>
                <c:pt idx="10">
                  <c:v>31.4</c:v>
                </c:pt>
                <c:pt idx="11">
                  <c:v>27.3</c:v>
                </c:pt>
                <c:pt idx="12">
                  <c:v>28.2</c:v>
                </c:pt>
                <c:pt idx="13">
                  <c:v>23</c:v>
                </c:pt>
                <c:pt idx="14">
                  <c:v>13.9</c:v>
                </c:pt>
                <c:pt idx="15">
                  <c:v>26.8</c:v>
                </c:pt>
                <c:pt idx="16">
                  <c:v>1.9</c:v>
                </c:pt>
                <c:pt idx="17">
                  <c:v>53.9</c:v>
                </c:pt>
                <c:pt idx="18">
                  <c:v>38.9</c:v>
                </c:pt>
                <c:pt idx="19">
                  <c:v>37.799999999999997</c:v>
                </c:pt>
                <c:pt idx="20">
                  <c:v>36.5</c:v>
                </c:pt>
                <c:pt idx="21">
                  <c:v>44.2</c:v>
                </c:pt>
                <c:pt idx="22">
                  <c:v>47.1</c:v>
                </c:pt>
                <c:pt idx="23">
                  <c:v>38.6</c:v>
                </c:pt>
                <c:pt idx="24">
                  <c:v>36.6</c:v>
                </c:pt>
                <c:pt idx="25">
                  <c:v>10.5</c:v>
                </c:pt>
                <c:pt idx="26">
                  <c:v>6.3</c:v>
                </c:pt>
                <c:pt idx="27">
                  <c:v>6.9</c:v>
                </c:pt>
                <c:pt idx="28">
                  <c:v>3.5</c:v>
                </c:pt>
                <c:pt idx="29">
                  <c:v>15</c:v>
                </c:pt>
                <c:pt idx="30">
                  <c:v>24.7</c:v>
                </c:pt>
                <c:pt idx="31">
                  <c:v>13.2</c:v>
                </c:pt>
                <c:pt idx="32">
                  <c:v>18</c:v>
                </c:pt>
                <c:pt idx="33">
                  <c:v>20.6</c:v>
                </c:pt>
                <c:pt idx="34">
                  <c:v>21.9</c:v>
                </c:pt>
                <c:pt idx="35">
                  <c:v>21.1</c:v>
                </c:pt>
                <c:pt idx="36">
                  <c:v>14.9</c:v>
                </c:pt>
                <c:pt idx="37">
                  <c:v>25.8</c:v>
                </c:pt>
                <c:pt idx="38">
                  <c:v>28.2</c:v>
                </c:pt>
                <c:pt idx="39">
                  <c:v>22.5</c:v>
                </c:pt>
                <c:pt idx="40">
                  <c:v>28.8</c:v>
                </c:pt>
                <c:pt idx="41">
                  <c:v>34.5</c:v>
                </c:pt>
                <c:pt idx="42">
                  <c:v>35.799999999999997</c:v>
                </c:pt>
                <c:pt idx="43">
                  <c:v>26.9</c:v>
                </c:pt>
                <c:pt idx="44">
                  <c:v>36.700000000000003</c:v>
                </c:pt>
                <c:pt idx="45">
                  <c:v>22.2</c:v>
                </c:pt>
                <c:pt idx="46" formatCode="0.0">
                  <c:v>12.7</c:v>
                </c:pt>
              </c:numCache>
            </c:numRef>
          </c:val>
          <c:smooth val="0"/>
          <c:extLst>
            <c:ext xmlns:c16="http://schemas.microsoft.com/office/drawing/2014/chart" uri="{C3380CC4-5D6E-409C-BE32-E72D297353CC}">
              <c16:uniqueId val="{00000001-339D-43D8-9315-E672ADE57591}"/>
            </c:ext>
          </c:extLst>
        </c:ser>
        <c:ser>
          <c:idx val="2"/>
          <c:order val="2"/>
          <c:tx>
            <c:strRef>
              <c:f>Firm_Sentiment!$S$4</c:f>
              <c:strCache>
                <c:ptCount val="1"/>
                <c:pt idx="0">
                  <c:v>Texas Manufacturing </c:v>
                </c:pt>
              </c:strCache>
            </c:strRef>
          </c:tx>
          <c:spPr>
            <a:ln w="15875" cap="rnd">
              <a:solidFill>
                <a:srgbClr val="CCCCCC"/>
              </a:solidFill>
              <a:round/>
            </a:ln>
            <a:effectLst/>
          </c:spPr>
          <c:marker>
            <c:symbol val="none"/>
          </c:marker>
          <c:cat>
            <c:numRef>
              <c:f>Firm_Sentiment!$P$5:$P$51</c:f>
              <c:numCache>
                <c:formatCode>m/d/yyyy</c:formatCode>
                <c:ptCount val="47"/>
                <c:pt idx="0">
                  <c:v>42430</c:v>
                </c:pt>
                <c:pt idx="1">
                  <c:v>42522</c:v>
                </c:pt>
                <c:pt idx="2">
                  <c:v>42614</c:v>
                </c:pt>
                <c:pt idx="3">
                  <c:v>42705</c:v>
                </c:pt>
                <c:pt idx="4">
                  <c:v>42795</c:v>
                </c:pt>
                <c:pt idx="5">
                  <c:v>42887</c:v>
                </c:pt>
                <c:pt idx="6">
                  <c:v>42979</c:v>
                </c:pt>
                <c:pt idx="7">
                  <c:v>43070</c:v>
                </c:pt>
                <c:pt idx="8">
                  <c:v>43160</c:v>
                </c:pt>
                <c:pt idx="9">
                  <c:v>43252</c:v>
                </c:pt>
                <c:pt idx="10">
                  <c:v>43344</c:v>
                </c:pt>
                <c:pt idx="11">
                  <c:v>43435</c:v>
                </c:pt>
                <c:pt idx="12">
                  <c:v>43525</c:v>
                </c:pt>
                <c:pt idx="13">
                  <c:v>43617</c:v>
                </c:pt>
                <c:pt idx="14">
                  <c:v>43709</c:v>
                </c:pt>
                <c:pt idx="15">
                  <c:v>43800</c:v>
                </c:pt>
                <c:pt idx="16">
                  <c:v>43891</c:v>
                </c:pt>
                <c:pt idx="17">
                  <c:v>43983</c:v>
                </c:pt>
                <c:pt idx="18">
                  <c:v>44075</c:v>
                </c:pt>
                <c:pt idx="19">
                  <c:v>44166</c:v>
                </c:pt>
                <c:pt idx="20">
                  <c:v>44256</c:v>
                </c:pt>
                <c:pt idx="21">
                  <c:v>44348</c:v>
                </c:pt>
                <c:pt idx="22">
                  <c:v>44440</c:v>
                </c:pt>
                <c:pt idx="23">
                  <c:v>44531</c:v>
                </c:pt>
                <c:pt idx="24">
                  <c:v>44621</c:v>
                </c:pt>
                <c:pt idx="25">
                  <c:v>44713</c:v>
                </c:pt>
                <c:pt idx="26">
                  <c:v>44805</c:v>
                </c:pt>
                <c:pt idx="27">
                  <c:v>44896</c:v>
                </c:pt>
                <c:pt idx="28">
                  <c:v>44986</c:v>
                </c:pt>
                <c:pt idx="29">
                  <c:v>45078</c:v>
                </c:pt>
                <c:pt idx="30">
                  <c:v>45170</c:v>
                </c:pt>
                <c:pt idx="31">
                  <c:v>45261</c:v>
                </c:pt>
                <c:pt idx="32">
                  <c:v>45292</c:v>
                </c:pt>
                <c:pt idx="33">
                  <c:v>45323</c:v>
                </c:pt>
                <c:pt idx="34">
                  <c:v>45352</c:v>
                </c:pt>
                <c:pt idx="35">
                  <c:v>45383</c:v>
                </c:pt>
                <c:pt idx="36">
                  <c:v>45413</c:v>
                </c:pt>
                <c:pt idx="37">
                  <c:v>45444</c:v>
                </c:pt>
                <c:pt idx="38">
                  <c:v>45474</c:v>
                </c:pt>
                <c:pt idx="39">
                  <c:v>45505</c:v>
                </c:pt>
                <c:pt idx="40">
                  <c:v>45536</c:v>
                </c:pt>
                <c:pt idx="41">
                  <c:v>45566</c:v>
                </c:pt>
                <c:pt idx="42">
                  <c:v>45597</c:v>
                </c:pt>
                <c:pt idx="43">
                  <c:v>45627</c:v>
                </c:pt>
                <c:pt idx="44">
                  <c:v>45658</c:v>
                </c:pt>
                <c:pt idx="45">
                  <c:v>45689</c:v>
                </c:pt>
                <c:pt idx="46">
                  <c:v>45717</c:v>
                </c:pt>
              </c:numCache>
            </c:numRef>
          </c:cat>
          <c:val>
            <c:numRef>
              <c:f>Firm_Sentiment!$S$5:$S$51</c:f>
              <c:numCache>
                <c:formatCode>General</c:formatCode>
                <c:ptCount val="47"/>
                <c:pt idx="0">
                  <c:v>7.3</c:v>
                </c:pt>
                <c:pt idx="1">
                  <c:v>4.0999999999999996</c:v>
                </c:pt>
                <c:pt idx="2">
                  <c:v>12.3</c:v>
                </c:pt>
                <c:pt idx="3">
                  <c:v>42.7</c:v>
                </c:pt>
                <c:pt idx="4">
                  <c:v>35.5</c:v>
                </c:pt>
                <c:pt idx="5">
                  <c:v>31.5</c:v>
                </c:pt>
                <c:pt idx="6">
                  <c:v>35</c:v>
                </c:pt>
                <c:pt idx="7">
                  <c:v>41</c:v>
                </c:pt>
                <c:pt idx="8">
                  <c:v>31</c:v>
                </c:pt>
                <c:pt idx="9">
                  <c:v>35.299999999999997</c:v>
                </c:pt>
                <c:pt idx="10">
                  <c:v>38.9</c:v>
                </c:pt>
                <c:pt idx="11">
                  <c:v>1.6</c:v>
                </c:pt>
                <c:pt idx="12">
                  <c:v>18.399999999999999</c:v>
                </c:pt>
                <c:pt idx="13">
                  <c:v>-3.7</c:v>
                </c:pt>
                <c:pt idx="14">
                  <c:v>-6.7</c:v>
                </c:pt>
                <c:pt idx="15">
                  <c:v>5.9</c:v>
                </c:pt>
                <c:pt idx="16">
                  <c:v>-40.200000000000003</c:v>
                </c:pt>
                <c:pt idx="17">
                  <c:v>19.899999999999999</c:v>
                </c:pt>
                <c:pt idx="18">
                  <c:v>31.1</c:v>
                </c:pt>
                <c:pt idx="19">
                  <c:v>18.3</c:v>
                </c:pt>
                <c:pt idx="20">
                  <c:v>33.9</c:v>
                </c:pt>
                <c:pt idx="21">
                  <c:v>38.1</c:v>
                </c:pt>
                <c:pt idx="22">
                  <c:v>13.9</c:v>
                </c:pt>
                <c:pt idx="23">
                  <c:v>14.5</c:v>
                </c:pt>
                <c:pt idx="24">
                  <c:v>7.5</c:v>
                </c:pt>
                <c:pt idx="25">
                  <c:v>-27.5</c:v>
                </c:pt>
                <c:pt idx="26">
                  <c:v>-22.4</c:v>
                </c:pt>
                <c:pt idx="27">
                  <c:v>-9.3000000000000007</c:v>
                </c:pt>
                <c:pt idx="28">
                  <c:v>-11.1</c:v>
                </c:pt>
                <c:pt idx="29">
                  <c:v>-4.9000000000000004</c:v>
                </c:pt>
                <c:pt idx="30">
                  <c:v>-16.5</c:v>
                </c:pt>
                <c:pt idx="31">
                  <c:v>-9</c:v>
                </c:pt>
                <c:pt idx="32">
                  <c:v>-10.6</c:v>
                </c:pt>
                <c:pt idx="33">
                  <c:v>5.6</c:v>
                </c:pt>
                <c:pt idx="34">
                  <c:v>1.4</c:v>
                </c:pt>
                <c:pt idx="35">
                  <c:v>8.4</c:v>
                </c:pt>
                <c:pt idx="36">
                  <c:v>-3</c:v>
                </c:pt>
                <c:pt idx="37">
                  <c:v>13.1</c:v>
                </c:pt>
                <c:pt idx="38">
                  <c:v>22.1</c:v>
                </c:pt>
                <c:pt idx="39">
                  <c:v>12.5</c:v>
                </c:pt>
                <c:pt idx="40">
                  <c:v>12</c:v>
                </c:pt>
                <c:pt idx="41">
                  <c:v>29.8</c:v>
                </c:pt>
                <c:pt idx="42">
                  <c:v>31</c:v>
                </c:pt>
                <c:pt idx="43">
                  <c:v>20.6</c:v>
                </c:pt>
                <c:pt idx="44">
                  <c:v>35.5</c:v>
                </c:pt>
                <c:pt idx="45">
                  <c:v>7.7</c:v>
                </c:pt>
                <c:pt idx="46" formatCode="0.0">
                  <c:v>#N/A</c:v>
                </c:pt>
              </c:numCache>
            </c:numRef>
          </c:val>
          <c:smooth val="0"/>
          <c:extLst>
            <c:ext xmlns:c16="http://schemas.microsoft.com/office/drawing/2014/chart" uri="{C3380CC4-5D6E-409C-BE32-E72D297353CC}">
              <c16:uniqueId val="{00000002-339D-43D8-9315-E672ADE57591}"/>
            </c:ext>
          </c:extLst>
        </c:ser>
        <c:ser>
          <c:idx val="3"/>
          <c:order val="3"/>
          <c:tx>
            <c:strRef>
              <c:f>Firm_Sentiment!$T$4</c:f>
              <c:strCache>
                <c:ptCount val="1"/>
                <c:pt idx="0">
                  <c:v>Philadelphia non-manufacturing</c:v>
                </c:pt>
              </c:strCache>
            </c:strRef>
          </c:tx>
          <c:spPr>
            <a:ln w="15875" cap="rnd">
              <a:solidFill>
                <a:srgbClr val="CCCCCC"/>
              </a:solidFill>
              <a:round/>
            </a:ln>
            <a:effectLst/>
          </c:spPr>
          <c:marker>
            <c:symbol val="none"/>
          </c:marker>
          <c:cat>
            <c:numRef>
              <c:f>Firm_Sentiment!$P$5:$P$51</c:f>
              <c:numCache>
                <c:formatCode>m/d/yyyy</c:formatCode>
                <c:ptCount val="47"/>
                <c:pt idx="0">
                  <c:v>42430</c:v>
                </c:pt>
                <c:pt idx="1">
                  <c:v>42522</c:v>
                </c:pt>
                <c:pt idx="2">
                  <c:v>42614</c:v>
                </c:pt>
                <c:pt idx="3">
                  <c:v>42705</c:v>
                </c:pt>
                <c:pt idx="4">
                  <c:v>42795</c:v>
                </c:pt>
                <c:pt idx="5">
                  <c:v>42887</c:v>
                </c:pt>
                <c:pt idx="6">
                  <c:v>42979</c:v>
                </c:pt>
                <c:pt idx="7">
                  <c:v>43070</c:v>
                </c:pt>
                <c:pt idx="8">
                  <c:v>43160</c:v>
                </c:pt>
                <c:pt idx="9">
                  <c:v>43252</c:v>
                </c:pt>
                <c:pt idx="10">
                  <c:v>43344</c:v>
                </c:pt>
                <c:pt idx="11">
                  <c:v>43435</c:v>
                </c:pt>
                <c:pt idx="12">
                  <c:v>43525</c:v>
                </c:pt>
                <c:pt idx="13">
                  <c:v>43617</c:v>
                </c:pt>
                <c:pt idx="14">
                  <c:v>43709</c:v>
                </c:pt>
                <c:pt idx="15">
                  <c:v>43800</c:v>
                </c:pt>
                <c:pt idx="16">
                  <c:v>43891</c:v>
                </c:pt>
                <c:pt idx="17">
                  <c:v>43983</c:v>
                </c:pt>
                <c:pt idx="18">
                  <c:v>44075</c:v>
                </c:pt>
                <c:pt idx="19">
                  <c:v>44166</c:v>
                </c:pt>
                <c:pt idx="20">
                  <c:v>44256</c:v>
                </c:pt>
                <c:pt idx="21">
                  <c:v>44348</c:v>
                </c:pt>
                <c:pt idx="22">
                  <c:v>44440</c:v>
                </c:pt>
                <c:pt idx="23">
                  <c:v>44531</c:v>
                </c:pt>
                <c:pt idx="24">
                  <c:v>44621</c:v>
                </c:pt>
                <c:pt idx="25">
                  <c:v>44713</c:v>
                </c:pt>
                <c:pt idx="26">
                  <c:v>44805</c:v>
                </c:pt>
                <c:pt idx="27">
                  <c:v>44896</c:v>
                </c:pt>
                <c:pt idx="28">
                  <c:v>44986</c:v>
                </c:pt>
                <c:pt idx="29">
                  <c:v>45078</c:v>
                </c:pt>
                <c:pt idx="30">
                  <c:v>45170</c:v>
                </c:pt>
                <c:pt idx="31">
                  <c:v>45261</c:v>
                </c:pt>
                <c:pt idx="32">
                  <c:v>45292</c:v>
                </c:pt>
                <c:pt idx="33">
                  <c:v>45323</c:v>
                </c:pt>
                <c:pt idx="34">
                  <c:v>45352</c:v>
                </c:pt>
                <c:pt idx="35">
                  <c:v>45383</c:v>
                </c:pt>
                <c:pt idx="36">
                  <c:v>45413</c:v>
                </c:pt>
                <c:pt idx="37">
                  <c:v>45444</c:v>
                </c:pt>
                <c:pt idx="38">
                  <c:v>45474</c:v>
                </c:pt>
                <c:pt idx="39">
                  <c:v>45505</c:v>
                </c:pt>
                <c:pt idx="40">
                  <c:v>45536</c:v>
                </c:pt>
                <c:pt idx="41">
                  <c:v>45566</c:v>
                </c:pt>
                <c:pt idx="42">
                  <c:v>45597</c:v>
                </c:pt>
                <c:pt idx="43">
                  <c:v>45627</c:v>
                </c:pt>
                <c:pt idx="44">
                  <c:v>45658</c:v>
                </c:pt>
                <c:pt idx="45">
                  <c:v>45689</c:v>
                </c:pt>
                <c:pt idx="46">
                  <c:v>45717</c:v>
                </c:pt>
              </c:numCache>
            </c:numRef>
          </c:cat>
          <c:val>
            <c:numRef>
              <c:f>Firm_Sentiment!$T$5:$T$51</c:f>
              <c:numCache>
                <c:formatCode>General</c:formatCode>
                <c:ptCount val="47"/>
                <c:pt idx="0">
                  <c:v>33.200000000000003</c:v>
                </c:pt>
                <c:pt idx="1">
                  <c:v>26.7</c:v>
                </c:pt>
                <c:pt idx="2">
                  <c:v>35.4</c:v>
                </c:pt>
                <c:pt idx="3">
                  <c:v>65.099999999999994</c:v>
                </c:pt>
                <c:pt idx="4">
                  <c:v>48.6</c:v>
                </c:pt>
                <c:pt idx="5">
                  <c:v>48.8</c:v>
                </c:pt>
                <c:pt idx="6">
                  <c:v>41.5</c:v>
                </c:pt>
                <c:pt idx="7">
                  <c:v>41</c:v>
                </c:pt>
                <c:pt idx="8">
                  <c:v>45</c:v>
                </c:pt>
                <c:pt idx="9">
                  <c:v>54.6</c:v>
                </c:pt>
                <c:pt idx="10">
                  <c:v>45.9</c:v>
                </c:pt>
                <c:pt idx="11">
                  <c:v>21.9</c:v>
                </c:pt>
                <c:pt idx="12">
                  <c:v>23.3</c:v>
                </c:pt>
                <c:pt idx="13">
                  <c:v>17</c:v>
                </c:pt>
                <c:pt idx="14">
                  <c:v>19.5</c:v>
                </c:pt>
                <c:pt idx="15">
                  <c:v>26.8</c:v>
                </c:pt>
                <c:pt idx="16">
                  <c:v>-39.9</c:v>
                </c:pt>
                <c:pt idx="17">
                  <c:v>39</c:v>
                </c:pt>
                <c:pt idx="18">
                  <c:v>36.4</c:v>
                </c:pt>
                <c:pt idx="19">
                  <c:v>27.1</c:v>
                </c:pt>
                <c:pt idx="20">
                  <c:v>54.7</c:v>
                </c:pt>
                <c:pt idx="21">
                  <c:v>72.8</c:v>
                </c:pt>
                <c:pt idx="22">
                  <c:v>37.299999999999997</c:v>
                </c:pt>
                <c:pt idx="23">
                  <c:v>38.799999999999997</c:v>
                </c:pt>
                <c:pt idx="24">
                  <c:v>31.4</c:v>
                </c:pt>
                <c:pt idx="25">
                  <c:v>9.6999999999999993</c:v>
                </c:pt>
                <c:pt idx="26">
                  <c:v>6.3</c:v>
                </c:pt>
                <c:pt idx="27">
                  <c:v>0.9</c:v>
                </c:pt>
                <c:pt idx="28">
                  <c:v>-1.9</c:v>
                </c:pt>
                <c:pt idx="29">
                  <c:v>3.5</c:v>
                </c:pt>
                <c:pt idx="30">
                  <c:v>5.4</c:v>
                </c:pt>
                <c:pt idx="31">
                  <c:v>7</c:v>
                </c:pt>
                <c:pt idx="32">
                  <c:v>10.199999999999999</c:v>
                </c:pt>
                <c:pt idx="33">
                  <c:v>8.8000000000000007</c:v>
                </c:pt>
                <c:pt idx="34">
                  <c:v>10.3</c:v>
                </c:pt>
                <c:pt idx="35">
                  <c:v>11.8</c:v>
                </c:pt>
                <c:pt idx="36">
                  <c:v>6.3</c:v>
                </c:pt>
                <c:pt idx="37">
                  <c:v>42.9</c:v>
                </c:pt>
                <c:pt idx="38">
                  <c:v>18.3</c:v>
                </c:pt>
                <c:pt idx="39">
                  <c:v>-6.5</c:v>
                </c:pt>
                <c:pt idx="40">
                  <c:v>25</c:v>
                </c:pt>
                <c:pt idx="41">
                  <c:v>29.8</c:v>
                </c:pt>
                <c:pt idx="42">
                  <c:v>47.1</c:v>
                </c:pt>
                <c:pt idx="43">
                  <c:v>45.9</c:v>
                </c:pt>
                <c:pt idx="44">
                  <c:v>26.2</c:v>
                </c:pt>
                <c:pt idx="45">
                  <c:v>-1.1000000000000001</c:v>
                </c:pt>
                <c:pt idx="46" formatCode="0.0">
                  <c:v>-24</c:v>
                </c:pt>
              </c:numCache>
            </c:numRef>
          </c:val>
          <c:smooth val="0"/>
          <c:extLst>
            <c:ext xmlns:c16="http://schemas.microsoft.com/office/drawing/2014/chart" uri="{C3380CC4-5D6E-409C-BE32-E72D297353CC}">
              <c16:uniqueId val="{00000003-339D-43D8-9315-E672ADE57591}"/>
            </c:ext>
          </c:extLst>
        </c:ser>
        <c:ser>
          <c:idx val="4"/>
          <c:order val="4"/>
          <c:tx>
            <c:strRef>
              <c:f>Firm_Sentiment!$U$4</c:f>
              <c:strCache>
                <c:ptCount val="1"/>
                <c:pt idx="0">
                  <c:v>Philadelphia Business Outlook</c:v>
                </c:pt>
              </c:strCache>
            </c:strRef>
          </c:tx>
          <c:spPr>
            <a:ln w="15875" cap="rnd">
              <a:solidFill>
                <a:srgbClr val="CCCCCC"/>
              </a:solidFill>
              <a:round/>
            </a:ln>
            <a:effectLst/>
          </c:spPr>
          <c:marker>
            <c:symbol val="none"/>
          </c:marker>
          <c:cat>
            <c:numRef>
              <c:f>Firm_Sentiment!$P$5:$P$51</c:f>
              <c:numCache>
                <c:formatCode>m/d/yyyy</c:formatCode>
                <c:ptCount val="47"/>
                <c:pt idx="0">
                  <c:v>42430</c:v>
                </c:pt>
                <c:pt idx="1">
                  <c:v>42522</c:v>
                </c:pt>
                <c:pt idx="2">
                  <c:v>42614</c:v>
                </c:pt>
                <c:pt idx="3">
                  <c:v>42705</c:v>
                </c:pt>
                <c:pt idx="4">
                  <c:v>42795</c:v>
                </c:pt>
                <c:pt idx="5">
                  <c:v>42887</c:v>
                </c:pt>
                <c:pt idx="6">
                  <c:v>42979</c:v>
                </c:pt>
                <c:pt idx="7">
                  <c:v>43070</c:v>
                </c:pt>
                <c:pt idx="8">
                  <c:v>43160</c:v>
                </c:pt>
                <c:pt idx="9">
                  <c:v>43252</c:v>
                </c:pt>
                <c:pt idx="10">
                  <c:v>43344</c:v>
                </c:pt>
                <c:pt idx="11">
                  <c:v>43435</c:v>
                </c:pt>
                <c:pt idx="12">
                  <c:v>43525</c:v>
                </c:pt>
                <c:pt idx="13">
                  <c:v>43617</c:v>
                </c:pt>
                <c:pt idx="14">
                  <c:v>43709</c:v>
                </c:pt>
                <c:pt idx="15">
                  <c:v>43800</c:v>
                </c:pt>
                <c:pt idx="16">
                  <c:v>43891</c:v>
                </c:pt>
                <c:pt idx="17">
                  <c:v>43983</c:v>
                </c:pt>
                <c:pt idx="18">
                  <c:v>44075</c:v>
                </c:pt>
                <c:pt idx="19">
                  <c:v>44166</c:v>
                </c:pt>
                <c:pt idx="20">
                  <c:v>44256</c:v>
                </c:pt>
                <c:pt idx="21">
                  <c:v>44348</c:v>
                </c:pt>
                <c:pt idx="22">
                  <c:v>44440</c:v>
                </c:pt>
                <c:pt idx="23">
                  <c:v>44531</c:v>
                </c:pt>
                <c:pt idx="24">
                  <c:v>44621</c:v>
                </c:pt>
                <c:pt idx="25">
                  <c:v>44713</c:v>
                </c:pt>
                <c:pt idx="26">
                  <c:v>44805</c:v>
                </c:pt>
                <c:pt idx="27">
                  <c:v>44896</c:v>
                </c:pt>
                <c:pt idx="28">
                  <c:v>44986</c:v>
                </c:pt>
                <c:pt idx="29">
                  <c:v>45078</c:v>
                </c:pt>
                <c:pt idx="30">
                  <c:v>45170</c:v>
                </c:pt>
                <c:pt idx="31">
                  <c:v>45261</c:v>
                </c:pt>
                <c:pt idx="32">
                  <c:v>45292</c:v>
                </c:pt>
                <c:pt idx="33">
                  <c:v>45323</c:v>
                </c:pt>
                <c:pt idx="34">
                  <c:v>45352</c:v>
                </c:pt>
                <c:pt idx="35">
                  <c:v>45383</c:v>
                </c:pt>
                <c:pt idx="36">
                  <c:v>45413</c:v>
                </c:pt>
                <c:pt idx="37">
                  <c:v>45444</c:v>
                </c:pt>
                <c:pt idx="38">
                  <c:v>45474</c:v>
                </c:pt>
                <c:pt idx="39">
                  <c:v>45505</c:v>
                </c:pt>
                <c:pt idx="40">
                  <c:v>45536</c:v>
                </c:pt>
                <c:pt idx="41">
                  <c:v>45566</c:v>
                </c:pt>
                <c:pt idx="42">
                  <c:v>45597</c:v>
                </c:pt>
                <c:pt idx="43">
                  <c:v>45627</c:v>
                </c:pt>
                <c:pt idx="44">
                  <c:v>45658</c:v>
                </c:pt>
                <c:pt idx="45">
                  <c:v>45689</c:v>
                </c:pt>
                <c:pt idx="46">
                  <c:v>45717</c:v>
                </c:pt>
              </c:numCache>
            </c:numRef>
          </c:cat>
          <c:val>
            <c:numRef>
              <c:f>Firm_Sentiment!$U$5:$U$51</c:f>
              <c:numCache>
                <c:formatCode>General</c:formatCode>
                <c:ptCount val="47"/>
                <c:pt idx="0">
                  <c:v>26.3</c:v>
                </c:pt>
                <c:pt idx="1">
                  <c:v>37</c:v>
                </c:pt>
                <c:pt idx="2">
                  <c:v>37.5</c:v>
                </c:pt>
                <c:pt idx="3">
                  <c:v>44.9</c:v>
                </c:pt>
                <c:pt idx="4">
                  <c:v>55.1</c:v>
                </c:pt>
                <c:pt idx="5">
                  <c:v>39</c:v>
                </c:pt>
                <c:pt idx="6">
                  <c:v>54.4</c:v>
                </c:pt>
                <c:pt idx="7">
                  <c:v>48.2</c:v>
                </c:pt>
                <c:pt idx="8">
                  <c:v>44.8</c:v>
                </c:pt>
                <c:pt idx="9">
                  <c:v>38.700000000000003</c:v>
                </c:pt>
                <c:pt idx="10">
                  <c:v>35.799999999999997</c:v>
                </c:pt>
                <c:pt idx="11">
                  <c:v>25.8</c:v>
                </c:pt>
                <c:pt idx="12">
                  <c:v>20.100000000000001</c:v>
                </c:pt>
                <c:pt idx="13">
                  <c:v>24.4</c:v>
                </c:pt>
                <c:pt idx="14">
                  <c:v>22.8</c:v>
                </c:pt>
                <c:pt idx="15">
                  <c:v>30.6</c:v>
                </c:pt>
                <c:pt idx="16">
                  <c:v>32.1</c:v>
                </c:pt>
                <c:pt idx="17">
                  <c:v>66.3</c:v>
                </c:pt>
                <c:pt idx="18">
                  <c:v>56.3</c:v>
                </c:pt>
                <c:pt idx="19">
                  <c:v>34.9</c:v>
                </c:pt>
                <c:pt idx="20">
                  <c:v>55.9</c:v>
                </c:pt>
                <c:pt idx="21">
                  <c:v>69</c:v>
                </c:pt>
                <c:pt idx="22">
                  <c:v>20.100000000000001</c:v>
                </c:pt>
                <c:pt idx="23">
                  <c:v>14.9</c:v>
                </c:pt>
                <c:pt idx="24">
                  <c:v>19.399999999999999</c:v>
                </c:pt>
                <c:pt idx="25">
                  <c:v>-7.4</c:v>
                </c:pt>
                <c:pt idx="26">
                  <c:v>-3.4</c:v>
                </c:pt>
                <c:pt idx="27">
                  <c:v>-0.1</c:v>
                </c:pt>
                <c:pt idx="28">
                  <c:v>-8.9</c:v>
                </c:pt>
                <c:pt idx="29">
                  <c:v>9.9</c:v>
                </c:pt>
                <c:pt idx="30">
                  <c:v>14.1</c:v>
                </c:pt>
                <c:pt idx="31">
                  <c:v>14.5</c:v>
                </c:pt>
                <c:pt idx="32">
                  <c:v>4.2</c:v>
                </c:pt>
                <c:pt idx="33">
                  <c:v>10.8</c:v>
                </c:pt>
                <c:pt idx="34">
                  <c:v>34.9</c:v>
                </c:pt>
                <c:pt idx="35">
                  <c:v>30.1</c:v>
                </c:pt>
                <c:pt idx="36">
                  <c:v>27.9</c:v>
                </c:pt>
                <c:pt idx="37">
                  <c:v>14.4</c:v>
                </c:pt>
                <c:pt idx="38">
                  <c:v>34.299999999999997</c:v>
                </c:pt>
                <c:pt idx="39">
                  <c:v>18.399999999999999</c:v>
                </c:pt>
                <c:pt idx="40">
                  <c:v>18.899999999999999</c:v>
                </c:pt>
                <c:pt idx="41">
                  <c:v>35.4</c:v>
                </c:pt>
                <c:pt idx="42">
                  <c:v>53.9</c:v>
                </c:pt>
                <c:pt idx="43">
                  <c:v>33.799999999999997</c:v>
                </c:pt>
                <c:pt idx="44">
                  <c:v>46.3</c:v>
                </c:pt>
                <c:pt idx="45">
                  <c:v>27.8</c:v>
                </c:pt>
                <c:pt idx="46" formatCode="0.0">
                  <c:v>5.6</c:v>
                </c:pt>
              </c:numCache>
            </c:numRef>
          </c:val>
          <c:smooth val="0"/>
          <c:extLst>
            <c:ext xmlns:c16="http://schemas.microsoft.com/office/drawing/2014/chart" uri="{C3380CC4-5D6E-409C-BE32-E72D297353CC}">
              <c16:uniqueId val="{00000004-339D-43D8-9315-E672ADE57591}"/>
            </c:ext>
          </c:extLst>
        </c:ser>
        <c:ser>
          <c:idx val="5"/>
          <c:order val="5"/>
          <c:tx>
            <c:strRef>
              <c:f>Firm_Sentiment!$V$4</c:f>
              <c:strCache>
                <c:ptCount val="1"/>
                <c:pt idx="0">
                  <c:v>Kansas City Fed Manufacturing </c:v>
                </c:pt>
              </c:strCache>
            </c:strRef>
          </c:tx>
          <c:spPr>
            <a:ln w="15875" cap="rnd">
              <a:solidFill>
                <a:srgbClr val="CCCCCC"/>
              </a:solidFill>
              <a:round/>
            </a:ln>
            <a:effectLst/>
          </c:spPr>
          <c:marker>
            <c:symbol val="none"/>
          </c:marker>
          <c:cat>
            <c:numRef>
              <c:f>Firm_Sentiment!$P$5:$P$51</c:f>
              <c:numCache>
                <c:formatCode>m/d/yyyy</c:formatCode>
                <c:ptCount val="47"/>
                <c:pt idx="0">
                  <c:v>42430</c:v>
                </c:pt>
                <c:pt idx="1">
                  <c:v>42522</c:v>
                </c:pt>
                <c:pt idx="2">
                  <c:v>42614</c:v>
                </c:pt>
                <c:pt idx="3">
                  <c:v>42705</c:v>
                </c:pt>
                <c:pt idx="4">
                  <c:v>42795</c:v>
                </c:pt>
                <c:pt idx="5">
                  <c:v>42887</c:v>
                </c:pt>
                <c:pt idx="6">
                  <c:v>42979</c:v>
                </c:pt>
                <c:pt idx="7">
                  <c:v>43070</c:v>
                </c:pt>
                <c:pt idx="8">
                  <c:v>43160</c:v>
                </c:pt>
                <c:pt idx="9">
                  <c:v>43252</c:v>
                </c:pt>
                <c:pt idx="10">
                  <c:v>43344</c:v>
                </c:pt>
                <c:pt idx="11">
                  <c:v>43435</c:v>
                </c:pt>
                <c:pt idx="12">
                  <c:v>43525</c:v>
                </c:pt>
                <c:pt idx="13">
                  <c:v>43617</c:v>
                </c:pt>
                <c:pt idx="14">
                  <c:v>43709</c:v>
                </c:pt>
                <c:pt idx="15">
                  <c:v>43800</c:v>
                </c:pt>
                <c:pt idx="16">
                  <c:v>43891</c:v>
                </c:pt>
                <c:pt idx="17">
                  <c:v>43983</c:v>
                </c:pt>
                <c:pt idx="18">
                  <c:v>44075</c:v>
                </c:pt>
                <c:pt idx="19">
                  <c:v>44166</c:v>
                </c:pt>
                <c:pt idx="20">
                  <c:v>44256</c:v>
                </c:pt>
                <c:pt idx="21">
                  <c:v>44348</c:v>
                </c:pt>
                <c:pt idx="22">
                  <c:v>44440</c:v>
                </c:pt>
                <c:pt idx="23">
                  <c:v>44531</c:v>
                </c:pt>
                <c:pt idx="24">
                  <c:v>44621</c:v>
                </c:pt>
                <c:pt idx="25">
                  <c:v>44713</c:v>
                </c:pt>
                <c:pt idx="26">
                  <c:v>44805</c:v>
                </c:pt>
                <c:pt idx="27">
                  <c:v>44896</c:v>
                </c:pt>
                <c:pt idx="28">
                  <c:v>44986</c:v>
                </c:pt>
                <c:pt idx="29">
                  <c:v>45078</c:v>
                </c:pt>
                <c:pt idx="30">
                  <c:v>45170</c:v>
                </c:pt>
                <c:pt idx="31">
                  <c:v>45261</c:v>
                </c:pt>
                <c:pt idx="32">
                  <c:v>45292</c:v>
                </c:pt>
                <c:pt idx="33">
                  <c:v>45323</c:v>
                </c:pt>
                <c:pt idx="34">
                  <c:v>45352</c:v>
                </c:pt>
                <c:pt idx="35">
                  <c:v>45383</c:v>
                </c:pt>
                <c:pt idx="36">
                  <c:v>45413</c:v>
                </c:pt>
                <c:pt idx="37">
                  <c:v>45444</c:v>
                </c:pt>
                <c:pt idx="38">
                  <c:v>45474</c:v>
                </c:pt>
                <c:pt idx="39">
                  <c:v>45505</c:v>
                </c:pt>
                <c:pt idx="40">
                  <c:v>45536</c:v>
                </c:pt>
                <c:pt idx="41">
                  <c:v>45566</c:v>
                </c:pt>
                <c:pt idx="42">
                  <c:v>45597</c:v>
                </c:pt>
                <c:pt idx="43">
                  <c:v>45627</c:v>
                </c:pt>
                <c:pt idx="44">
                  <c:v>45658</c:v>
                </c:pt>
                <c:pt idx="45">
                  <c:v>45689</c:v>
                </c:pt>
                <c:pt idx="46">
                  <c:v>45717</c:v>
                </c:pt>
              </c:numCache>
            </c:numRef>
          </c:cat>
          <c:val>
            <c:numRef>
              <c:f>Firm_Sentiment!$V$5:$V$51</c:f>
              <c:numCache>
                <c:formatCode>General</c:formatCode>
                <c:ptCount val="47"/>
                <c:pt idx="0">
                  <c:v>-2</c:v>
                </c:pt>
                <c:pt idx="1">
                  <c:v>8</c:v>
                </c:pt>
                <c:pt idx="2">
                  <c:v>12</c:v>
                </c:pt>
                <c:pt idx="3">
                  <c:v>20</c:v>
                </c:pt>
                <c:pt idx="4">
                  <c:v>29</c:v>
                </c:pt>
                <c:pt idx="5">
                  <c:v>24</c:v>
                </c:pt>
                <c:pt idx="6">
                  <c:v>27</c:v>
                </c:pt>
                <c:pt idx="7">
                  <c:v>26</c:v>
                </c:pt>
                <c:pt idx="8">
                  <c:v>30</c:v>
                </c:pt>
                <c:pt idx="9">
                  <c:v>35</c:v>
                </c:pt>
                <c:pt idx="10">
                  <c:v>29</c:v>
                </c:pt>
                <c:pt idx="11">
                  <c:v>23</c:v>
                </c:pt>
                <c:pt idx="12">
                  <c:v>19</c:v>
                </c:pt>
                <c:pt idx="13">
                  <c:v>10</c:v>
                </c:pt>
                <c:pt idx="14">
                  <c:v>6</c:v>
                </c:pt>
                <c:pt idx="15">
                  <c:v>12</c:v>
                </c:pt>
                <c:pt idx="16">
                  <c:v>-20</c:v>
                </c:pt>
                <c:pt idx="17">
                  <c:v>9</c:v>
                </c:pt>
                <c:pt idx="18">
                  <c:v>19</c:v>
                </c:pt>
                <c:pt idx="19">
                  <c:v>20</c:v>
                </c:pt>
                <c:pt idx="20">
                  <c:v>34</c:v>
                </c:pt>
                <c:pt idx="21">
                  <c:v>36</c:v>
                </c:pt>
                <c:pt idx="22">
                  <c:v>35</c:v>
                </c:pt>
                <c:pt idx="23">
                  <c:v>29</c:v>
                </c:pt>
                <c:pt idx="24">
                  <c:v>38</c:v>
                </c:pt>
                <c:pt idx="25">
                  <c:v>10</c:v>
                </c:pt>
                <c:pt idx="26">
                  <c:v>11</c:v>
                </c:pt>
                <c:pt idx="27">
                  <c:v>4</c:v>
                </c:pt>
                <c:pt idx="28">
                  <c:v>3</c:v>
                </c:pt>
                <c:pt idx="29">
                  <c:v>-1</c:v>
                </c:pt>
                <c:pt idx="30">
                  <c:v>1</c:v>
                </c:pt>
                <c:pt idx="31">
                  <c:v>5</c:v>
                </c:pt>
                <c:pt idx="32">
                  <c:v>10</c:v>
                </c:pt>
                <c:pt idx="33">
                  <c:v>3</c:v>
                </c:pt>
                <c:pt idx="34">
                  <c:v>3</c:v>
                </c:pt>
                <c:pt idx="35">
                  <c:v>3</c:v>
                </c:pt>
                <c:pt idx="36">
                  <c:v>6</c:v>
                </c:pt>
                <c:pt idx="37">
                  <c:v>7</c:v>
                </c:pt>
                <c:pt idx="38">
                  <c:v>5</c:v>
                </c:pt>
                <c:pt idx="39">
                  <c:v>8</c:v>
                </c:pt>
                <c:pt idx="40">
                  <c:v>8</c:v>
                </c:pt>
                <c:pt idx="41">
                  <c:v>6</c:v>
                </c:pt>
                <c:pt idx="42">
                  <c:v>10</c:v>
                </c:pt>
                <c:pt idx="43">
                  <c:v>17</c:v>
                </c:pt>
                <c:pt idx="44">
                  <c:v>15</c:v>
                </c:pt>
                <c:pt idx="45">
                  <c:v>14</c:v>
                </c:pt>
                <c:pt idx="46" formatCode="0">
                  <c:v>10</c:v>
                </c:pt>
              </c:numCache>
            </c:numRef>
          </c:val>
          <c:smooth val="0"/>
          <c:extLst>
            <c:ext xmlns:c16="http://schemas.microsoft.com/office/drawing/2014/chart" uri="{C3380CC4-5D6E-409C-BE32-E72D297353CC}">
              <c16:uniqueId val="{00000005-339D-43D8-9315-E672ADE57591}"/>
            </c:ext>
          </c:extLst>
        </c:ser>
        <c:ser>
          <c:idx val="6"/>
          <c:order val="6"/>
          <c:tx>
            <c:strRef>
              <c:f>Firm_Sentiment!$W$4</c:f>
              <c:strCache>
                <c:ptCount val="1"/>
                <c:pt idx="0">
                  <c:v>Dallas Services</c:v>
                </c:pt>
              </c:strCache>
            </c:strRef>
          </c:tx>
          <c:spPr>
            <a:ln w="15875" cap="rnd">
              <a:solidFill>
                <a:srgbClr val="CCCCCC"/>
              </a:solidFill>
              <a:round/>
            </a:ln>
            <a:effectLst/>
          </c:spPr>
          <c:marker>
            <c:symbol val="none"/>
          </c:marker>
          <c:cat>
            <c:numRef>
              <c:f>Firm_Sentiment!$P$5:$P$51</c:f>
              <c:numCache>
                <c:formatCode>m/d/yyyy</c:formatCode>
                <c:ptCount val="47"/>
                <c:pt idx="0">
                  <c:v>42430</c:v>
                </c:pt>
                <c:pt idx="1">
                  <c:v>42522</c:v>
                </c:pt>
                <c:pt idx="2">
                  <c:v>42614</c:v>
                </c:pt>
                <c:pt idx="3">
                  <c:v>42705</c:v>
                </c:pt>
                <c:pt idx="4">
                  <c:v>42795</c:v>
                </c:pt>
                <c:pt idx="5">
                  <c:v>42887</c:v>
                </c:pt>
                <c:pt idx="6">
                  <c:v>42979</c:v>
                </c:pt>
                <c:pt idx="7">
                  <c:v>43070</c:v>
                </c:pt>
                <c:pt idx="8">
                  <c:v>43160</c:v>
                </c:pt>
                <c:pt idx="9">
                  <c:v>43252</c:v>
                </c:pt>
                <c:pt idx="10">
                  <c:v>43344</c:v>
                </c:pt>
                <c:pt idx="11">
                  <c:v>43435</c:v>
                </c:pt>
                <c:pt idx="12">
                  <c:v>43525</c:v>
                </c:pt>
                <c:pt idx="13">
                  <c:v>43617</c:v>
                </c:pt>
                <c:pt idx="14">
                  <c:v>43709</c:v>
                </c:pt>
                <c:pt idx="15">
                  <c:v>43800</c:v>
                </c:pt>
                <c:pt idx="16">
                  <c:v>43891</c:v>
                </c:pt>
                <c:pt idx="17">
                  <c:v>43983</c:v>
                </c:pt>
                <c:pt idx="18">
                  <c:v>44075</c:v>
                </c:pt>
                <c:pt idx="19">
                  <c:v>44166</c:v>
                </c:pt>
                <c:pt idx="20">
                  <c:v>44256</c:v>
                </c:pt>
                <c:pt idx="21">
                  <c:v>44348</c:v>
                </c:pt>
                <c:pt idx="22">
                  <c:v>44440</c:v>
                </c:pt>
                <c:pt idx="23">
                  <c:v>44531</c:v>
                </c:pt>
                <c:pt idx="24">
                  <c:v>44621</c:v>
                </c:pt>
                <c:pt idx="25">
                  <c:v>44713</c:v>
                </c:pt>
                <c:pt idx="26">
                  <c:v>44805</c:v>
                </c:pt>
                <c:pt idx="27">
                  <c:v>44896</c:v>
                </c:pt>
                <c:pt idx="28">
                  <c:v>44986</c:v>
                </c:pt>
                <c:pt idx="29">
                  <c:v>45078</c:v>
                </c:pt>
                <c:pt idx="30">
                  <c:v>45170</c:v>
                </c:pt>
                <c:pt idx="31">
                  <c:v>45261</c:v>
                </c:pt>
                <c:pt idx="32">
                  <c:v>45292</c:v>
                </c:pt>
                <c:pt idx="33">
                  <c:v>45323</c:v>
                </c:pt>
                <c:pt idx="34">
                  <c:v>45352</c:v>
                </c:pt>
                <c:pt idx="35">
                  <c:v>45383</c:v>
                </c:pt>
                <c:pt idx="36">
                  <c:v>45413</c:v>
                </c:pt>
                <c:pt idx="37">
                  <c:v>45444</c:v>
                </c:pt>
                <c:pt idx="38">
                  <c:v>45474</c:v>
                </c:pt>
                <c:pt idx="39">
                  <c:v>45505</c:v>
                </c:pt>
                <c:pt idx="40">
                  <c:v>45536</c:v>
                </c:pt>
                <c:pt idx="41">
                  <c:v>45566</c:v>
                </c:pt>
                <c:pt idx="42">
                  <c:v>45597</c:v>
                </c:pt>
                <c:pt idx="43">
                  <c:v>45627</c:v>
                </c:pt>
                <c:pt idx="44">
                  <c:v>45658</c:v>
                </c:pt>
                <c:pt idx="45">
                  <c:v>45689</c:v>
                </c:pt>
                <c:pt idx="46">
                  <c:v>45717</c:v>
                </c:pt>
              </c:numCache>
            </c:numRef>
          </c:cat>
          <c:val>
            <c:numRef>
              <c:f>Firm_Sentiment!$W$5:$W$51</c:f>
              <c:numCache>
                <c:formatCode>General</c:formatCode>
                <c:ptCount val="47"/>
                <c:pt idx="0">
                  <c:v>2.2999999999999998</c:v>
                </c:pt>
                <c:pt idx="1">
                  <c:v>-1.1000000000000001</c:v>
                </c:pt>
                <c:pt idx="2">
                  <c:v>10.8</c:v>
                </c:pt>
                <c:pt idx="3">
                  <c:v>40.5</c:v>
                </c:pt>
                <c:pt idx="4">
                  <c:v>21.7</c:v>
                </c:pt>
                <c:pt idx="5">
                  <c:v>18.899999999999999</c:v>
                </c:pt>
                <c:pt idx="6">
                  <c:v>27.3</c:v>
                </c:pt>
                <c:pt idx="7">
                  <c:v>34.1</c:v>
                </c:pt>
                <c:pt idx="8">
                  <c:v>27.4</c:v>
                </c:pt>
                <c:pt idx="9">
                  <c:v>26.3</c:v>
                </c:pt>
                <c:pt idx="10">
                  <c:v>26.9</c:v>
                </c:pt>
                <c:pt idx="11">
                  <c:v>-9.6999999999999993</c:v>
                </c:pt>
                <c:pt idx="12">
                  <c:v>4.2</c:v>
                </c:pt>
                <c:pt idx="13">
                  <c:v>8</c:v>
                </c:pt>
                <c:pt idx="14">
                  <c:v>5.7</c:v>
                </c:pt>
                <c:pt idx="15">
                  <c:v>18.399999999999999</c:v>
                </c:pt>
                <c:pt idx="16">
                  <c:v>-58.8</c:v>
                </c:pt>
                <c:pt idx="17">
                  <c:v>8.4</c:v>
                </c:pt>
                <c:pt idx="18">
                  <c:v>21.6</c:v>
                </c:pt>
                <c:pt idx="19">
                  <c:v>25.5</c:v>
                </c:pt>
                <c:pt idx="20">
                  <c:v>43.3</c:v>
                </c:pt>
                <c:pt idx="21">
                  <c:v>43.9</c:v>
                </c:pt>
                <c:pt idx="22">
                  <c:v>24.4</c:v>
                </c:pt>
                <c:pt idx="23">
                  <c:v>20.9</c:v>
                </c:pt>
                <c:pt idx="24">
                  <c:v>15.1</c:v>
                </c:pt>
                <c:pt idx="25">
                  <c:v>-24.6</c:v>
                </c:pt>
                <c:pt idx="26">
                  <c:v>-7.5</c:v>
                </c:pt>
                <c:pt idx="27">
                  <c:v>-13.9</c:v>
                </c:pt>
                <c:pt idx="28">
                  <c:v>-12.2</c:v>
                </c:pt>
                <c:pt idx="29">
                  <c:v>-1.1000000000000001</c:v>
                </c:pt>
                <c:pt idx="30">
                  <c:v>-4</c:v>
                </c:pt>
                <c:pt idx="31">
                  <c:v>4</c:v>
                </c:pt>
                <c:pt idx="32">
                  <c:v>4.4000000000000004</c:v>
                </c:pt>
                <c:pt idx="33">
                  <c:v>11.9</c:v>
                </c:pt>
                <c:pt idx="34">
                  <c:v>5.2</c:v>
                </c:pt>
                <c:pt idx="35">
                  <c:v>-2</c:v>
                </c:pt>
                <c:pt idx="36">
                  <c:v>1.4</c:v>
                </c:pt>
                <c:pt idx="37">
                  <c:v>3.6</c:v>
                </c:pt>
                <c:pt idx="38">
                  <c:v>20</c:v>
                </c:pt>
                <c:pt idx="39">
                  <c:v>4.2</c:v>
                </c:pt>
                <c:pt idx="40">
                  <c:v>16.8</c:v>
                </c:pt>
                <c:pt idx="41">
                  <c:v>25.9</c:v>
                </c:pt>
                <c:pt idx="42">
                  <c:v>30.1</c:v>
                </c:pt>
                <c:pt idx="43">
                  <c:v>29.9</c:v>
                </c:pt>
                <c:pt idx="44">
                  <c:v>31.2</c:v>
                </c:pt>
                <c:pt idx="45">
                  <c:v>12.3</c:v>
                </c:pt>
                <c:pt idx="46" formatCode="0">
                  <c:v>12</c:v>
                </c:pt>
              </c:numCache>
            </c:numRef>
          </c:val>
          <c:smooth val="0"/>
          <c:extLst>
            <c:ext xmlns:c16="http://schemas.microsoft.com/office/drawing/2014/chart" uri="{C3380CC4-5D6E-409C-BE32-E72D297353CC}">
              <c16:uniqueId val="{00000006-339D-43D8-9315-E672ADE57591}"/>
            </c:ext>
          </c:extLst>
        </c:ser>
        <c:ser>
          <c:idx val="7"/>
          <c:order val="7"/>
          <c:tx>
            <c:strRef>
              <c:f>Firm_Sentiment!$X$4</c:f>
              <c:strCache>
                <c:ptCount val="1"/>
                <c:pt idx="0">
                  <c:v>Dallas Retail</c:v>
                </c:pt>
              </c:strCache>
            </c:strRef>
          </c:tx>
          <c:spPr>
            <a:ln w="15875" cap="rnd">
              <a:solidFill>
                <a:srgbClr val="CCCCCC"/>
              </a:solidFill>
              <a:round/>
            </a:ln>
            <a:effectLst/>
          </c:spPr>
          <c:marker>
            <c:symbol val="none"/>
          </c:marker>
          <c:cat>
            <c:numRef>
              <c:f>Firm_Sentiment!$P$5:$P$51</c:f>
              <c:numCache>
                <c:formatCode>m/d/yyyy</c:formatCode>
                <c:ptCount val="47"/>
                <c:pt idx="0">
                  <c:v>42430</c:v>
                </c:pt>
                <c:pt idx="1">
                  <c:v>42522</c:v>
                </c:pt>
                <c:pt idx="2">
                  <c:v>42614</c:v>
                </c:pt>
                <c:pt idx="3">
                  <c:v>42705</c:v>
                </c:pt>
                <c:pt idx="4">
                  <c:v>42795</c:v>
                </c:pt>
                <c:pt idx="5">
                  <c:v>42887</c:v>
                </c:pt>
                <c:pt idx="6">
                  <c:v>42979</c:v>
                </c:pt>
                <c:pt idx="7">
                  <c:v>43070</c:v>
                </c:pt>
                <c:pt idx="8">
                  <c:v>43160</c:v>
                </c:pt>
                <c:pt idx="9">
                  <c:v>43252</c:v>
                </c:pt>
                <c:pt idx="10">
                  <c:v>43344</c:v>
                </c:pt>
                <c:pt idx="11">
                  <c:v>43435</c:v>
                </c:pt>
                <c:pt idx="12">
                  <c:v>43525</c:v>
                </c:pt>
                <c:pt idx="13">
                  <c:v>43617</c:v>
                </c:pt>
                <c:pt idx="14">
                  <c:v>43709</c:v>
                </c:pt>
                <c:pt idx="15">
                  <c:v>43800</c:v>
                </c:pt>
                <c:pt idx="16">
                  <c:v>43891</c:v>
                </c:pt>
                <c:pt idx="17">
                  <c:v>43983</c:v>
                </c:pt>
                <c:pt idx="18">
                  <c:v>44075</c:v>
                </c:pt>
                <c:pt idx="19">
                  <c:v>44166</c:v>
                </c:pt>
                <c:pt idx="20">
                  <c:v>44256</c:v>
                </c:pt>
                <c:pt idx="21">
                  <c:v>44348</c:v>
                </c:pt>
                <c:pt idx="22">
                  <c:v>44440</c:v>
                </c:pt>
                <c:pt idx="23">
                  <c:v>44531</c:v>
                </c:pt>
                <c:pt idx="24">
                  <c:v>44621</c:v>
                </c:pt>
                <c:pt idx="25">
                  <c:v>44713</c:v>
                </c:pt>
                <c:pt idx="26">
                  <c:v>44805</c:v>
                </c:pt>
                <c:pt idx="27">
                  <c:v>44896</c:v>
                </c:pt>
                <c:pt idx="28">
                  <c:v>44986</c:v>
                </c:pt>
                <c:pt idx="29">
                  <c:v>45078</c:v>
                </c:pt>
                <c:pt idx="30">
                  <c:v>45170</c:v>
                </c:pt>
                <c:pt idx="31">
                  <c:v>45261</c:v>
                </c:pt>
                <c:pt idx="32">
                  <c:v>45292</c:v>
                </c:pt>
                <c:pt idx="33">
                  <c:v>45323</c:v>
                </c:pt>
                <c:pt idx="34">
                  <c:v>45352</c:v>
                </c:pt>
                <c:pt idx="35">
                  <c:v>45383</c:v>
                </c:pt>
                <c:pt idx="36">
                  <c:v>45413</c:v>
                </c:pt>
                <c:pt idx="37">
                  <c:v>45444</c:v>
                </c:pt>
                <c:pt idx="38">
                  <c:v>45474</c:v>
                </c:pt>
                <c:pt idx="39">
                  <c:v>45505</c:v>
                </c:pt>
                <c:pt idx="40">
                  <c:v>45536</c:v>
                </c:pt>
                <c:pt idx="41">
                  <c:v>45566</c:v>
                </c:pt>
                <c:pt idx="42">
                  <c:v>45597</c:v>
                </c:pt>
                <c:pt idx="43">
                  <c:v>45627</c:v>
                </c:pt>
                <c:pt idx="44">
                  <c:v>45658</c:v>
                </c:pt>
                <c:pt idx="45">
                  <c:v>45689</c:v>
                </c:pt>
                <c:pt idx="46">
                  <c:v>45717</c:v>
                </c:pt>
              </c:numCache>
            </c:numRef>
          </c:cat>
          <c:val>
            <c:numRef>
              <c:f>Firm_Sentiment!$X$5:$X$51</c:f>
              <c:numCache>
                <c:formatCode>General</c:formatCode>
                <c:ptCount val="47"/>
                <c:pt idx="0">
                  <c:v>9.3000000000000007</c:v>
                </c:pt>
                <c:pt idx="1">
                  <c:v>-6.7</c:v>
                </c:pt>
                <c:pt idx="2">
                  <c:v>8.8000000000000007</c:v>
                </c:pt>
                <c:pt idx="3">
                  <c:v>41.8</c:v>
                </c:pt>
                <c:pt idx="4">
                  <c:v>7.7</c:v>
                </c:pt>
                <c:pt idx="5">
                  <c:v>17.8</c:v>
                </c:pt>
                <c:pt idx="6">
                  <c:v>30.2</c:v>
                </c:pt>
                <c:pt idx="7">
                  <c:v>32.700000000000003</c:v>
                </c:pt>
                <c:pt idx="8">
                  <c:v>13</c:v>
                </c:pt>
                <c:pt idx="9">
                  <c:v>21</c:v>
                </c:pt>
                <c:pt idx="10">
                  <c:v>18.899999999999999</c:v>
                </c:pt>
                <c:pt idx="11">
                  <c:v>-15.8</c:v>
                </c:pt>
                <c:pt idx="12">
                  <c:v>-8</c:v>
                </c:pt>
                <c:pt idx="13">
                  <c:v>-5</c:v>
                </c:pt>
                <c:pt idx="14">
                  <c:v>-1</c:v>
                </c:pt>
                <c:pt idx="15">
                  <c:v>14.9</c:v>
                </c:pt>
                <c:pt idx="16">
                  <c:v>-68.599999999999994</c:v>
                </c:pt>
                <c:pt idx="17">
                  <c:v>13.9</c:v>
                </c:pt>
                <c:pt idx="18">
                  <c:v>25.7</c:v>
                </c:pt>
                <c:pt idx="19">
                  <c:v>21.3</c:v>
                </c:pt>
                <c:pt idx="20">
                  <c:v>42.6</c:v>
                </c:pt>
                <c:pt idx="21">
                  <c:v>39.1</c:v>
                </c:pt>
                <c:pt idx="22">
                  <c:v>14</c:v>
                </c:pt>
                <c:pt idx="23">
                  <c:v>11.1</c:v>
                </c:pt>
                <c:pt idx="24">
                  <c:v>1.8</c:v>
                </c:pt>
                <c:pt idx="25">
                  <c:v>-28</c:v>
                </c:pt>
                <c:pt idx="26">
                  <c:v>-20.7</c:v>
                </c:pt>
                <c:pt idx="27">
                  <c:v>-30.4</c:v>
                </c:pt>
                <c:pt idx="28">
                  <c:v>-17.5</c:v>
                </c:pt>
                <c:pt idx="29">
                  <c:v>-0.5</c:v>
                </c:pt>
                <c:pt idx="30">
                  <c:v>-1.3</c:v>
                </c:pt>
                <c:pt idx="31">
                  <c:v>-5</c:v>
                </c:pt>
                <c:pt idx="32">
                  <c:v>-9.1</c:v>
                </c:pt>
                <c:pt idx="33">
                  <c:v>-0.9</c:v>
                </c:pt>
                <c:pt idx="34">
                  <c:v>8.1999999999999993</c:v>
                </c:pt>
                <c:pt idx="35">
                  <c:v>11.2</c:v>
                </c:pt>
                <c:pt idx="36">
                  <c:v>-1.4</c:v>
                </c:pt>
                <c:pt idx="37">
                  <c:v>-6.6</c:v>
                </c:pt>
                <c:pt idx="38">
                  <c:v>17.2</c:v>
                </c:pt>
                <c:pt idx="39">
                  <c:v>1.9</c:v>
                </c:pt>
                <c:pt idx="40">
                  <c:v>-2.6</c:v>
                </c:pt>
                <c:pt idx="41">
                  <c:v>24.6</c:v>
                </c:pt>
                <c:pt idx="42">
                  <c:v>27</c:v>
                </c:pt>
                <c:pt idx="43">
                  <c:v>22.3</c:v>
                </c:pt>
                <c:pt idx="44">
                  <c:v>19.399999999999999</c:v>
                </c:pt>
                <c:pt idx="45">
                  <c:v>3.7</c:v>
                </c:pt>
                <c:pt idx="46" formatCode="0.0">
                  <c:v>#N/A</c:v>
                </c:pt>
              </c:numCache>
            </c:numRef>
          </c:val>
          <c:smooth val="0"/>
          <c:extLst>
            <c:ext xmlns:c16="http://schemas.microsoft.com/office/drawing/2014/chart" uri="{C3380CC4-5D6E-409C-BE32-E72D297353CC}">
              <c16:uniqueId val="{00000007-339D-43D8-9315-E672ADE57591}"/>
            </c:ext>
          </c:extLst>
        </c:ser>
        <c:ser>
          <c:idx val="8"/>
          <c:order val="8"/>
          <c:tx>
            <c:strRef>
              <c:f>Firm_Sentiment!$Y$4</c:f>
              <c:strCache>
                <c:ptCount val="1"/>
                <c:pt idx="0">
                  <c:v>Average</c:v>
                </c:pt>
              </c:strCache>
            </c:strRef>
          </c:tx>
          <c:spPr>
            <a:ln w="28575" cap="rnd">
              <a:solidFill>
                <a:srgbClr val="034B6B"/>
              </a:solidFill>
              <a:round/>
            </a:ln>
            <a:effectLst/>
          </c:spPr>
          <c:marker>
            <c:symbol val="none"/>
          </c:marker>
          <c:cat>
            <c:numRef>
              <c:f>Firm_Sentiment!$P$5:$P$51</c:f>
              <c:numCache>
                <c:formatCode>m/d/yyyy</c:formatCode>
                <c:ptCount val="47"/>
                <c:pt idx="0">
                  <c:v>42430</c:v>
                </c:pt>
                <c:pt idx="1">
                  <c:v>42522</c:v>
                </c:pt>
                <c:pt idx="2">
                  <c:v>42614</c:v>
                </c:pt>
                <c:pt idx="3">
                  <c:v>42705</c:v>
                </c:pt>
                <c:pt idx="4">
                  <c:v>42795</c:v>
                </c:pt>
                <c:pt idx="5">
                  <c:v>42887</c:v>
                </c:pt>
                <c:pt idx="6">
                  <c:v>42979</c:v>
                </c:pt>
                <c:pt idx="7">
                  <c:v>43070</c:v>
                </c:pt>
                <c:pt idx="8">
                  <c:v>43160</c:v>
                </c:pt>
                <c:pt idx="9">
                  <c:v>43252</c:v>
                </c:pt>
                <c:pt idx="10">
                  <c:v>43344</c:v>
                </c:pt>
                <c:pt idx="11">
                  <c:v>43435</c:v>
                </c:pt>
                <c:pt idx="12">
                  <c:v>43525</c:v>
                </c:pt>
                <c:pt idx="13">
                  <c:v>43617</c:v>
                </c:pt>
                <c:pt idx="14">
                  <c:v>43709</c:v>
                </c:pt>
                <c:pt idx="15">
                  <c:v>43800</c:v>
                </c:pt>
                <c:pt idx="16">
                  <c:v>43891</c:v>
                </c:pt>
                <c:pt idx="17">
                  <c:v>43983</c:v>
                </c:pt>
                <c:pt idx="18">
                  <c:v>44075</c:v>
                </c:pt>
                <c:pt idx="19">
                  <c:v>44166</c:v>
                </c:pt>
                <c:pt idx="20">
                  <c:v>44256</c:v>
                </c:pt>
                <c:pt idx="21">
                  <c:v>44348</c:v>
                </c:pt>
                <c:pt idx="22">
                  <c:v>44440</c:v>
                </c:pt>
                <c:pt idx="23">
                  <c:v>44531</c:v>
                </c:pt>
                <c:pt idx="24">
                  <c:v>44621</c:v>
                </c:pt>
                <c:pt idx="25">
                  <c:v>44713</c:v>
                </c:pt>
                <c:pt idx="26">
                  <c:v>44805</c:v>
                </c:pt>
                <c:pt idx="27">
                  <c:v>44896</c:v>
                </c:pt>
                <c:pt idx="28">
                  <c:v>44986</c:v>
                </c:pt>
                <c:pt idx="29">
                  <c:v>45078</c:v>
                </c:pt>
                <c:pt idx="30">
                  <c:v>45170</c:v>
                </c:pt>
                <c:pt idx="31">
                  <c:v>45261</c:v>
                </c:pt>
                <c:pt idx="32">
                  <c:v>45292</c:v>
                </c:pt>
                <c:pt idx="33">
                  <c:v>45323</c:v>
                </c:pt>
                <c:pt idx="34">
                  <c:v>45352</c:v>
                </c:pt>
                <c:pt idx="35">
                  <c:v>45383</c:v>
                </c:pt>
                <c:pt idx="36">
                  <c:v>45413</c:v>
                </c:pt>
                <c:pt idx="37">
                  <c:v>45444</c:v>
                </c:pt>
                <c:pt idx="38">
                  <c:v>45474</c:v>
                </c:pt>
                <c:pt idx="39">
                  <c:v>45505</c:v>
                </c:pt>
                <c:pt idx="40">
                  <c:v>45536</c:v>
                </c:pt>
                <c:pt idx="41">
                  <c:v>45566</c:v>
                </c:pt>
                <c:pt idx="42">
                  <c:v>45597</c:v>
                </c:pt>
                <c:pt idx="43">
                  <c:v>45627</c:v>
                </c:pt>
                <c:pt idx="44">
                  <c:v>45658</c:v>
                </c:pt>
                <c:pt idx="45">
                  <c:v>45689</c:v>
                </c:pt>
                <c:pt idx="46">
                  <c:v>45717</c:v>
                </c:pt>
              </c:numCache>
            </c:numRef>
          </c:cat>
          <c:val>
            <c:numRef>
              <c:f>Firm_Sentiment!$Y$5:$Y$51</c:f>
              <c:numCache>
                <c:formatCode>General</c:formatCode>
                <c:ptCount val="47"/>
                <c:pt idx="0">
                  <c:v>16.587499999999999</c:v>
                </c:pt>
                <c:pt idx="1">
                  <c:v>15.3375</c:v>
                </c:pt>
                <c:pt idx="2">
                  <c:v>21.675000000000001</c:v>
                </c:pt>
                <c:pt idx="3">
                  <c:v>42.95</c:v>
                </c:pt>
                <c:pt idx="4">
                  <c:v>35.5625</c:v>
                </c:pt>
                <c:pt idx="5">
                  <c:v>31.412500000000005</c:v>
                </c:pt>
                <c:pt idx="6">
                  <c:v>35.362500000000004</c:v>
                </c:pt>
                <c:pt idx="7">
                  <c:v>37.5</c:v>
                </c:pt>
                <c:pt idx="8">
                  <c:v>34.787499999999994</c:v>
                </c:pt>
                <c:pt idx="9">
                  <c:v>35.487500000000004</c:v>
                </c:pt>
                <c:pt idx="10">
                  <c:v>31.862500000000004</c:v>
                </c:pt>
                <c:pt idx="11">
                  <c:v>11.5875</c:v>
                </c:pt>
                <c:pt idx="12">
                  <c:v>16.799999999999997</c:v>
                </c:pt>
                <c:pt idx="13">
                  <c:v>11.6875</c:v>
                </c:pt>
                <c:pt idx="14">
                  <c:v>8.9875000000000007</c:v>
                </c:pt>
                <c:pt idx="15">
                  <c:v>19.175000000000001</c:v>
                </c:pt>
                <c:pt idx="16">
                  <c:v>-25.900000000000002</c:v>
                </c:pt>
                <c:pt idx="17">
                  <c:v>29.4</c:v>
                </c:pt>
                <c:pt idx="18">
                  <c:v>29.474999999999998</c:v>
                </c:pt>
                <c:pt idx="19">
                  <c:v>23.700000000000003</c:v>
                </c:pt>
                <c:pt idx="20">
                  <c:v>43.937500000000007</c:v>
                </c:pt>
                <c:pt idx="21">
                  <c:v>51.137500000000003</c:v>
                </c:pt>
                <c:pt idx="22">
                  <c:v>27.787500000000001</c:v>
                </c:pt>
                <c:pt idx="23">
                  <c:v>25.274999999999999</c:v>
                </c:pt>
                <c:pt idx="24">
                  <c:v>23.325000000000003</c:v>
                </c:pt>
                <c:pt idx="25">
                  <c:v>-5.5500000000000007</c:v>
                </c:pt>
                <c:pt idx="26">
                  <c:v>-1.7499999999999998</c:v>
                </c:pt>
                <c:pt idx="27">
                  <c:v>-5.65</c:v>
                </c:pt>
                <c:pt idx="28">
                  <c:v>-4.7874999999999996</c:v>
                </c:pt>
                <c:pt idx="29">
                  <c:v>4.4124999999999996</c:v>
                </c:pt>
                <c:pt idx="30">
                  <c:v>4.6625000000000005</c:v>
                </c:pt>
                <c:pt idx="31">
                  <c:v>5.2374999999999998</c:v>
                </c:pt>
                <c:pt idx="32">
                  <c:v>6.4499999999999993</c:v>
                </c:pt>
                <c:pt idx="33">
                  <c:v>11.237500000000001</c:v>
                </c:pt>
                <c:pt idx="34">
                  <c:v>14.337500000000002</c:v>
                </c:pt>
                <c:pt idx="35">
                  <c:v>14.362500000000002</c:v>
                </c:pt>
                <c:pt idx="36">
                  <c:v>9.0874999999999986</c:v>
                </c:pt>
                <c:pt idx="37">
                  <c:v>14.487500000000001</c:v>
                </c:pt>
                <c:pt idx="38">
                  <c:v>19.137499999999999</c:v>
                </c:pt>
                <c:pt idx="39">
                  <c:v>8.7125000000000004</c:v>
                </c:pt>
                <c:pt idx="40">
                  <c:v>15.262500000000001</c:v>
                </c:pt>
                <c:pt idx="41">
                  <c:v>25.412499999999998</c:v>
                </c:pt>
                <c:pt idx="42">
                  <c:v>32.325000000000003</c:v>
                </c:pt>
                <c:pt idx="43">
                  <c:v>28.05</c:v>
                </c:pt>
                <c:pt idx="44">
                  <c:v>30.074999999999999</c:v>
                </c:pt>
                <c:pt idx="45">
                  <c:v>13.525</c:v>
                </c:pt>
                <c:pt idx="46">
                  <c:v>#N/A</c:v>
                </c:pt>
              </c:numCache>
            </c:numRef>
          </c:val>
          <c:smooth val="0"/>
          <c:extLst>
            <c:ext xmlns:c16="http://schemas.microsoft.com/office/drawing/2014/chart" uri="{C3380CC4-5D6E-409C-BE32-E72D297353CC}">
              <c16:uniqueId val="{00000008-339D-43D8-9315-E672ADE57591}"/>
            </c:ext>
          </c:extLst>
        </c:ser>
        <c:dLbls>
          <c:showLegendKey val="0"/>
          <c:showVal val="0"/>
          <c:showCatName val="0"/>
          <c:showSerName val="0"/>
          <c:showPercent val="0"/>
          <c:showBubbleSize val="0"/>
        </c:dLbls>
        <c:marker val="1"/>
        <c:smooth val="0"/>
        <c:axId val="688718063"/>
        <c:axId val="688742063"/>
      </c:lineChart>
      <c:lineChart>
        <c:grouping val="standard"/>
        <c:varyColors val="0"/>
        <c:dLbls>
          <c:showLegendKey val="0"/>
          <c:showVal val="0"/>
          <c:showCatName val="0"/>
          <c:showSerName val="0"/>
          <c:showPercent val="0"/>
          <c:showBubbleSize val="0"/>
        </c:dLbls>
        <c:marker val="1"/>
        <c:smooth val="0"/>
        <c:axId val="1352769087"/>
        <c:axId val="1352765727"/>
        <c:extLst>
          <c:ext xmlns:c15="http://schemas.microsoft.com/office/drawing/2012/chart" uri="{02D57815-91ED-43cb-92C2-25804820EDAC}">
            <c15:filteredLineSeries>
              <c15:ser>
                <c:idx val="9"/>
                <c:order val="9"/>
                <c:spPr>
                  <a:ln w="28575" cap="rnd">
                    <a:solidFill>
                      <a:schemeClr val="accent4">
                        <a:lumMod val="60000"/>
                      </a:schemeClr>
                    </a:solidFill>
                    <a:round/>
                  </a:ln>
                  <a:effectLst/>
                </c:spPr>
                <c:marker>
                  <c:symbol val="none"/>
                </c:marker>
                <c:val>
                  <c:numLit>
                    <c:formatCode>General</c:formatCode>
                    <c:ptCount val="46"/>
                    <c:pt idx="0">
                      <c:v>31.6</c:v>
                    </c:pt>
                    <c:pt idx="1">
                      <c:v>22.6</c:v>
                    </c:pt>
                    <c:pt idx="2">
                      <c:v>21.3</c:v>
                    </c:pt>
                    <c:pt idx="3">
                      <c:v>41.2</c:v>
                    </c:pt>
                    <c:pt idx="4">
                      <c:v>50</c:v>
                    </c:pt>
                    <c:pt idx="5">
                      <c:v>31.6</c:v>
                    </c:pt>
                    <c:pt idx="6">
                      <c:v>25.9</c:v>
                    </c:pt>
                    <c:pt idx="7">
                      <c:v>33.1</c:v>
                    </c:pt>
                    <c:pt idx="8">
                      <c:v>43.8</c:v>
                    </c:pt>
                    <c:pt idx="9">
                      <c:v>36.6</c:v>
                    </c:pt>
                    <c:pt idx="10">
                      <c:v>28.1</c:v>
                    </c:pt>
                    <c:pt idx="11">
                      <c:v>18.600000000000001</c:v>
                    </c:pt>
                    <c:pt idx="12">
                      <c:v>29.2</c:v>
                    </c:pt>
                    <c:pt idx="13">
                      <c:v>19.8</c:v>
                    </c:pt>
                    <c:pt idx="14">
                      <c:v>11.7</c:v>
                    </c:pt>
                    <c:pt idx="15">
                      <c:v>18</c:v>
                    </c:pt>
                    <c:pt idx="16">
                      <c:v>-13.7</c:v>
                    </c:pt>
                    <c:pt idx="17">
                      <c:v>24.8</c:v>
                    </c:pt>
                    <c:pt idx="18">
                      <c:v>6.8</c:v>
                    </c:pt>
                    <c:pt idx="19">
                      <c:v>4.7</c:v>
                    </c:pt>
                    <c:pt idx="20">
                      <c:v>50.6</c:v>
                    </c:pt>
                    <c:pt idx="21">
                      <c:v>66</c:v>
                    </c:pt>
                    <c:pt idx="22">
                      <c:v>30.5</c:v>
                    </c:pt>
                    <c:pt idx="23">
                      <c:v>34.4</c:v>
                    </c:pt>
                    <c:pt idx="24">
                      <c:v>36.799999999999997</c:v>
                    </c:pt>
                    <c:pt idx="25">
                      <c:v>12.9</c:v>
                    </c:pt>
                    <c:pt idx="26">
                      <c:v>16.399999999999999</c:v>
                    </c:pt>
                    <c:pt idx="27">
                      <c:v>-3.3</c:v>
                    </c:pt>
                    <c:pt idx="28">
                      <c:v>6.8</c:v>
                    </c:pt>
                    <c:pt idx="29">
                      <c:v>14.4</c:v>
                    </c:pt>
                    <c:pt idx="30">
                      <c:v>13.9</c:v>
                    </c:pt>
                    <c:pt idx="31">
                      <c:v>12.2</c:v>
                    </c:pt>
                    <c:pt idx="32">
                      <c:v>24.5</c:v>
                    </c:pt>
                    <c:pt idx="33">
                      <c:v>30.1</c:v>
                    </c:pt>
                    <c:pt idx="34">
                      <c:v>29.8</c:v>
                    </c:pt>
                    <c:pt idx="35">
                      <c:v>31.3</c:v>
                    </c:pt>
                    <c:pt idx="36">
                      <c:v>20.6</c:v>
                    </c:pt>
                    <c:pt idx="37">
                      <c:v>15.7</c:v>
                    </c:pt>
                    <c:pt idx="38">
                      <c:v>8</c:v>
                    </c:pt>
                    <c:pt idx="39">
                      <c:v>8.6999999999999993</c:v>
                    </c:pt>
                    <c:pt idx="40">
                      <c:v>15.2</c:v>
                    </c:pt>
                    <c:pt idx="41">
                      <c:v>17.3</c:v>
                    </c:pt>
                    <c:pt idx="42">
                      <c:v>23.7</c:v>
                    </c:pt>
                    <c:pt idx="43">
                      <c:v>28</c:v>
                    </c:pt>
                    <c:pt idx="44">
                      <c:v>30.3</c:v>
                    </c:pt>
                    <c:pt idx="45">
                      <c:v>21.6</c:v>
                    </c:pt>
                  </c:numLit>
                </c:val>
                <c:smooth val="0"/>
                <c:extLst>
                  <c:ext xmlns:c16="http://schemas.microsoft.com/office/drawing/2014/chart" uri="{C3380CC4-5D6E-409C-BE32-E72D297353CC}">
                    <c16:uniqueId val="{00000009-339D-43D8-9315-E672ADE57591}"/>
                  </c:ext>
                </c:extLst>
              </c15:ser>
            </c15:filteredLineSeries>
          </c:ext>
        </c:extLst>
      </c:lineChart>
      <c:dateAx>
        <c:axId val="688718063"/>
        <c:scaling>
          <c:orientation val="minMax"/>
          <c:max val="45717"/>
        </c:scaling>
        <c:delete val="0"/>
        <c:axPos val="b"/>
        <c:numFmt formatCode="yyyy" sourceLinked="0"/>
        <c:majorTickMark val="out"/>
        <c:minorTickMark val="none"/>
        <c:tickLblPos val="low"/>
        <c:spPr>
          <a:noFill/>
          <a:ln w="15875" cap="flat" cmpd="sng" algn="ctr">
            <a:solidFill>
              <a:srgbClr val="000000"/>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688742063"/>
        <c:crossesAt val="0"/>
        <c:auto val="1"/>
        <c:lblOffset val="100"/>
        <c:baseTimeUnit val="months"/>
        <c:majorUnit val="1"/>
        <c:majorTimeUnit val="years"/>
      </c:dateAx>
      <c:valAx>
        <c:axId val="688742063"/>
        <c:scaling>
          <c:orientation val="minMax"/>
        </c:scaling>
        <c:delete val="0"/>
        <c:axPos val="l"/>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688718063"/>
        <c:crosses val="autoZero"/>
        <c:crossBetween val="midCat"/>
      </c:valAx>
      <c:valAx>
        <c:axId val="1352765727"/>
        <c:scaling>
          <c:orientation val="minMax"/>
          <c:max val="80"/>
          <c:min val="-80"/>
        </c:scaling>
        <c:delete val="0"/>
        <c:axPos val="r"/>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352769087"/>
        <c:crosses val="max"/>
        <c:crossBetween val="between"/>
      </c:valAx>
      <c:catAx>
        <c:axId val="1352769087"/>
        <c:scaling>
          <c:orientation val="minMax"/>
        </c:scaling>
        <c:delete val="1"/>
        <c:axPos val="b"/>
        <c:majorTickMark val="out"/>
        <c:minorTickMark val="none"/>
        <c:tickLblPos val="nextTo"/>
        <c:crossAx val="1352765727"/>
        <c:crosses val="autoZero"/>
        <c:auto val="1"/>
        <c:lblAlgn val="ctr"/>
        <c:lblOffset val="100"/>
        <c:noMultiLvlLbl val="0"/>
      </c:catAx>
      <c:spPr>
        <a:noFill/>
        <a:ln w="25400">
          <a:noFill/>
        </a:ln>
        <a:effectLst/>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ayout>
        <c:manualLayout>
          <c:xMode val="edge"/>
          <c:yMode val="edge"/>
          <c:x val="0.23747239478434526"/>
          <c:y val="0.12395676817770045"/>
          <c:w val="0.20714346451833909"/>
          <c:h val="6.3765295761387494E-2"/>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legend>
    <c:plotVisOnly val="1"/>
    <c:dispBlanksAs val="gap"/>
    <c:showDLblsOverMax val="0"/>
  </c:chart>
  <c:spPr>
    <a:noFill/>
    <a:ln w="25400" cap="flat" cmpd="sng" algn="ctr">
      <a:noFill/>
      <a:round/>
    </a:ln>
    <a:effectLst/>
    <a:extLst>
      <a:ext uri="{909E8E84-426E-40DD-AFC4-6F175D3DCCD1}">
        <a14:hiddenFill xmlns:a14="http://schemas.microsoft.com/office/drawing/2010/main">
          <a:solidFill>
            <a:srgbClr val="FFFFFF"/>
          </a:solidFill>
        </a14:hiddenFill>
      </a:ext>
    </a:extLst>
  </c:spPr>
  <c:txPr>
    <a:bodyPr/>
    <a:lstStyle/>
    <a:p>
      <a:pPr>
        <a:defRPr sz="1100">
          <a:solidFill>
            <a:srgbClr val="000000"/>
          </a:solidFill>
          <a:latin typeface="Franklin Gothic Book"/>
          <a:ea typeface="Franklin Gothic Book"/>
          <a:cs typeface="Franklin Gothic Book"/>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r>
              <a:rPr lang="en-US"/>
              <a:t>KC Fed CRE Index</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endParaRPr lang="en-US"/>
        </a:p>
      </c:txPr>
    </c:title>
    <c:autoTitleDeleted val="0"/>
    <c:plotArea>
      <c:layout>
        <c:manualLayout>
          <c:layoutTarget val="inner"/>
          <c:xMode val="edge"/>
          <c:yMode val="edge"/>
          <c:x val="8.2255030621172356E-2"/>
          <c:y val="0.11910378390201225"/>
          <c:w val="0.84433289588801397"/>
          <c:h val="0.74282152230971132"/>
        </c:manualLayout>
      </c:layout>
      <c:areaChart>
        <c:grouping val="standard"/>
        <c:varyColors val="0"/>
        <c:ser>
          <c:idx val="2"/>
          <c:order val="2"/>
          <c:spPr>
            <a:solidFill>
              <a:srgbClr val="F0F0F0"/>
            </a:solidFill>
            <a:ln>
              <a:noFill/>
            </a:ln>
            <a:effectLst/>
            <a:extLst>
              <a:ext uri="{91240B29-F687-4F45-9708-019B960494DF}">
                <a14:hiddenLine xmlns:a14="http://schemas.microsoft.com/office/drawing/2010/main">
                  <a:noFill/>
                </a14:hiddenLine>
              </a:ext>
            </a:extLst>
          </c:spPr>
          <c:cat>
            <c:numRef>
              <c:f>'CRE Index'!$E$17:$E$90</c:f>
              <c:numCache>
                <c:formatCode>yyyymm</c:formatCode>
                <c:ptCount val="74"/>
                <c:pt idx="0">
                  <c:v>38990</c:v>
                </c:pt>
                <c:pt idx="1">
                  <c:v>39082</c:v>
                </c:pt>
                <c:pt idx="2">
                  <c:v>39172</c:v>
                </c:pt>
                <c:pt idx="3">
                  <c:v>39263</c:v>
                </c:pt>
                <c:pt idx="4">
                  <c:v>39355</c:v>
                </c:pt>
                <c:pt idx="5">
                  <c:v>39447</c:v>
                </c:pt>
                <c:pt idx="6">
                  <c:v>39538</c:v>
                </c:pt>
                <c:pt idx="7">
                  <c:v>39629</c:v>
                </c:pt>
                <c:pt idx="8">
                  <c:v>39721</c:v>
                </c:pt>
                <c:pt idx="9">
                  <c:v>39813</c:v>
                </c:pt>
                <c:pt idx="10">
                  <c:v>39903</c:v>
                </c:pt>
                <c:pt idx="11">
                  <c:v>39994</c:v>
                </c:pt>
                <c:pt idx="12">
                  <c:v>40086</c:v>
                </c:pt>
                <c:pt idx="13">
                  <c:v>40178</c:v>
                </c:pt>
                <c:pt idx="14">
                  <c:v>40268</c:v>
                </c:pt>
                <c:pt idx="15">
                  <c:v>40359</c:v>
                </c:pt>
                <c:pt idx="16">
                  <c:v>40451</c:v>
                </c:pt>
                <c:pt idx="17">
                  <c:v>40543</c:v>
                </c:pt>
                <c:pt idx="18">
                  <c:v>40633</c:v>
                </c:pt>
                <c:pt idx="19">
                  <c:v>40724</c:v>
                </c:pt>
                <c:pt idx="20">
                  <c:v>40816</c:v>
                </c:pt>
                <c:pt idx="21">
                  <c:v>40908</c:v>
                </c:pt>
                <c:pt idx="22">
                  <c:v>40999</c:v>
                </c:pt>
                <c:pt idx="23">
                  <c:v>41090</c:v>
                </c:pt>
                <c:pt idx="24">
                  <c:v>41182</c:v>
                </c:pt>
                <c:pt idx="25">
                  <c:v>41274</c:v>
                </c:pt>
                <c:pt idx="26">
                  <c:v>41364</c:v>
                </c:pt>
                <c:pt idx="27">
                  <c:v>41455</c:v>
                </c:pt>
                <c:pt idx="28">
                  <c:v>41547</c:v>
                </c:pt>
                <c:pt idx="29">
                  <c:v>41639</c:v>
                </c:pt>
                <c:pt idx="30">
                  <c:v>41729</c:v>
                </c:pt>
                <c:pt idx="31">
                  <c:v>41820</c:v>
                </c:pt>
                <c:pt idx="32">
                  <c:v>41912</c:v>
                </c:pt>
                <c:pt idx="33">
                  <c:v>42004</c:v>
                </c:pt>
                <c:pt idx="34">
                  <c:v>42094</c:v>
                </c:pt>
                <c:pt idx="35">
                  <c:v>42185</c:v>
                </c:pt>
                <c:pt idx="36">
                  <c:v>42277</c:v>
                </c:pt>
                <c:pt idx="37">
                  <c:v>42369</c:v>
                </c:pt>
                <c:pt idx="38">
                  <c:v>42460</c:v>
                </c:pt>
                <c:pt idx="39">
                  <c:v>42551</c:v>
                </c:pt>
                <c:pt idx="40">
                  <c:v>42643</c:v>
                </c:pt>
                <c:pt idx="41">
                  <c:v>42735</c:v>
                </c:pt>
                <c:pt idx="42">
                  <c:v>42825</c:v>
                </c:pt>
                <c:pt idx="43">
                  <c:v>42916</c:v>
                </c:pt>
                <c:pt idx="44">
                  <c:v>43008</c:v>
                </c:pt>
                <c:pt idx="45">
                  <c:v>43100</c:v>
                </c:pt>
                <c:pt idx="46">
                  <c:v>43190</c:v>
                </c:pt>
                <c:pt idx="47">
                  <c:v>43281</c:v>
                </c:pt>
                <c:pt idx="48">
                  <c:v>43373</c:v>
                </c:pt>
                <c:pt idx="49">
                  <c:v>43465</c:v>
                </c:pt>
                <c:pt idx="50">
                  <c:v>43555</c:v>
                </c:pt>
                <c:pt idx="51">
                  <c:v>43646</c:v>
                </c:pt>
                <c:pt idx="52">
                  <c:v>43738</c:v>
                </c:pt>
                <c:pt idx="53">
                  <c:v>43830</c:v>
                </c:pt>
                <c:pt idx="54">
                  <c:v>43921</c:v>
                </c:pt>
                <c:pt idx="55">
                  <c:v>44012</c:v>
                </c:pt>
                <c:pt idx="56">
                  <c:v>44104</c:v>
                </c:pt>
                <c:pt idx="57">
                  <c:v>44196</c:v>
                </c:pt>
                <c:pt idx="58">
                  <c:v>44286</c:v>
                </c:pt>
                <c:pt idx="59">
                  <c:v>44377</c:v>
                </c:pt>
                <c:pt idx="60">
                  <c:v>44469</c:v>
                </c:pt>
                <c:pt idx="61">
                  <c:v>44561</c:v>
                </c:pt>
                <c:pt idx="62">
                  <c:v>44651</c:v>
                </c:pt>
                <c:pt idx="63">
                  <c:v>44742</c:v>
                </c:pt>
                <c:pt idx="64">
                  <c:v>44834</c:v>
                </c:pt>
                <c:pt idx="65">
                  <c:v>44926</c:v>
                </c:pt>
                <c:pt idx="66">
                  <c:v>45016</c:v>
                </c:pt>
                <c:pt idx="67">
                  <c:v>45107</c:v>
                </c:pt>
                <c:pt idx="68">
                  <c:v>45199</c:v>
                </c:pt>
                <c:pt idx="69">
                  <c:v>45291</c:v>
                </c:pt>
                <c:pt idx="70">
                  <c:v>45382</c:v>
                </c:pt>
                <c:pt idx="71">
                  <c:v>45473</c:v>
                </c:pt>
                <c:pt idx="72">
                  <c:v>45565</c:v>
                </c:pt>
                <c:pt idx="73">
                  <c:v>45657</c:v>
                </c:pt>
              </c:numCache>
            </c:numRef>
          </c:cat>
          <c:val>
            <c:numRef>
              <c:f>'CRE Index'!$F$17:$F$90</c:f>
              <c:numCache>
                <c:formatCode>0</c:formatCode>
                <c:ptCount val="74"/>
                <c:pt idx="0">
                  <c:v>0</c:v>
                </c:pt>
                <c:pt idx="1">
                  <c:v>0</c:v>
                </c:pt>
                <c:pt idx="2">
                  <c:v>0</c:v>
                </c:pt>
                <c:pt idx="3">
                  <c:v>0</c:v>
                </c:pt>
                <c:pt idx="4">
                  <c:v>0</c:v>
                </c:pt>
                <c:pt idx="5">
                  <c:v>0</c:v>
                </c:pt>
                <c:pt idx="6">
                  <c:v>10000</c:v>
                </c:pt>
                <c:pt idx="7">
                  <c:v>10000</c:v>
                </c:pt>
                <c:pt idx="8">
                  <c:v>10000</c:v>
                </c:pt>
                <c:pt idx="9">
                  <c:v>10000</c:v>
                </c:pt>
                <c:pt idx="10">
                  <c:v>10000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10000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numCache>
            </c:numRef>
          </c:val>
          <c:extLst>
            <c:ext xmlns:c16="http://schemas.microsoft.com/office/drawing/2014/chart" uri="{C3380CC4-5D6E-409C-BE32-E72D297353CC}">
              <c16:uniqueId val="{00000000-DA10-4614-B16D-78E17AC416E4}"/>
            </c:ext>
          </c:extLst>
        </c:ser>
        <c:ser>
          <c:idx val="3"/>
          <c:order val="3"/>
          <c:spPr>
            <a:solidFill>
              <a:srgbClr val="F0F0F0"/>
            </a:solidFill>
            <a:ln>
              <a:noFill/>
            </a:ln>
            <a:effectLst/>
            <a:extLst>
              <a:ext uri="{91240B29-F687-4F45-9708-019B960494DF}">
                <a14:hiddenLine xmlns:a14="http://schemas.microsoft.com/office/drawing/2010/main">
                  <a:noFill/>
                </a14:hiddenLine>
              </a:ext>
            </a:extLst>
          </c:spPr>
          <c:cat>
            <c:numRef>
              <c:f>'CRE Index'!$E$17:$E$90</c:f>
              <c:numCache>
                <c:formatCode>yyyymm</c:formatCode>
                <c:ptCount val="74"/>
                <c:pt idx="0">
                  <c:v>38990</c:v>
                </c:pt>
                <c:pt idx="1">
                  <c:v>39082</c:v>
                </c:pt>
                <c:pt idx="2">
                  <c:v>39172</c:v>
                </c:pt>
                <c:pt idx="3">
                  <c:v>39263</c:v>
                </c:pt>
                <c:pt idx="4">
                  <c:v>39355</c:v>
                </c:pt>
                <c:pt idx="5">
                  <c:v>39447</c:v>
                </c:pt>
                <c:pt idx="6">
                  <c:v>39538</c:v>
                </c:pt>
                <c:pt idx="7">
                  <c:v>39629</c:v>
                </c:pt>
                <c:pt idx="8">
                  <c:v>39721</c:v>
                </c:pt>
                <c:pt idx="9">
                  <c:v>39813</c:v>
                </c:pt>
                <c:pt idx="10">
                  <c:v>39903</c:v>
                </c:pt>
                <c:pt idx="11">
                  <c:v>39994</c:v>
                </c:pt>
                <c:pt idx="12">
                  <c:v>40086</c:v>
                </c:pt>
                <c:pt idx="13">
                  <c:v>40178</c:v>
                </c:pt>
                <c:pt idx="14">
                  <c:v>40268</c:v>
                </c:pt>
                <c:pt idx="15">
                  <c:v>40359</c:v>
                </c:pt>
                <c:pt idx="16">
                  <c:v>40451</c:v>
                </c:pt>
                <c:pt idx="17">
                  <c:v>40543</c:v>
                </c:pt>
                <c:pt idx="18">
                  <c:v>40633</c:v>
                </c:pt>
                <c:pt idx="19">
                  <c:v>40724</c:v>
                </c:pt>
                <c:pt idx="20">
                  <c:v>40816</c:v>
                </c:pt>
                <c:pt idx="21">
                  <c:v>40908</c:v>
                </c:pt>
                <c:pt idx="22">
                  <c:v>40999</c:v>
                </c:pt>
                <c:pt idx="23">
                  <c:v>41090</c:v>
                </c:pt>
                <c:pt idx="24">
                  <c:v>41182</c:v>
                </c:pt>
                <c:pt idx="25">
                  <c:v>41274</c:v>
                </c:pt>
                <c:pt idx="26">
                  <c:v>41364</c:v>
                </c:pt>
                <c:pt idx="27">
                  <c:v>41455</c:v>
                </c:pt>
                <c:pt idx="28">
                  <c:v>41547</c:v>
                </c:pt>
                <c:pt idx="29">
                  <c:v>41639</c:v>
                </c:pt>
                <c:pt idx="30">
                  <c:v>41729</c:v>
                </c:pt>
                <c:pt idx="31">
                  <c:v>41820</c:v>
                </c:pt>
                <c:pt idx="32">
                  <c:v>41912</c:v>
                </c:pt>
                <c:pt idx="33">
                  <c:v>42004</c:v>
                </c:pt>
                <c:pt idx="34">
                  <c:v>42094</c:v>
                </c:pt>
                <c:pt idx="35">
                  <c:v>42185</c:v>
                </c:pt>
                <c:pt idx="36">
                  <c:v>42277</c:v>
                </c:pt>
                <c:pt idx="37">
                  <c:v>42369</c:v>
                </c:pt>
                <c:pt idx="38">
                  <c:v>42460</c:v>
                </c:pt>
                <c:pt idx="39">
                  <c:v>42551</c:v>
                </c:pt>
                <c:pt idx="40">
                  <c:v>42643</c:v>
                </c:pt>
                <c:pt idx="41">
                  <c:v>42735</c:v>
                </c:pt>
                <c:pt idx="42">
                  <c:v>42825</c:v>
                </c:pt>
                <c:pt idx="43">
                  <c:v>42916</c:v>
                </c:pt>
                <c:pt idx="44">
                  <c:v>43008</c:v>
                </c:pt>
                <c:pt idx="45">
                  <c:v>43100</c:v>
                </c:pt>
                <c:pt idx="46">
                  <c:v>43190</c:v>
                </c:pt>
                <c:pt idx="47">
                  <c:v>43281</c:v>
                </c:pt>
                <c:pt idx="48">
                  <c:v>43373</c:v>
                </c:pt>
                <c:pt idx="49">
                  <c:v>43465</c:v>
                </c:pt>
                <c:pt idx="50">
                  <c:v>43555</c:v>
                </c:pt>
                <c:pt idx="51">
                  <c:v>43646</c:v>
                </c:pt>
                <c:pt idx="52">
                  <c:v>43738</c:v>
                </c:pt>
                <c:pt idx="53">
                  <c:v>43830</c:v>
                </c:pt>
                <c:pt idx="54">
                  <c:v>43921</c:v>
                </c:pt>
                <c:pt idx="55">
                  <c:v>44012</c:v>
                </c:pt>
                <c:pt idx="56">
                  <c:v>44104</c:v>
                </c:pt>
                <c:pt idx="57">
                  <c:v>44196</c:v>
                </c:pt>
                <c:pt idx="58">
                  <c:v>44286</c:v>
                </c:pt>
                <c:pt idx="59">
                  <c:v>44377</c:v>
                </c:pt>
                <c:pt idx="60">
                  <c:v>44469</c:v>
                </c:pt>
                <c:pt idx="61">
                  <c:v>44561</c:v>
                </c:pt>
                <c:pt idx="62">
                  <c:v>44651</c:v>
                </c:pt>
                <c:pt idx="63">
                  <c:v>44742</c:v>
                </c:pt>
                <c:pt idx="64">
                  <c:v>44834</c:v>
                </c:pt>
                <c:pt idx="65">
                  <c:v>44926</c:v>
                </c:pt>
                <c:pt idx="66">
                  <c:v>45016</c:v>
                </c:pt>
                <c:pt idx="67">
                  <c:v>45107</c:v>
                </c:pt>
                <c:pt idx="68">
                  <c:v>45199</c:v>
                </c:pt>
                <c:pt idx="69">
                  <c:v>45291</c:v>
                </c:pt>
                <c:pt idx="70">
                  <c:v>45382</c:v>
                </c:pt>
                <c:pt idx="71">
                  <c:v>45473</c:v>
                </c:pt>
                <c:pt idx="72">
                  <c:v>45565</c:v>
                </c:pt>
                <c:pt idx="73">
                  <c:v>45657</c:v>
                </c:pt>
              </c:numCache>
            </c:numRef>
          </c:cat>
          <c:val>
            <c:numRef>
              <c:f>'CRE Index'!$G$17:$G$90</c:f>
              <c:numCache>
                <c:formatCode>0</c:formatCode>
                <c:ptCount val="74"/>
                <c:pt idx="0">
                  <c:v>0</c:v>
                </c:pt>
                <c:pt idx="1">
                  <c:v>0</c:v>
                </c:pt>
                <c:pt idx="2">
                  <c:v>0</c:v>
                </c:pt>
                <c:pt idx="3">
                  <c:v>0</c:v>
                </c:pt>
                <c:pt idx="4">
                  <c:v>0</c:v>
                </c:pt>
                <c:pt idx="5">
                  <c:v>0</c:v>
                </c:pt>
                <c:pt idx="6">
                  <c:v>-10000</c:v>
                </c:pt>
                <c:pt idx="7">
                  <c:v>-10000</c:v>
                </c:pt>
                <c:pt idx="8">
                  <c:v>-10000</c:v>
                </c:pt>
                <c:pt idx="9">
                  <c:v>-10000</c:v>
                </c:pt>
                <c:pt idx="10">
                  <c:v>-10000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-10000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numCache>
            </c:numRef>
          </c:val>
          <c:extLst>
            <c:ext xmlns:c16="http://schemas.microsoft.com/office/drawing/2014/chart" uri="{C3380CC4-5D6E-409C-BE32-E72D297353CC}">
              <c16:uniqueId val="{00000001-DA10-4614-B16D-78E17AC416E4}"/>
            </c:ext>
          </c:extLst>
        </c:ser>
        <c:dLbls>
          <c:showLegendKey val="0"/>
          <c:showVal val="0"/>
          <c:showCatName val="0"/>
          <c:showSerName val="0"/>
          <c:showPercent val="0"/>
          <c:showBubbleSize val="0"/>
        </c:dLbls>
        <c:axId val="902995183"/>
        <c:axId val="902998543"/>
      </c:areaChart>
      <c:areaChart>
        <c:grouping val="standard"/>
        <c:varyColors val="0"/>
        <c:dLbls>
          <c:showLegendKey val="0"/>
          <c:showVal val="0"/>
          <c:showCatName val="0"/>
          <c:showSerName val="0"/>
          <c:showPercent val="0"/>
          <c:showBubbleSize val="0"/>
        </c:dLbls>
        <c:axId val="642395392"/>
        <c:axId val="642394432"/>
        <c:extLst>
          <c:ext xmlns:c15="http://schemas.microsoft.com/office/drawing/2012/chart" uri="{02D57815-91ED-43cb-92C2-25804820EDAC}">
            <c15:filteredAreaSeries>
              <c15:ser>
                <c:idx val="4"/>
                <c:order val="4"/>
                <c:spPr>
                  <a:solidFill>
                    <a:schemeClr val="accent5"/>
                  </a:solidFill>
                  <a:ln w="25400">
                    <a:noFill/>
                  </a:ln>
                  <a:effectLst/>
                </c:spPr>
                <c:val>
                  <c:numLit>
                    <c:formatCode>General</c:formatCode>
                    <c:ptCount val="74"/>
                    <c:pt idx="0">
                      <c:v>-8.0427803959095198E-2</c:v>
                    </c:pt>
                    <c:pt idx="1">
                      <c:v>-4.1301751622846897E-2</c:v>
                    </c:pt>
                    <c:pt idx="2">
                      <c:v>0.32309282028014902</c:v>
                    </c:pt>
                    <c:pt idx="3">
                      <c:v>0.73454779009632898</c:v>
                    </c:pt>
                    <c:pt idx="4">
                      <c:v>-0.25775642092193901</c:v>
                    </c:pt>
                    <c:pt idx="5">
                      <c:v>-0.67799505614977196</c:v>
                    </c:pt>
                    <c:pt idx="6">
                      <c:v>-0.95089465819830499</c:v>
                    </c:pt>
                    <c:pt idx="7">
                      <c:v>-0.90215723145002602</c:v>
                    </c:pt>
                    <c:pt idx="8">
                      <c:v>-1.4637778431850601</c:v>
                    </c:pt>
                    <c:pt idx="9">
                      <c:v>-2.4878599821641498</c:v>
                    </c:pt>
                    <c:pt idx="10">
                      <c:v>-2.4583206389661298</c:v>
                    </c:pt>
                    <c:pt idx="11">
                      <c:v>-2.1670818638983498</c:v>
                    </c:pt>
                    <c:pt idx="12">
                      <c:v>-2.0932030255757001</c:v>
                    </c:pt>
                    <c:pt idx="13">
                      <c:v>-2.1006230236910901</c:v>
                    </c:pt>
                    <c:pt idx="14">
                      <c:v>-1.58967186763593</c:v>
                    </c:pt>
                    <c:pt idx="15">
                      <c:v>-0.45549842057775802</c:v>
                    </c:pt>
                    <c:pt idx="16">
                      <c:v>-1.22837322162512</c:v>
                    </c:pt>
                    <c:pt idx="17">
                      <c:v>-0.66755860699866298</c:v>
                    </c:pt>
                    <c:pt idx="18">
                      <c:v>-0.18079595793022901</c:v>
                    </c:pt>
                    <c:pt idx="19">
                      <c:v>-0.101351608782193</c:v>
                    </c:pt>
                    <c:pt idx="20">
                      <c:v>-0.51659187615421798</c:v>
                    </c:pt>
                    <c:pt idx="21">
                      <c:v>-0.18232858282292499</c:v>
                    </c:pt>
                    <c:pt idx="22">
                      <c:v>0.389481360687361</c:v>
                    </c:pt>
                    <c:pt idx="23">
                      <c:v>0.74385362202981098</c:v>
                    </c:pt>
                    <c:pt idx="24">
                      <c:v>0.60244108724316203</c:v>
                    </c:pt>
                    <c:pt idx="25">
                      <c:v>0.59476007531634301</c:v>
                    </c:pt>
                    <c:pt idx="26">
                      <c:v>0.96387774467944298</c:v>
                    </c:pt>
                    <c:pt idx="27">
                      <c:v>1.11413162429049</c:v>
                    </c:pt>
                    <c:pt idx="28">
                      <c:v>1.01411618958632</c:v>
                    </c:pt>
                    <c:pt idx="29">
                      <c:v>1.15089227800712</c:v>
                    </c:pt>
                    <c:pt idx="30">
                      <c:v>1.13217854206855</c:v>
                    </c:pt>
                    <c:pt idx="31">
                      <c:v>1.3524533297921799</c:v>
                    </c:pt>
                    <c:pt idx="32">
                      <c:v>1.3853608690414101</c:v>
                    </c:pt>
                    <c:pt idx="33">
                      <c:v>1.31103610323971</c:v>
                    </c:pt>
                    <c:pt idx="34">
                      <c:v>1.46590237113733</c:v>
                    </c:pt>
                    <c:pt idx="35">
                      <c:v>1.26381060424873</c:v>
                    </c:pt>
                    <c:pt idx="36">
                      <c:v>0.91896295597446398</c:v>
                    </c:pt>
                    <c:pt idx="37">
                      <c:v>0.79944130932672597</c:v>
                    </c:pt>
                    <c:pt idx="38">
                      <c:v>0.690750889366196</c:v>
                    </c:pt>
                    <c:pt idx="39">
                      <c:v>0.87024022893595099</c:v>
                    </c:pt>
                    <c:pt idx="40">
                      <c:v>0.65695085748914706</c:v>
                    </c:pt>
                    <c:pt idx="41">
                      <c:v>0.66636582159707403</c:v>
                    </c:pt>
                    <c:pt idx="42">
                      <c:v>0.96783220031167205</c:v>
                    </c:pt>
                    <c:pt idx="43">
                      <c:v>0.88171593006302396</c:v>
                    </c:pt>
                    <c:pt idx="44">
                      <c:v>0.85264047819838296</c:v>
                    </c:pt>
                    <c:pt idx="45">
                      <c:v>0.63431499777384204</c:v>
                    </c:pt>
                    <c:pt idx="46">
                      <c:v>1.08556986097751</c:v>
                    </c:pt>
                    <c:pt idx="47">
                      <c:v>1.2127441394982099</c:v>
                    </c:pt>
                    <c:pt idx="48">
                      <c:v>0.77290069535158501</c:v>
                    </c:pt>
                    <c:pt idx="49">
                      <c:v>0.17761790486283699</c:v>
                    </c:pt>
                    <c:pt idx="50">
                      <c:v>0.15919923919054599</c:v>
                    </c:pt>
                    <c:pt idx="51">
                      <c:v>0.47927491106681402</c:v>
                    </c:pt>
                    <c:pt idx="52">
                      <c:v>0.28529664651376502</c:v>
                    </c:pt>
                    <c:pt idx="53">
                      <c:v>0.42263177456985401</c:v>
                    </c:pt>
                    <c:pt idx="54">
                      <c:v>-0.47227014214323398</c:v>
                    </c:pt>
                    <c:pt idx="55">
                      <c:v>-1.4791806899934901</c:v>
                    </c:pt>
                    <c:pt idx="56">
                      <c:v>-0.88442970621315298</c:v>
                    </c:pt>
                    <c:pt idx="57">
                      <c:v>-0.51004762971447803</c:v>
                    </c:pt>
                    <c:pt idx="58">
                      <c:v>7.6085897560723495E-2</c:v>
                    </c:pt>
                    <c:pt idx="59">
                      <c:v>0.70741243800630105</c:v>
                    </c:pt>
                    <c:pt idx="60">
                      <c:v>0.38212759453112899</c:v>
                    </c:pt>
                    <c:pt idx="61">
                      <c:v>0.62323617704353296</c:v>
                    </c:pt>
                    <c:pt idx="62">
                      <c:v>0.66604818416511902</c:v>
                    </c:pt>
                    <c:pt idx="63">
                      <c:v>0.12716375630587401</c:v>
                    </c:pt>
                    <c:pt idx="64">
                      <c:v>2.1747613656772399E-2</c:v>
                    </c:pt>
                    <c:pt idx="65">
                      <c:v>-0.64891137326974202</c:v>
                    </c:pt>
                    <c:pt idx="66">
                      <c:v>-0.88697773386809597</c:v>
                    </c:pt>
                    <c:pt idx="67">
                      <c:v>-0.70014730202460795</c:v>
                    </c:pt>
                    <c:pt idx="68">
                      <c:v>-0.77934085755054605</c:v>
                    </c:pt>
                    <c:pt idx="69">
                      <c:v>-1.2567622195046</c:v>
                    </c:pt>
                    <c:pt idx="70">
                      <c:v>-0.83353711620559001</c:v>
                    </c:pt>
                    <c:pt idx="71">
                      <c:v>-0.59886621972424503</c:v>
                    </c:pt>
                    <c:pt idx="72">
                      <c:v>-0.75411275910386799</c:v>
                    </c:pt>
                    <c:pt idx="73">
                      <c:v>-0.27205572245634502</c:v>
                    </c:pt>
                  </c:numLit>
                </c:val>
                <c:extLst>
                  <c:ext xmlns:c16="http://schemas.microsoft.com/office/drawing/2014/chart" uri="{C3380CC4-5D6E-409C-BE32-E72D297353CC}">
                    <c16:uniqueId val="{00000004-DA10-4614-B16D-78E17AC416E4}"/>
                  </c:ext>
                </c:extLst>
              </c15:ser>
            </c15:filteredAreaSeries>
          </c:ext>
        </c:extLst>
      </c:areaChart>
      <c:lineChart>
        <c:grouping val="standard"/>
        <c:varyColors val="0"/>
        <c:ser>
          <c:idx val="0"/>
          <c:order val="0"/>
          <c:tx>
            <c:strRef>
              <c:f>'CRE Index'!$B$16</c:f>
              <c:strCache>
                <c:ptCount val="1"/>
                <c:pt idx="0">
                  <c:v>index</c:v>
                </c:pt>
              </c:strCache>
            </c:strRef>
          </c:tx>
          <c:spPr>
            <a:ln w="28575" cap="rnd">
              <a:solidFill>
                <a:srgbClr val="034B6B"/>
              </a:solidFill>
              <a:round/>
            </a:ln>
            <a:effectLst/>
          </c:spPr>
          <c:marker>
            <c:symbol val="none"/>
          </c:marker>
          <c:cat>
            <c:numRef>
              <c:f>'CRE Index'!$A$17:$A$90</c:f>
              <c:numCache>
                <c:formatCode>m/d/yyyy</c:formatCode>
                <c:ptCount val="74"/>
                <c:pt idx="0">
                  <c:v>38961</c:v>
                </c:pt>
                <c:pt idx="1">
                  <c:v>39052</c:v>
                </c:pt>
                <c:pt idx="2">
                  <c:v>39142</c:v>
                </c:pt>
                <c:pt idx="3">
                  <c:v>39234</c:v>
                </c:pt>
                <c:pt idx="4">
                  <c:v>39326</c:v>
                </c:pt>
                <c:pt idx="5">
                  <c:v>39417</c:v>
                </c:pt>
                <c:pt idx="6">
                  <c:v>39508</c:v>
                </c:pt>
                <c:pt idx="7">
                  <c:v>39600</c:v>
                </c:pt>
                <c:pt idx="8">
                  <c:v>39692</c:v>
                </c:pt>
                <c:pt idx="9">
                  <c:v>39783</c:v>
                </c:pt>
                <c:pt idx="10">
                  <c:v>39873</c:v>
                </c:pt>
                <c:pt idx="11">
                  <c:v>39965</c:v>
                </c:pt>
                <c:pt idx="12">
                  <c:v>40057</c:v>
                </c:pt>
                <c:pt idx="13">
                  <c:v>40148</c:v>
                </c:pt>
                <c:pt idx="14">
                  <c:v>40238</c:v>
                </c:pt>
                <c:pt idx="15">
                  <c:v>40330</c:v>
                </c:pt>
                <c:pt idx="16">
                  <c:v>40422</c:v>
                </c:pt>
                <c:pt idx="17">
                  <c:v>40513</c:v>
                </c:pt>
                <c:pt idx="18">
                  <c:v>40603</c:v>
                </c:pt>
                <c:pt idx="19">
                  <c:v>40695</c:v>
                </c:pt>
                <c:pt idx="20">
                  <c:v>40787</c:v>
                </c:pt>
                <c:pt idx="21">
                  <c:v>40878</c:v>
                </c:pt>
                <c:pt idx="22">
                  <c:v>40969</c:v>
                </c:pt>
                <c:pt idx="23">
                  <c:v>41061</c:v>
                </c:pt>
                <c:pt idx="24">
                  <c:v>41153</c:v>
                </c:pt>
                <c:pt idx="25">
                  <c:v>41244</c:v>
                </c:pt>
                <c:pt idx="26">
                  <c:v>41334</c:v>
                </c:pt>
                <c:pt idx="27">
                  <c:v>41426</c:v>
                </c:pt>
                <c:pt idx="28">
                  <c:v>41518</c:v>
                </c:pt>
                <c:pt idx="29">
                  <c:v>41609</c:v>
                </c:pt>
                <c:pt idx="30">
                  <c:v>41699</c:v>
                </c:pt>
                <c:pt idx="31">
                  <c:v>41791</c:v>
                </c:pt>
                <c:pt idx="32">
                  <c:v>41883</c:v>
                </c:pt>
                <c:pt idx="33">
                  <c:v>41974</c:v>
                </c:pt>
                <c:pt idx="34">
                  <c:v>42064</c:v>
                </c:pt>
                <c:pt idx="35">
                  <c:v>42156</c:v>
                </c:pt>
                <c:pt idx="36">
                  <c:v>42248</c:v>
                </c:pt>
                <c:pt idx="37">
                  <c:v>42339</c:v>
                </c:pt>
                <c:pt idx="38">
                  <c:v>42430</c:v>
                </c:pt>
                <c:pt idx="39">
                  <c:v>42522</c:v>
                </c:pt>
                <c:pt idx="40">
                  <c:v>42614</c:v>
                </c:pt>
                <c:pt idx="41">
                  <c:v>42705</c:v>
                </c:pt>
                <c:pt idx="42">
                  <c:v>42795</c:v>
                </c:pt>
                <c:pt idx="43">
                  <c:v>42887</c:v>
                </c:pt>
                <c:pt idx="44">
                  <c:v>42979</c:v>
                </c:pt>
                <c:pt idx="45">
                  <c:v>43070</c:v>
                </c:pt>
                <c:pt idx="46">
                  <c:v>43160</c:v>
                </c:pt>
                <c:pt idx="47">
                  <c:v>43252</c:v>
                </c:pt>
                <c:pt idx="48">
                  <c:v>43344</c:v>
                </c:pt>
                <c:pt idx="49">
                  <c:v>43435</c:v>
                </c:pt>
                <c:pt idx="50">
                  <c:v>43525</c:v>
                </c:pt>
                <c:pt idx="51">
                  <c:v>43617</c:v>
                </c:pt>
                <c:pt idx="52">
                  <c:v>43709</c:v>
                </c:pt>
                <c:pt idx="53">
                  <c:v>43800</c:v>
                </c:pt>
                <c:pt idx="54">
                  <c:v>43891</c:v>
                </c:pt>
                <c:pt idx="55">
                  <c:v>43983</c:v>
                </c:pt>
                <c:pt idx="56">
                  <c:v>44075</c:v>
                </c:pt>
                <c:pt idx="57">
                  <c:v>44166</c:v>
                </c:pt>
                <c:pt idx="58">
                  <c:v>44256</c:v>
                </c:pt>
                <c:pt idx="59">
                  <c:v>44348</c:v>
                </c:pt>
                <c:pt idx="60">
                  <c:v>44440</c:v>
                </c:pt>
                <c:pt idx="61">
                  <c:v>44531</c:v>
                </c:pt>
                <c:pt idx="62">
                  <c:v>44621</c:v>
                </c:pt>
                <c:pt idx="63">
                  <c:v>44713</c:v>
                </c:pt>
                <c:pt idx="64">
                  <c:v>44805</c:v>
                </c:pt>
                <c:pt idx="65">
                  <c:v>44896</c:v>
                </c:pt>
                <c:pt idx="66">
                  <c:v>44986</c:v>
                </c:pt>
                <c:pt idx="67">
                  <c:v>45078</c:v>
                </c:pt>
                <c:pt idx="68">
                  <c:v>45170</c:v>
                </c:pt>
                <c:pt idx="69">
                  <c:v>45261</c:v>
                </c:pt>
                <c:pt idx="70">
                  <c:v>45352</c:v>
                </c:pt>
                <c:pt idx="71">
                  <c:v>45444</c:v>
                </c:pt>
                <c:pt idx="72">
                  <c:v>45536</c:v>
                </c:pt>
                <c:pt idx="73">
                  <c:v>45627</c:v>
                </c:pt>
              </c:numCache>
            </c:numRef>
          </c:cat>
          <c:val>
            <c:numRef>
              <c:f>'CRE Index'!$B$17:$B$90</c:f>
              <c:numCache>
                <c:formatCode>General</c:formatCode>
                <c:ptCount val="74"/>
                <c:pt idx="0">
                  <c:v>-8.0427803959095198E-2</c:v>
                </c:pt>
                <c:pt idx="1">
                  <c:v>-4.1301751622846897E-2</c:v>
                </c:pt>
                <c:pt idx="2">
                  <c:v>0.32309282028014902</c:v>
                </c:pt>
                <c:pt idx="3">
                  <c:v>0.73454779009632898</c:v>
                </c:pt>
                <c:pt idx="4">
                  <c:v>-0.25775642092193901</c:v>
                </c:pt>
                <c:pt idx="5">
                  <c:v>-0.67799505614977196</c:v>
                </c:pt>
                <c:pt idx="6">
                  <c:v>-0.95089465819830499</c:v>
                </c:pt>
                <c:pt idx="7">
                  <c:v>-0.90215723145002602</c:v>
                </c:pt>
                <c:pt idx="8">
                  <c:v>-1.4637778431850601</c:v>
                </c:pt>
                <c:pt idx="9">
                  <c:v>-2.4878599821641498</c:v>
                </c:pt>
                <c:pt idx="10">
                  <c:v>-2.4583206389661298</c:v>
                </c:pt>
                <c:pt idx="11">
                  <c:v>-2.1670818638983498</c:v>
                </c:pt>
                <c:pt idx="12">
                  <c:v>-2.0932030255757001</c:v>
                </c:pt>
                <c:pt idx="13">
                  <c:v>-2.1006230236910901</c:v>
                </c:pt>
                <c:pt idx="14">
                  <c:v>-1.58967186763593</c:v>
                </c:pt>
                <c:pt idx="15">
                  <c:v>-0.45549842057775802</c:v>
                </c:pt>
                <c:pt idx="16">
                  <c:v>-1.22837322162512</c:v>
                </c:pt>
                <c:pt idx="17">
                  <c:v>-0.66755860699866298</c:v>
                </c:pt>
                <c:pt idx="18">
                  <c:v>-0.18079595793022901</c:v>
                </c:pt>
                <c:pt idx="19">
                  <c:v>-0.101351608782193</c:v>
                </c:pt>
                <c:pt idx="20">
                  <c:v>-0.51659187615421798</c:v>
                </c:pt>
                <c:pt idx="21">
                  <c:v>-0.18232858282292499</c:v>
                </c:pt>
                <c:pt idx="22">
                  <c:v>0.389481360687361</c:v>
                </c:pt>
                <c:pt idx="23">
                  <c:v>0.74385362202981098</c:v>
                </c:pt>
                <c:pt idx="24">
                  <c:v>0.60244108724316203</c:v>
                </c:pt>
                <c:pt idx="25">
                  <c:v>0.59476007531634301</c:v>
                </c:pt>
                <c:pt idx="26">
                  <c:v>0.96387774467944298</c:v>
                </c:pt>
                <c:pt idx="27">
                  <c:v>1.11413162429049</c:v>
                </c:pt>
                <c:pt idx="28">
                  <c:v>1.01411618958632</c:v>
                </c:pt>
                <c:pt idx="29">
                  <c:v>1.15089227800712</c:v>
                </c:pt>
                <c:pt idx="30">
                  <c:v>1.13217854206855</c:v>
                </c:pt>
                <c:pt idx="31">
                  <c:v>1.3524533297921799</c:v>
                </c:pt>
                <c:pt idx="32">
                  <c:v>1.3853608690414101</c:v>
                </c:pt>
                <c:pt idx="33">
                  <c:v>1.31103610323971</c:v>
                </c:pt>
                <c:pt idx="34">
                  <c:v>1.46590237113733</c:v>
                </c:pt>
                <c:pt idx="35">
                  <c:v>1.26381060424873</c:v>
                </c:pt>
                <c:pt idx="36">
                  <c:v>0.91896295597446398</c:v>
                </c:pt>
                <c:pt idx="37">
                  <c:v>0.79944130932672597</c:v>
                </c:pt>
                <c:pt idx="38">
                  <c:v>0.690750889366196</c:v>
                </c:pt>
                <c:pt idx="39">
                  <c:v>0.87024022893595099</c:v>
                </c:pt>
                <c:pt idx="40">
                  <c:v>0.65695085748914706</c:v>
                </c:pt>
                <c:pt idx="41">
                  <c:v>0.66636582159707403</c:v>
                </c:pt>
                <c:pt idx="42">
                  <c:v>0.96783220031167205</c:v>
                </c:pt>
                <c:pt idx="43">
                  <c:v>0.88171593006302396</c:v>
                </c:pt>
                <c:pt idx="44">
                  <c:v>0.85264047819838296</c:v>
                </c:pt>
                <c:pt idx="45">
                  <c:v>0.63431499777384204</c:v>
                </c:pt>
                <c:pt idx="46">
                  <c:v>1.08556986097751</c:v>
                </c:pt>
                <c:pt idx="47">
                  <c:v>1.2127441394982099</c:v>
                </c:pt>
                <c:pt idx="48">
                  <c:v>0.77290069535158501</c:v>
                </c:pt>
                <c:pt idx="49">
                  <c:v>0.17761790486283699</c:v>
                </c:pt>
                <c:pt idx="50">
                  <c:v>0.15919923919054599</c:v>
                </c:pt>
                <c:pt idx="51">
                  <c:v>0.47927491106681402</c:v>
                </c:pt>
                <c:pt idx="52">
                  <c:v>0.28529664651376502</c:v>
                </c:pt>
                <c:pt idx="53">
                  <c:v>0.42263177456985401</c:v>
                </c:pt>
                <c:pt idx="54">
                  <c:v>-0.47227014214323398</c:v>
                </c:pt>
                <c:pt idx="55">
                  <c:v>-1.4791806899934901</c:v>
                </c:pt>
                <c:pt idx="56">
                  <c:v>-0.88442970621315298</c:v>
                </c:pt>
                <c:pt idx="57">
                  <c:v>-0.51004762971447803</c:v>
                </c:pt>
                <c:pt idx="58">
                  <c:v>7.6085897560723495E-2</c:v>
                </c:pt>
                <c:pt idx="59">
                  <c:v>0.70741243800630105</c:v>
                </c:pt>
                <c:pt idx="60">
                  <c:v>0.38212759453112899</c:v>
                </c:pt>
                <c:pt idx="61">
                  <c:v>0.62323617704353296</c:v>
                </c:pt>
                <c:pt idx="62">
                  <c:v>0.66604818416511902</c:v>
                </c:pt>
                <c:pt idx="63">
                  <c:v>0.12716375630587401</c:v>
                </c:pt>
                <c:pt idx="64">
                  <c:v>2.1747613656772399E-2</c:v>
                </c:pt>
                <c:pt idx="65">
                  <c:v>-0.64891137326974202</c:v>
                </c:pt>
                <c:pt idx="66">
                  <c:v>-0.88697773386809597</c:v>
                </c:pt>
                <c:pt idx="67">
                  <c:v>-0.70014730202460795</c:v>
                </c:pt>
                <c:pt idx="68">
                  <c:v>-0.77934085755054605</c:v>
                </c:pt>
                <c:pt idx="69">
                  <c:v>-1.2567622195046</c:v>
                </c:pt>
                <c:pt idx="70">
                  <c:v>-0.83353711620559001</c:v>
                </c:pt>
                <c:pt idx="71">
                  <c:v>-0.59886621972424503</c:v>
                </c:pt>
                <c:pt idx="72">
                  <c:v>-0.75411275910386799</c:v>
                </c:pt>
                <c:pt idx="73">
                  <c:v>-0.27205572245634502</c:v>
                </c:pt>
              </c:numCache>
            </c:numRef>
          </c:val>
          <c:smooth val="0"/>
          <c:extLst>
            <c:ext xmlns:c16="http://schemas.microsoft.com/office/drawing/2014/chart" uri="{C3380CC4-5D6E-409C-BE32-E72D297353CC}">
              <c16:uniqueId val="{00000002-DA10-4614-B16D-78E17AC416E4}"/>
            </c:ext>
          </c:extLst>
        </c:ser>
        <c:dLbls>
          <c:showLegendKey val="0"/>
          <c:showVal val="0"/>
          <c:showCatName val="0"/>
          <c:showSerName val="0"/>
          <c:showPercent val="0"/>
          <c:showBubbleSize val="0"/>
        </c:dLbls>
        <c:marker val="1"/>
        <c:smooth val="0"/>
        <c:axId val="902995183"/>
        <c:axId val="902998543"/>
        <c:extLst>
          <c:ext xmlns:c15="http://schemas.microsoft.com/office/drawing/2012/chart" uri="{02D57815-91ED-43cb-92C2-25804820EDAC}">
            <c15:filteredLineSeries>
              <c15:ser>
                <c:idx val="1"/>
                <c:order val="1"/>
                <c:spPr>
                  <a:ln w="28575" cap="rnd">
                    <a:solidFill>
                      <a:schemeClr val="accent2"/>
                    </a:solidFill>
                    <a:round/>
                  </a:ln>
                  <a:effectLst/>
                </c:spPr>
                <c:marker>
                  <c:symbol val="none"/>
                </c:marker>
                <c:val>
                  <c:numLit>
                    <c:formatCode>General</c:formatCode>
                    <c:ptCount val="74"/>
                    <c:pt idx="0">
                      <c:v>-8.0427803959095198E-2</c:v>
                    </c:pt>
                    <c:pt idx="1">
                      <c:v>-4.1301751622846897E-2</c:v>
                    </c:pt>
                    <c:pt idx="2">
                      <c:v>0.32309282028014902</c:v>
                    </c:pt>
                    <c:pt idx="3">
                      <c:v>0.73454779009632898</c:v>
                    </c:pt>
                    <c:pt idx="4">
                      <c:v>-0.25775642092193901</c:v>
                    </c:pt>
                    <c:pt idx="5">
                      <c:v>-0.67799505614977196</c:v>
                    </c:pt>
                    <c:pt idx="6">
                      <c:v>-0.95089465819830499</c:v>
                    </c:pt>
                    <c:pt idx="7">
                      <c:v>-0.90215723145002602</c:v>
                    </c:pt>
                    <c:pt idx="8">
                      <c:v>-1.4637778431850601</c:v>
                    </c:pt>
                    <c:pt idx="9">
                      <c:v>-2.4878599821641498</c:v>
                    </c:pt>
                    <c:pt idx="10">
                      <c:v>-2.4583206389661298</c:v>
                    </c:pt>
                    <c:pt idx="11">
                      <c:v>-2.1670818638983498</c:v>
                    </c:pt>
                    <c:pt idx="12">
                      <c:v>-2.0932030255757001</c:v>
                    </c:pt>
                    <c:pt idx="13">
                      <c:v>-2.1006230236910901</c:v>
                    </c:pt>
                    <c:pt idx="14">
                      <c:v>-1.58967186763593</c:v>
                    </c:pt>
                    <c:pt idx="15">
                      <c:v>-0.45549842057775802</c:v>
                    </c:pt>
                    <c:pt idx="16">
                      <c:v>-1.22837322162512</c:v>
                    </c:pt>
                    <c:pt idx="17">
                      <c:v>-0.66755860699866298</c:v>
                    </c:pt>
                    <c:pt idx="18">
                      <c:v>-0.18079595793022901</c:v>
                    </c:pt>
                    <c:pt idx="19">
                      <c:v>-0.101351608782193</c:v>
                    </c:pt>
                    <c:pt idx="20">
                      <c:v>-0.51659187615421798</c:v>
                    </c:pt>
                    <c:pt idx="21">
                      <c:v>-0.18232858282292499</c:v>
                    </c:pt>
                    <c:pt idx="22">
                      <c:v>0.389481360687361</c:v>
                    </c:pt>
                    <c:pt idx="23">
                      <c:v>0.74385362202981098</c:v>
                    </c:pt>
                    <c:pt idx="24">
                      <c:v>0.60244108724316203</c:v>
                    </c:pt>
                    <c:pt idx="25">
                      <c:v>0.59476007531634301</c:v>
                    </c:pt>
                    <c:pt idx="26">
                      <c:v>0.96387774467944298</c:v>
                    </c:pt>
                    <c:pt idx="27">
                      <c:v>1.11413162429049</c:v>
                    </c:pt>
                    <c:pt idx="28">
                      <c:v>1.01411618958632</c:v>
                    </c:pt>
                    <c:pt idx="29">
                      <c:v>1.15089227800712</c:v>
                    </c:pt>
                    <c:pt idx="30">
                      <c:v>1.13217854206855</c:v>
                    </c:pt>
                    <c:pt idx="31">
                      <c:v>1.3524533297921799</c:v>
                    </c:pt>
                    <c:pt idx="32">
                      <c:v>1.3853608690414101</c:v>
                    </c:pt>
                    <c:pt idx="33">
                      <c:v>1.31103610323971</c:v>
                    </c:pt>
                    <c:pt idx="34">
                      <c:v>1.46590237113733</c:v>
                    </c:pt>
                    <c:pt idx="35">
                      <c:v>1.26381060424873</c:v>
                    </c:pt>
                    <c:pt idx="36">
                      <c:v>0.91896295597446398</c:v>
                    </c:pt>
                    <c:pt idx="37">
                      <c:v>0.79944130932672597</c:v>
                    </c:pt>
                    <c:pt idx="38">
                      <c:v>0.690750889366196</c:v>
                    </c:pt>
                    <c:pt idx="39">
                      <c:v>0.87024022893595099</c:v>
                    </c:pt>
                    <c:pt idx="40">
                      <c:v>0.65695085748914706</c:v>
                    </c:pt>
                    <c:pt idx="41">
                      <c:v>0.66636582159707403</c:v>
                    </c:pt>
                    <c:pt idx="42">
                      <c:v>0.96783220031167205</c:v>
                    </c:pt>
                    <c:pt idx="43">
                      <c:v>0.88171593006302396</c:v>
                    </c:pt>
                    <c:pt idx="44">
                      <c:v>0.85264047819838296</c:v>
                    </c:pt>
                    <c:pt idx="45">
                      <c:v>0.63431499777384204</c:v>
                    </c:pt>
                    <c:pt idx="46">
                      <c:v>1.08556986097751</c:v>
                    </c:pt>
                    <c:pt idx="47">
                      <c:v>1.2127441394982099</c:v>
                    </c:pt>
                    <c:pt idx="48">
                      <c:v>0.77290069535158501</c:v>
                    </c:pt>
                    <c:pt idx="49">
                      <c:v>0.17761790486283699</c:v>
                    </c:pt>
                    <c:pt idx="50">
                      <c:v>0.15919923919054599</c:v>
                    </c:pt>
                    <c:pt idx="51">
                      <c:v>0.47927491106681402</c:v>
                    </c:pt>
                    <c:pt idx="52">
                      <c:v>0.28529664651376502</c:v>
                    </c:pt>
                    <c:pt idx="53">
                      <c:v>0.42263177456985401</c:v>
                    </c:pt>
                    <c:pt idx="54">
                      <c:v>-0.47227014214323398</c:v>
                    </c:pt>
                    <c:pt idx="55">
                      <c:v>-1.4791806899934901</c:v>
                    </c:pt>
                    <c:pt idx="56">
                      <c:v>-0.88442970621315298</c:v>
                    </c:pt>
                    <c:pt idx="57">
                      <c:v>-0.51004762971447803</c:v>
                    </c:pt>
                    <c:pt idx="58">
                      <c:v>7.6085897560723495E-2</c:v>
                    </c:pt>
                    <c:pt idx="59">
                      <c:v>0.70741243800630105</c:v>
                    </c:pt>
                    <c:pt idx="60">
                      <c:v>0.38212759453112899</c:v>
                    </c:pt>
                    <c:pt idx="61">
                      <c:v>0.62323617704353296</c:v>
                    </c:pt>
                    <c:pt idx="62">
                      <c:v>0.66604818416511902</c:v>
                    </c:pt>
                    <c:pt idx="63">
                      <c:v>0.12716375630587401</c:v>
                    </c:pt>
                    <c:pt idx="64">
                      <c:v>2.1747613656772399E-2</c:v>
                    </c:pt>
                    <c:pt idx="65">
                      <c:v>-0.64891137326974202</c:v>
                    </c:pt>
                    <c:pt idx="66">
                      <c:v>-0.88697773386809597</c:v>
                    </c:pt>
                    <c:pt idx="67">
                      <c:v>-0.70014730202460795</c:v>
                    </c:pt>
                    <c:pt idx="68">
                      <c:v>-0.77934085755054605</c:v>
                    </c:pt>
                    <c:pt idx="69">
                      <c:v>-1.2567622195046</c:v>
                    </c:pt>
                    <c:pt idx="70">
                      <c:v>-0.83353711620559001</c:v>
                    </c:pt>
                    <c:pt idx="71">
                      <c:v>-0.59886621972424503</c:v>
                    </c:pt>
                    <c:pt idx="72">
                      <c:v>-0.75411275910386799</c:v>
                    </c:pt>
                    <c:pt idx="73">
                      <c:v>-0.27205572245634502</c:v>
                    </c:pt>
                  </c:numLit>
                </c:val>
                <c:smooth val="0"/>
                <c:extLst>
                  <c:ext xmlns:c16="http://schemas.microsoft.com/office/drawing/2014/chart" uri="{C3380CC4-5D6E-409C-BE32-E72D297353CC}">
                    <c16:uniqueId val="{00000003-DA10-4614-B16D-78E17AC416E4}"/>
                  </c:ext>
                </c:extLst>
              </c15:ser>
            </c15:filteredLineSeries>
          </c:ext>
        </c:extLst>
      </c:lineChart>
      <c:dateAx>
        <c:axId val="902995183"/>
        <c:scaling>
          <c:orientation val="minMax"/>
          <c:max val="45658"/>
          <c:min val="39083"/>
        </c:scaling>
        <c:delete val="0"/>
        <c:axPos val="b"/>
        <c:numFmt formatCode="yyyy" sourceLinked="0"/>
        <c:majorTickMark val="out"/>
        <c:minorTickMark val="none"/>
        <c:tickLblPos val="low"/>
        <c:spPr>
          <a:noFill/>
          <a:ln w="15875" cap="flat" cmpd="sng" algn="ctr">
            <a:solidFill>
              <a:srgbClr val="000000"/>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902998543"/>
        <c:crossesAt val="0"/>
        <c:auto val="1"/>
        <c:lblOffset val="100"/>
        <c:baseTimeUnit val="months"/>
        <c:majorUnit val="2"/>
        <c:majorTimeUnit val="years"/>
      </c:dateAx>
      <c:valAx>
        <c:axId val="902998543"/>
        <c:scaling>
          <c:orientation val="minMax"/>
          <c:max val="2"/>
          <c:min val="-3"/>
        </c:scaling>
        <c:delete val="0"/>
        <c:axPos val="l"/>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902995183"/>
        <c:crosses val="autoZero"/>
        <c:crossBetween val="midCat"/>
        <c:majorUnit val="1"/>
      </c:valAx>
      <c:valAx>
        <c:axId val="642394432"/>
        <c:scaling>
          <c:orientation val="minMax"/>
          <c:max val="2"/>
          <c:min val="-3"/>
        </c:scaling>
        <c:delete val="0"/>
        <c:axPos val="r"/>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642395392"/>
        <c:crosses val="max"/>
        <c:crossBetween val="midCat"/>
        <c:majorUnit val="1"/>
      </c:valAx>
      <c:catAx>
        <c:axId val="642395392"/>
        <c:scaling>
          <c:orientation val="minMax"/>
        </c:scaling>
        <c:delete val="1"/>
        <c:axPos val="t"/>
        <c:majorTickMark val="none"/>
        <c:minorTickMark val="none"/>
        <c:tickLblPos val="none"/>
        <c:crossAx val="642394432"/>
        <c:crosses val="max"/>
        <c:auto val="1"/>
        <c:lblAlgn val="ctr"/>
        <c:lblOffset val="100"/>
        <c:tickLblSkip val="1"/>
        <c:tickMarkSkip val="1"/>
        <c:noMultiLvlLbl val="0"/>
      </c:cat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a:extLst>
      <a:ext uri="{909E8E84-426E-40DD-AFC4-6F175D3DCCD1}">
        <a14:hiddenFill xmlns:a14="http://schemas.microsoft.com/office/drawing/2010/main">
          <a:solidFill>
            <a:srgbClr val="FFFFFF"/>
          </a:solidFill>
        </a14:hiddenFill>
      </a:ext>
    </a:extLst>
  </c:spPr>
  <c:txPr>
    <a:bodyPr/>
    <a:lstStyle/>
    <a:p>
      <a:pPr>
        <a:defRPr sz="1100">
          <a:solidFill>
            <a:srgbClr val="000000"/>
          </a:solidFill>
          <a:latin typeface="Franklin Gothic Book"/>
          <a:ea typeface="Franklin Gothic Book"/>
          <a:cs typeface="Franklin Gothic Book"/>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r>
              <a:rPr lang="en-US"/>
              <a:t>Signal Quality of CRE Index</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endParaRPr lang="en-US"/>
        </a:p>
      </c:txPr>
    </c:title>
    <c:autoTitleDeleted val="0"/>
    <c:plotArea>
      <c:layout>
        <c:manualLayout>
          <c:layoutTarget val="inner"/>
          <c:xMode val="edge"/>
          <c:yMode val="edge"/>
          <c:x val="8.1481481481481488E-2"/>
          <c:y val="0.11888096019247595"/>
          <c:w val="0.8327685428210363"/>
          <c:h val="0.7408161089238845"/>
        </c:manualLayout>
      </c:layout>
      <c:areaChart>
        <c:grouping val="standard"/>
        <c:varyColors val="0"/>
        <c:ser>
          <c:idx val="2"/>
          <c:order val="1"/>
          <c:spPr>
            <a:solidFill>
              <a:srgbClr val="F0F0F0"/>
            </a:solidFill>
            <a:ln>
              <a:noFill/>
            </a:ln>
            <a:effectLst/>
            <a:extLst>
              <a:ext uri="{91240B29-F687-4F45-9708-019B960494DF}">
                <a14:hiddenLine xmlns:a14="http://schemas.microsoft.com/office/drawing/2010/main">
                  <a:solidFill>
                    <a:prstClr val="black"/>
                  </a:solidFill>
                </a14:hiddenLine>
              </a:ext>
            </a:extLst>
          </c:spPr>
          <c:cat>
            <c:numRef>
              <c:f>'CRE Index'!$E$17:$E$90</c:f>
              <c:numCache>
                <c:formatCode>yyyymm</c:formatCode>
                <c:ptCount val="74"/>
                <c:pt idx="0">
                  <c:v>38990</c:v>
                </c:pt>
                <c:pt idx="1">
                  <c:v>39082</c:v>
                </c:pt>
                <c:pt idx="2">
                  <c:v>39172</c:v>
                </c:pt>
                <c:pt idx="3">
                  <c:v>39263</c:v>
                </c:pt>
                <c:pt idx="4">
                  <c:v>39355</c:v>
                </c:pt>
                <c:pt idx="5">
                  <c:v>39447</c:v>
                </c:pt>
                <c:pt idx="6">
                  <c:v>39538</c:v>
                </c:pt>
                <c:pt idx="7">
                  <c:v>39629</c:v>
                </c:pt>
                <c:pt idx="8">
                  <c:v>39721</c:v>
                </c:pt>
                <c:pt idx="9">
                  <c:v>39813</c:v>
                </c:pt>
                <c:pt idx="10">
                  <c:v>39903</c:v>
                </c:pt>
                <c:pt idx="11">
                  <c:v>39994</c:v>
                </c:pt>
                <c:pt idx="12">
                  <c:v>40086</c:v>
                </c:pt>
                <c:pt idx="13">
                  <c:v>40178</c:v>
                </c:pt>
                <c:pt idx="14">
                  <c:v>40268</c:v>
                </c:pt>
                <c:pt idx="15">
                  <c:v>40359</c:v>
                </c:pt>
                <c:pt idx="16">
                  <c:v>40451</c:v>
                </c:pt>
                <c:pt idx="17">
                  <c:v>40543</c:v>
                </c:pt>
                <c:pt idx="18">
                  <c:v>40633</c:v>
                </c:pt>
                <c:pt idx="19">
                  <c:v>40724</c:v>
                </c:pt>
                <c:pt idx="20">
                  <c:v>40816</c:v>
                </c:pt>
                <c:pt idx="21">
                  <c:v>40908</c:v>
                </c:pt>
                <c:pt idx="22">
                  <c:v>40999</c:v>
                </c:pt>
                <c:pt idx="23">
                  <c:v>41090</c:v>
                </c:pt>
                <c:pt idx="24">
                  <c:v>41182</c:v>
                </c:pt>
                <c:pt idx="25">
                  <c:v>41274</c:v>
                </c:pt>
                <c:pt idx="26">
                  <c:v>41364</c:v>
                </c:pt>
                <c:pt idx="27">
                  <c:v>41455</c:v>
                </c:pt>
                <c:pt idx="28">
                  <c:v>41547</c:v>
                </c:pt>
                <c:pt idx="29">
                  <c:v>41639</c:v>
                </c:pt>
                <c:pt idx="30">
                  <c:v>41729</c:v>
                </c:pt>
                <c:pt idx="31">
                  <c:v>41820</c:v>
                </c:pt>
                <c:pt idx="32">
                  <c:v>41912</c:v>
                </c:pt>
                <c:pt idx="33">
                  <c:v>42004</c:v>
                </c:pt>
                <c:pt idx="34">
                  <c:v>42094</c:v>
                </c:pt>
                <c:pt idx="35">
                  <c:v>42185</c:v>
                </c:pt>
                <c:pt idx="36">
                  <c:v>42277</c:v>
                </c:pt>
                <c:pt idx="37">
                  <c:v>42369</c:v>
                </c:pt>
                <c:pt idx="38">
                  <c:v>42460</c:v>
                </c:pt>
                <c:pt idx="39">
                  <c:v>42551</c:v>
                </c:pt>
                <c:pt idx="40">
                  <c:v>42643</c:v>
                </c:pt>
                <c:pt idx="41">
                  <c:v>42735</c:v>
                </c:pt>
                <c:pt idx="42">
                  <c:v>42825</c:v>
                </c:pt>
                <c:pt idx="43">
                  <c:v>42916</c:v>
                </c:pt>
                <c:pt idx="44">
                  <c:v>43008</c:v>
                </c:pt>
                <c:pt idx="45">
                  <c:v>43100</c:v>
                </c:pt>
                <c:pt idx="46">
                  <c:v>43190</c:v>
                </c:pt>
                <c:pt idx="47">
                  <c:v>43281</c:v>
                </c:pt>
                <c:pt idx="48">
                  <c:v>43373</c:v>
                </c:pt>
                <c:pt idx="49">
                  <c:v>43465</c:v>
                </c:pt>
                <c:pt idx="50">
                  <c:v>43555</c:v>
                </c:pt>
                <c:pt idx="51">
                  <c:v>43646</c:v>
                </c:pt>
                <c:pt idx="52">
                  <c:v>43738</c:v>
                </c:pt>
                <c:pt idx="53">
                  <c:v>43830</c:v>
                </c:pt>
                <c:pt idx="54">
                  <c:v>43921</c:v>
                </c:pt>
                <c:pt idx="55">
                  <c:v>44012</c:v>
                </c:pt>
                <c:pt idx="56">
                  <c:v>44104</c:v>
                </c:pt>
                <c:pt idx="57">
                  <c:v>44196</c:v>
                </c:pt>
                <c:pt idx="58">
                  <c:v>44286</c:v>
                </c:pt>
                <c:pt idx="59">
                  <c:v>44377</c:v>
                </c:pt>
                <c:pt idx="60">
                  <c:v>44469</c:v>
                </c:pt>
                <c:pt idx="61">
                  <c:v>44561</c:v>
                </c:pt>
                <c:pt idx="62">
                  <c:v>44651</c:v>
                </c:pt>
                <c:pt idx="63">
                  <c:v>44742</c:v>
                </c:pt>
                <c:pt idx="64">
                  <c:v>44834</c:v>
                </c:pt>
                <c:pt idx="65">
                  <c:v>44926</c:v>
                </c:pt>
                <c:pt idx="66">
                  <c:v>45016</c:v>
                </c:pt>
                <c:pt idx="67">
                  <c:v>45107</c:v>
                </c:pt>
                <c:pt idx="68">
                  <c:v>45199</c:v>
                </c:pt>
                <c:pt idx="69">
                  <c:v>45291</c:v>
                </c:pt>
                <c:pt idx="70">
                  <c:v>45382</c:v>
                </c:pt>
                <c:pt idx="71">
                  <c:v>45473</c:v>
                </c:pt>
                <c:pt idx="72">
                  <c:v>45565</c:v>
                </c:pt>
                <c:pt idx="73">
                  <c:v>45657</c:v>
                </c:pt>
              </c:numCache>
            </c:numRef>
          </c:cat>
          <c:val>
            <c:numRef>
              <c:f>'CRE Index'!$F$17:$F$90</c:f>
              <c:numCache>
                <c:formatCode>0</c:formatCode>
                <c:ptCount val="74"/>
                <c:pt idx="0">
                  <c:v>0</c:v>
                </c:pt>
                <c:pt idx="1">
                  <c:v>0</c:v>
                </c:pt>
                <c:pt idx="2">
                  <c:v>0</c:v>
                </c:pt>
                <c:pt idx="3">
                  <c:v>0</c:v>
                </c:pt>
                <c:pt idx="4">
                  <c:v>0</c:v>
                </c:pt>
                <c:pt idx="5">
                  <c:v>0</c:v>
                </c:pt>
                <c:pt idx="6">
                  <c:v>10000</c:v>
                </c:pt>
                <c:pt idx="7">
                  <c:v>10000</c:v>
                </c:pt>
                <c:pt idx="8">
                  <c:v>10000</c:v>
                </c:pt>
                <c:pt idx="9">
                  <c:v>10000</c:v>
                </c:pt>
                <c:pt idx="10">
                  <c:v>10000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10000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numCache>
            </c:numRef>
          </c:val>
          <c:extLst>
            <c:ext xmlns:c16="http://schemas.microsoft.com/office/drawing/2014/chart" uri="{C3380CC4-5D6E-409C-BE32-E72D297353CC}">
              <c16:uniqueId val="{00000000-657B-46D1-B8E8-28516EFA04A2}"/>
            </c:ext>
          </c:extLst>
        </c:ser>
        <c:ser>
          <c:idx val="3"/>
          <c:order val="2"/>
          <c:spPr>
            <a:solidFill>
              <a:srgbClr val="F0F0F0"/>
            </a:solidFill>
            <a:ln>
              <a:noFill/>
            </a:ln>
            <a:effectLst/>
            <a:extLst>
              <a:ext uri="{91240B29-F687-4F45-9708-019B960494DF}">
                <a14:hiddenLine xmlns:a14="http://schemas.microsoft.com/office/drawing/2010/main">
                  <a:noFill/>
                </a14:hiddenLine>
              </a:ext>
            </a:extLst>
          </c:spPr>
          <c:cat>
            <c:numRef>
              <c:f>'CRE Index'!$E$17:$E$90</c:f>
              <c:numCache>
                <c:formatCode>yyyymm</c:formatCode>
                <c:ptCount val="74"/>
                <c:pt idx="0">
                  <c:v>38990</c:v>
                </c:pt>
                <c:pt idx="1">
                  <c:v>39082</c:v>
                </c:pt>
                <c:pt idx="2">
                  <c:v>39172</c:v>
                </c:pt>
                <c:pt idx="3">
                  <c:v>39263</c:v>
                </c:pt>
                <c:pt idx="4">
                  <c:v>39355</c:v>
                </c:pt>
                <c:pt idx="5">
                  <c:v>39447</c:v>
                </c:pt>
                <c:pt idx="6">
                  <c:v>39538</c:v>
                </c:pt>
                <c:pt idx="7">
                  <c:v>39629</c:v>
                </c:pt>
                <c:pt idx="8">
                  <c:v>39721</c:v>
                </c:pt>
                <c:pt idx="9">
                  <c:v>39813</c:v>
                </c:pt>
                <c:pt idx="10">
                  <c:v>39903</c:v>
                </c:pt>
                <c:pt idx="11">
                  <c:v>39994</c:v>
                </c:pt>
                <c:pt idx="12">
                  <c:v>40086</c:v>
                </c:pt>
                <c:pt idx="13">
                  <c:v>40178</c:v>
                </c:pt>
                <c:pt idx="14">
                  <c:v>40268</c:v>
                </c:pt>
                <c:pt idx="15">
                  <c:v>40359</c:v>
                </c:pt>
                <c:pt idx="16">
                  <c:v>40451</c:v>
                </c:pt>
                <c:pt idx="17">
                  <c:v>40543</c:v>
                </c:pt>
                <c:pt idx="18">
                  <c:v>40633</c:v>
                </c:pt>
                <c:pt idx="19">
                  <c:v>40724</c:v>
                </c:pt>
                <c:pt idx="20">
                  <c:v>40816</c:v>
                </c:pt>
                <c:pt idx="21">
                  <c:v>40908</c:v>
                </c:pt>
                <c:pt idx="22">
                  <c:v>40999</c:v>
                </c:pt>
                <c:pt idx="23">
                  <c:v>41090</c:v>
                </c:pt>
                <c:pt idx="24">
                  <c:v>41182</c:v>
                </c:pt>
                <c:pt idx="25">
                  <c:v>41274</c:v>
                </c:pt>
                <c:pt idx="26">
                  <c:v>41364</c:v>
                </c:pt>
                <c:pt idx="27">
                  <c:v>41455</c:v>
                </c:pt>
                <c:pt idx="28">
                  <c:v>41547</c:v>
                </c:pt>
                <c:pt idx="29">
                  <c:v>41639</c:v>
                </c:pt>
                <c:pt idx="30">
                  <c:v>41729</c:v>
                </c:pt>
                <c:pt idx="31">
                  <c:v>41820</c:v>
                </c:pt>
                <c:pt idx="32">
                  <c:v>41912</c:v>
                </c:pt>
                <c:pt idx="33">
                  <c:v>42004</c:v>
                </c:pt>
                <c:pt idx="34">
                  <c:v>42094</c:v>
                </c:pt>
                <c:pt idx="35">
                  <c:v>42185</c:v>
                </c:pt>
                <c:pt idx="36">
                  <c:v>42277</c:v>
                </c:pt>
                <c:pt idx="37">
                  <c:v>42369</c:v>
                </c:pt>
                <c:pt idx="38">
                  <c:v>42460</c:v>
                </c:pt>
                <c:pt idx="39">
                  <c:v>42551</c:v>
                </c:pt>
                <c:pt idx="40">
                  <c:v>42643</c:v>
                </c:pt>
                <c:pt idx="41">
                  <c:v>42735</c:v>
                </c:pt>
                <c:pt idx="42">
                  <c:v>42825</c:v>
                </c:pt>
                <c:pt idx="43">
                  <c:v>42916</c:v>
                </c:pt>
                <c:pt idx="44">
                  <c:v>43008</c:v>
                </c:pt>
                <c:pt idx="45">
                  <c:v>43100</c:v>
                </c:pt>
                <c:pt idx="46">
                  <c:v>43190</c:v>
                </c:pt>
                <c:pt idx="47">
                  <c:v>43281</c:v>
                </c:pt>
                <c:pt idx="48">
                  <c:v>43373</c:v>
                </c:pt>
                <c:pt idx="49">
                  <c:v>43465</c:v>
                </c:pt>
                <c:pt idx="50">
                  <c:v>43555</c:v>
                </c:pt>
                <c:pt idx="51">
                  <c:v>43646</c:v>
                </c:pt>
                <c:pt idx="52">
                  <c:v>43738</c:v>
                </c:pt>
                <c:pt idx="53">
                  <c:v>43830</c:v>
                </c:pt>
                <c:pt idx="54">
                  <c:v>43921</c:v>
                </c:pt>
                <c:pt idx="55">
                  <c:v>44012</c:v>
                </c:pt>
                <c:pt idx="56">
                  <c:v>44104</c:v>
                </c:pt>
                <c:pt idx="57">
                  <c:v>44196</c:v>
                </c:pt>
                <c:pt idx="58">
                  <c:v>44286</c:v>
                </c:pt>
                <c:pt idx="59">
                  <c:v>44377</c:v>
                </c:pt>
                <c:pt idx="60">
                  <c:v>44469</c:v>
                </c:pt>
                <c:pt idx="61">
                  <c:v>44561</c:v>
                </c:pt>
                <c:pt idx="62">
                  <c:v>44651</c:v>
                </c:pt>
                <c:pt idx="63">
                  <c:v>44742</c:v>
                </c:pt>
                <c:pt idx="64">
                  <c:v>44834</c:v>
                </c:pt>
                <c:pt idx="65">
                  <c:v>44926</c:v>
                </c:pt>
                <c:pt idx="66">
                  <c:v>45016</c:v>
                </c:pt>
                <c:pt idx="67">
                  <c:v>45107</c:v>
                </c:pt>
                <c:pt idx="68">
                  <c:v>45199</c:v>
                </c:pt>
                <c:pt idx="69">
                  <c:v>45291</c:v>
                </c:pt>
                <c:pt idx="70">
                  <c:v>45382</c:v>
                </c:pt>
                <c:pt idx="71">
                  <c:v>45473</c:v>
                </c:pt>
                <c:pt idx="72">
                  <c:v>45565</c:v>
                </c:pt>
                <c:pt idx="73">
                  <c:v>45657</c:v>
                </c:pt>
              </c:numCache>
            </c:numRef>
          </c:cat>
          <c:val>
            <c:numRef>
              <c:f>'CRE Index'!$G$17:$G$90</c:f>
              <c:numCache>
                <c:formatCode>0</c:formatCode>
                <c:ptCount val="74"/>
                <c:pt idx="0">
                  <c:v>0</c:v>
                </c:pt>
                <c:pt idx="1">
                  <c:v>0</c:v>
                </c:pt>
                <c:pt idx="2">
                  <c:v>0</c:v>
                </c:pt>
                <c:pt idx="3">
                  <c:v>0</c:v>
                </c:pt>
                <c:pt idx="4">
                  <c:v>0</c:v>
                </c:pt>
                <c:pt idx="5">
                  <c:v>0</c:v>
                </c:pt>
                <c:pt idx="6">
                  <c:v>-10000</c:v>
                </c:pt>
                <c:pt idx="7">
                  <c:v>-10000</c:v>
                </c:pt>
                <c:pt idx="8">
                  <c:v>-10000</c:v>
                </c:pt>
                <c:pt idx="9">
                  <c:v>-10000</c:v>
                </c:pt>
                <c:pt idx="10">
                  <c:v>-10000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-10000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numCache>
            </c:numRef>
          </c:val>
          <c:extLst>
            <c:ext xmlns:c16="http://schemas.microsoft.com/office/drawing/2014/chart" uri="{C3380CC4-5D6E-409C-BE32-E72D297353CC}">
              <c16:uniqueId val="{00000001-657B-46D1-B8E8-28516EFA04A2}"/>
            </c:ext>
          </c:extLst>
        </c:ser>
        <c:dLbls>
          <c:showLegendKey val="0"/>
          <c:showVal val="0"/>
          <c:showCatName val="0"/>
          <c:showSerName val="0"/>
          <c:showPercent val="0"/>
          <c:showBubbleSize val="0"/>
        </c:dLbls>
        <c:axId val="1570768495"/>
        <c:axId val="1570768975"/>
      </c:areaChart>
      <c:lineChart>
        <c:grouping val="standard"/>
        <c:varyColors val="0"/>
        <c:ser>
          <c:idx val="1"/>
          <c:order val="0"/>
          <c:tx>
            <c:strRef>
              <c:f>'CRE Index'!$C$16</c:f>
              <c:strCache>
                <c:ptCount val="1"/>
                <c:pt idx="0">
                  <c:v>entropy</c:v>
                </c:pt>
              </c:strCache>
            </c:strRef>
          </c:tx>
          <c:spPr>
            <a:ln w="28575" cap="rnd">
              <a:solidFill>
                <a:srgbClr val="034B6B"/>
              </a:solidFill>
              <a:round/>
            </a:ln>
            <a:effectLst/>
          </c:spPr>
          <c:marker>
            <c:symbol val="none"/>
          </c:marker>
          <c:cat>
            <c:numRef>
              <c:f>'CRE Index'!$A$17:$A$90</c:f>
              <c:numCache>
                <c:formatCode>m/d/yyyy</c:formatCode>
                <c:ptCount val="74"/>
                <c:pt idx="0">
                  <c:v>38961</c:v>
                </c:pt>
                <c:pt idx="1">
                  <c:v>39052</c:v>
                </c:pt>
                <c:pt idx="2">
                  <c:v>39142</c:v>
                </c:pt>
                <c:pt idx="3">
                  <c:v>39234</c:v>
                </c:pt>
                <c:pt idx="4">
                  <c:v>39326</c:v>
                </c:pt>
                <c:pt idx="5">
                  <c:v>39417</c:v>
                </c:pt>
                <c:pt idx="6">
                  <c:v>39508</c:v>
                </c:pt>
                <c:pt idx="7">
                  <c:v>39600</c:v>
                </c:pt>
                <c:pt idx="8">
                  <c:v>39692</c:v>
                </c:pt>
                <c:pt idx="9">
                  <c:v>39783</c:v>
                </c:pt>
                <c:pt idx="10">
                  <c:v>39873</c:v>
                </c:pt>
                <c:pt idx="11">
                  <c:v>39965</c:v>
                </c:pt>
                <c:pt idx="12">
                  <c:v>40057</c:v>
                </c:pt>
                <c:pt idx="13">
                  <c:v>40148</c:v>
                </c:pt>
                <c:pt idx="14">
                  <c:v>40238</c:v>
                </c:pt>
                <c:pt idx="15">
                  <c:v>40330</c:v>
                </c:pt>
                <c:pt idx="16">
                  <c:v>40422</c:v>
                </c:pt>
                <c:pt idx="17">
                  <c:v>40513</c:v>
                </c:pt>
                <c:pt idx="18">
                  <c:v>40603</c:v>
                </c:pt>
                <c:pt idx="19">
                  <c:v>40695</c:v>
                </c:pt>
                <c:pt idx="20">
                  <c:v>40787</c:v>
                </c:pt>
                <c:pt idx="21">
                  <c:v>40878</c:v>
                </c:pt>
                <c:pt idx="22">
                  <c:v>40969</c:v>
                </c:pt>
                <c:pt idx="23">
                  <c:v>41061</c:v>
                </c:pt>
                <c:pt idx="24">
                  <c:v>41153</c:v>
                </c:pt>
                <c:pt idx="25">
                  <c:v>41244</c:v>
                </c:pt>
                <c:pt idx="26">
                  <c:v>41334</c:v>
                </c:pt>
                <c:pt idx="27">
                  <c:v>41426</c:v>
                </c:pt>
                <c:pt idx="28">
                  <c:v>41518</c:v>
                </c:pt>
                <c:pt idx="29">
                  <c:v>41609</c:v>
                </c:pt>
                <c:pt idx="30">
                  <c:v>41699</c:v>
                </c:pt>
                <c:pt idx="31">
                  <c:v>41791</c:v>
                </c:pt>
                <c:pt idx="32">
                  <c:v>41883</c:v>
                </c:pt>
                <c:pt idx="33">
                  <c:v>41974</c:v>
                </c:pt>
                <c:pt idx="34">
                  <c:v>42064</c:v>
                </c:pt>
                <c:pt idx="35">
                  <c:v>42156</c:v>
                </c:pt>
                <c:pt idx="36">
                  <c:v>42248</c:v>
                </c:pt>
                <c:pt idx="37">
                  <c:v>42339</c:v>
                </c:pt>
                <c:pt idx="38">
                  <c:v>42430</c:v>
                </c:pt>
                <c:pt idx="39">
                  <c:v>42522</c:v>
                </c:pt>
                <c:pt idx="40">
                  <c:v>42614</c:v>
                </c:pt>
                <c:pt idx="41">
                  <c:v>42705</c:v>
                </c:pt>
                <c:pt idx="42">
                  <c:v>42795</c:v>
                </c:pt>
                <c:pt idx="43">
                  <c:v>42887</c:v>
                </c:pt>
                <c:pt idx="44">
                  <c:v>42979</c:v>
                </c:pt>
                <c:pt idx="45">
                  <c:v>43070</c:v>
                </c:pt>
                <c:pt idx="46">
                  <c:v>43160</c:v>
                </c:pt>
                <c:pt idx="47">
                  <c:v>43252</c:v>
                </c:pt>
                <c:pt idx="48">
                  <c:v>43344</c:v>
                </c:pt>
                <c:pt idx="49">
                  <c:v>43435</c:v>
                </c:pt>
                <c:pt idx="50">
                  <c:v>43525</c:v>
                </c:pt>
                <c:pt idx="51">
                  <c:v>43617</c:v>
                </c:pt>
                <c:pt idx="52">
                  <c:v>43709</c:v>
                </c:pt>
                <c:pt idx="53">
                  <c:v>43800</c:v>
                </c:pt>
                <c:pt idx="54">
                  <c:v>43891</c:v>
                </c:pt>
                <c:pt idx="55">
                  <c:v>43983</c:v>
                </c:pt>
                <c:pt idx="56">
                  <c:v>44075</c:v>
                </c:pt>
                <c:pt idx="57">
                  <c:v>44166</c:v>
                </c:pt>
                <c:pt idx="58">
                  <c:v>44256</c:v>
                </c:pt>
                <c:pt idx="59">
                  <c:v>44348</c:v>
                </c:pt>
                <c:pt idx="60">
                  <c:v>44440</c:v>
                </c:pt>
                <c:pt idx="61">
                  <c:v>44531</c:v>
                </c:pt>
                <c:pt idx="62">
                  <c:v>44621</c:v>
                </c:pt>
                <c:pt idx="63">
                  <c:v>44713</c:v>
                </c:pt>
                <c:pt idx="64">
                  <c:v>44805</c:v>
                </c:pt>
                <c:pt idx="65">
                  <c:v>44896</c:v>
                </c:pt>
                <c:pt idx="66">
                  <c:v>44986</c:v>
                </c:pt>
                <c:pt idx="67">
                  <c:v>45078</c:v>
                </c:pt>
                <c:pt idx="68">
                  <c:v>45170</c:v>
                </c:pt>
                <c:pt idx="69">
                  <c:v>45261</c:v>
                </c:pt>
                <c:pt idx="70">
                  <c:v>45352</c:v>
                </c:pt>
                <c:pt idx="71">
                  <c:v>45444</c:v>
                </c:pt>
                <c:pt idx="72">
                  <c:v>45536</c:v>
                </c:pt>
                <c:pt idx="73">
                  <c:v>45627</c:v>
                </c:pt>
              </c:numCache>
            </c:numRef>
          </c:cat>
          <c:val>
            <c:numRef>
              <c:f>'CRE Index'!$C$17:$C$90</c:f>
              <c:numCache>
                <c:formatCode>General</c:formatCode>
                <c:ptCount val="74"/>
                <c:pt idx="0">
                  <c:v>26.329766729999999</c:v>
                </c:pt>
                <c:pt idx="1">
                  <c:v>24.879398460000001</c:v>
                </c:pt>
                <c:pt idx="2">
                  <c:v>21.07719466</c:v>
                </c:pt>
                <c:pt idx="3">
                  <c:v>23.994507729999999</c:v>
                </c:pt>
                <c:pt idx="4">
                  <c:v>27.35815758</c:v>
                </c:pt>
                <c:pt idx="5">
                  <c:v>27.079913609999998</c:v>
                </c:pt>
                <c:pt idx="6">
                  <c:v>27.687836699999998</c:v>
                </c:pt>
                <c:pt idx="7">
                  <c:v>28.122908249999998</c:v>
                </c:pt>
                <c:pt idx="8">
                  <c:v>28.398789260000001</c:v>
                </c:pt>
                <c:pt idx="9">
                  <c:v>25.07327768</c:v>
                </c:pt>
                <c:pt idx="10">
                  <c:v>24.14358871</c:v>
                </c:pt>
                <c:pt idx="11">
                  <c:v>23.54881327</c:v>
                </c:pt>
                <c:pt idx="12">
                  <c:v>24.232567370000002</c:v>
                </c:pt>
                <c:pt idx="13">
                  <c:v>24.067565550000001</c:v>
                </c:pt>
                <c:pt idx="14">
                  <c:v>26.422937449999999</c:v>
                </c:pt>
                <c:pt idx="15">
                  <c:v>27.35443081</c:v>
                </c:pt>
                <c:pt idx="16">
                  <c:v>27.375796480000002</c:v>
                </c:pt>
                <c:pt idx="17">
                  <c:v>27.054503329999999</c:v>
                </c:pt>
                <c:pt idx="18">
                  <c:v>26.580782169999999</c:v>
                </c:pt>
                <c:pt idx="19">
                  <c:v>25.415428670000001</c:v>
                </c:pt>
                <c:pt idx="20">
                  <c:v>27.316130210000001</c:v>
                </c:pt>
                <c:pt idx="21">
                  <c:v>26.323138350000001</c:v>
                </c:pt>
                <c:pt idx="22">
                  <c:v>25.918051309999999</c:v>
                </c:pt>
                <c:pt idx="23">
                  <c:v>24.48968722</c:v>
                </c:pt>
                <c:pt idx="24">
                  <c:v>25.922523770000002</c:v>
                </c:pt>
                <c:pt idx="25">
                  <c:v>24.736123710000001</c:v>
                </c:pt>
                <c:pt idx="26">
                  <c:v>22.93258209</c:v>
                </c:pt>
                <c:pt idx="27">
                  <c:v>23.673854349999999</c:v>
                </c:pt>
                <c:pt idx="28">
                  <c:v>21.722295630000001</c:v>
                </c:pt>
                <c:pt idx="29">
                  <c:v>22.41758007</c:v>
                </c:pt>
                <c:pt idx="30">
                  <c:v>21.672201189999999</c:v>
                </c:pt>
                <c:pt idx="31">
                  <c:v>22.136622630000002</c:v>
                </c:pt>
                <c:pt idx="32">
                  <c:v>21.861731290000002</c:v>
                </c:pt>
                <c:pt idx="33">
                  <c:v>21.320191009999998</c:v>
                </c:pt>
                <c:pt idx="34">
                  <c:v>21.496066949999999</c:v>
                </c:pt>
                <c:pt idx="35">
                  <c:v>22.43209787</c:v>
                </c:pt>
                <c:pt idx="36">
                  <c:v>24.158761439999999</c:v>
                </c:pt>
                <c:pt idx="37">
                  <c:v>23.62664431</c:v>
                </c:pt>
                <c:pt idx="38">
                  <c:v>24.338717760000002</c:v>
                </c:pt>
                <c:pt idx="39">
                  <c:v>24.649193029999999</c:v>
                </c:pt>
                <c:pt idx="40">
                  <c:v>24.238532880000001</c:v>
                </c:pt>
                <c:pt idx="41">
                  <c:v>25.314838999999999</c:v>
                </c:pt>
                <c:pt idx="42">
                  <c:v>23.592393309999999</c:v>
                </c:pt>
                <c:pt idx="43">
                  <c:v>24.33092405</c:v>
                </c:pt>
                <c:pt idx="44">
                  <c:v>25.002842770000001</c:v>
                </c:pt>
                <c:pt idx="45">
                  <c:v>25.961840339999998</c:v>
                </c:pt>
                <c:pt idx="46">
                  <c:v>24.822800640000001</c:v>
                </c:pt>
                <c:pt idx="47">
                  <c:v>25.808920700000002</c:v>
                </c:pt>
                <c:pt idx="48">
                  <c:v>27.06597142</c:v>
                </c:pt>
                <c:pt idx="49">
                  <c:v>28.089219499999999</c:v>
                </c:pt>
                <c:pt idx="50">
                  <c:v>27.63226491</c:v>
                </c:pt>
                <c:pt idx="51">
                  <c:v>27.572207209999998</c:v>
                </c:pt>
                <c:pt idx="52">
                  <c:v>28.0749976</c:v>
                </c:pt>
                <c:pt idx="53">
                  <c:v>26.182034059999999</c:v>
                </c:pt>
                <c:pt idx="54">
                  <c:v>30.720273550000002</c:v>
                </c:pt>
                <c:pt idx="55">
                  <c:v>29.761814520000001</c:v>
                </c:pt>
                <c:pt idx="56">
                  <c:v>29.72802656</c:v>
                </c:pt>
                <c:pt idx="57">
                  <c:v>30.392327959999999</c:v>
                </c:pt>
                <c:pt idx="58">
                  <c:v>29.526214270000001</c:v>
                </c:pt>
                <c:pt idx="59">
                  <c:v>28.678287260000001</c:v>
                </c:pt>
                <c:pt idx="60">
                  <c:v>28.781915569999999</c:v>
                </c:pt>
                <c:pt idx="61">
                  <c:v>26.12186234</c:v>
                </c:pt>
                <c:pt idx="62">
                  <c:v>27.381565380000001</c:v>
                </c:pt>
                <c:pt idx="63">
                  <c:v>28.713806219999999</c:v>
                </c:pt>
                <c:pt idx="64">
                  <c:v>28.570611110000002</c:v>
                </c:pt>
                <c:pt idx="65">
                  <c:v>27.831604259999999</c:v>
                </c:pt>
                <c:pt idx="66">
                  <c:v>28.14349005</c:v>
                </c:pt>
                <c:pt idx="67">
                  <c:v>27.731031699999999</c:v>
                </c:pt>
                <c:pt idx="68">
                  <c:v>28.80582622</c:v>
                </c:pt>
                <c:pt idx="69">
                  <c:v>28.03379588</c:v>
                </c:pt>
                <c:pt idx="70">
                  <c:v>27.487563080000001</c:v>
                </c:pt>
                <c:pt idx="71">
                  <c:v>28.45582121</c:v>
                </c:pt>
                <c:pt idx="72">
                  <c:v>24.81033107</c:v>
                </c:pt>
                <c:pt idx="73">
                  <c:v>27.432945845406401</c:v>
                </c:pt>
              </c:numCache>
            </c:numRef>
          </c:val>
          <c:smooth val="0"/>
          <c:extLst>
            <c:ext xmlns:c16="http://schemas.microsoft.com/office/drawing/2014/chart" uri="{C3380CC4-5D6E-409C-BE32-E72D297353CC}">
              <c16:uniqueId val="{00000002-657B-46D1-B8E8-28516EFA04A2}"/>
            </c:ext>
          </c:extLst>
        </c:ser>
        <c:dLbls>
          <c:showLegendKey val="0"/>
          <c:showVal val="0"/>
          <c:showCatName val="0"/>
          <c:showSerName val="0"/>
          <c:showPercent val="0"/>
          <c:showBubbleSize val="0"/>
        </c:dLbls>
        <c:marker val="1"/>
        <c:smooth val="0"/>
        <c:axId val="952761056"/>
        <c:axId val="952764416"/>
        <c:extLst>
          <c:ext xmlns:c15="http://schemas.microsoft.com/office/drawing/2012/chart" uri="{02D57815-91ED-43cb-92C2-25804820EDAC}">
            <c15:filteredLineSeries>
              <c15:ser>
                <c:idx val="0"/>
                <c:order val="3"/>
                <c:spPr>
                  <a:ln w="28575" cap="rnd">
                    <a:solidFill>
                      <a:schemeClr val="accent1"/>
                    </a:solidFill>
                    <a:round/>
                  </a:ln>
                  <a:effectLst/>
                </c:spPr>
                <c:marker>
                  <c:symbol val="circle"/>
                  <c:size val="5"/>
                  <c:spPr>
                    <a:solidFill>
                      <a:schemeClr val="accent1"/>
                    </a:solidFill>
                    <a:ln w="9525">
                      <a:solidFill>
                        <a:schemeClr val="accent1"/>
                      </a:solidFill>
                    </a:ln>
                    <a:effectLst/>
                  </c:spPr>
                </c:marker>
                <c:val>
                  <c:numLit>
                    <c:formatCode>General</c:formatCode>
                    <c:ptCount val="74"/>
                    <c:pt idx="0">
                      <c:v>26.329766729999999</c:v>
                    </c:pt>
                    <c:pt idx="1">
                      <c:v>24.879398460000001</c:v>
                    </c:pt>
                    <c:pt idx="2">
                      <c:v>21.07719466</c:v>
                    </c:pt>
                    <c:pt idx="3">
                      <c:v>23.994507729999999</c:v>
                    </c:pt>
                    <c:pt idx="4">
                      <c:v>27.35815758</c:v>
                    </c:pt>
                    <c:pt idx="5">
                      <c:v>27.079913609999998</c:v>
                    </c:pt>
                    <c:pt idx="6">
                      <c:v>27.687836699999998</c:v>
                    </c:pt>
                    <c:pt idx="7">
                      <c:v>28.122908249999998</c:v>
                    </c:pt>
                    <c:pt idx="8">
                      <c:v>28.398789260000001</c:v>
                    </c:pt>
                    <c:pt idx="9">
                      <c:v>25.07327768</c:v>
                    </c:pt>
                    <c:pt idx="10">
                      <c:v>24.14358871</c:v>
                    </c:pt>
                    <c:pt idx="11">
                      <c:v>23.54881327</c:v>
                    </c:pt>
                    <c:pt idx="12">
                      <c:v>24.232567370000002</c:v>
                    </c:pt>
                    <c:pt idx="13">
                      <c:v>24.067565550000001</c:v>
                    </c:pt>
                    <c:pt idx="14">
                      <c:v>26.422937449999999</c:v>
                    </c:pt>
                    <c:pt idx="15">
                      <c:v>27.35443081</c:v>
                    </c:pt>
                    <c:pt idx="16">
                      <c:v>27.375796480000002</c:v>
                    </c:pt>
                    <c:pt idx="17">
                      <c:v>27.054503329999999</c:v>
                    </c:pt>
                    <c:pt idx="18">
                      <c:v>26.580782169999999</c:v>
                    </c:pt>
                    <c:pt idx="19">
                      <c:v>25.415428670000001</c:v>
                    </c:pt>
                    <c:pt idx="20">
                      <c:v>27.316130210000001</c:v>
                    </c:pt>
                    <c:pt idx="21">
                      <c:v>26.323138350000001</c:v>
                    </c:pt>
                    <c:pt idx="22">
                      <c:v>25.918051309999999</c:v>
                    </c:pt>
                    <c:pt idx="23">
                      <c:v>24.48968722</c:v>
                    </c:pt>
                    <c:pt idx="24">
                      <c:v>25.922523770000002</c:v>
                    </c:pt>
                    <c:pt idx="25">
                      <c:v>24.736123710000001</c:v>
                    </c:pt>
                    <c:pt idx="26">
                      <c:v>22.93258209</c:v>
                    </c:pt>
                    <c:pt idx="27">
                      <c:v>23.673854349999999</c:v>
                    </c:pt>
                    <c:pt idx="28">
                      <c:v>21.722295630000001</c:v>
                    </c:pt>
                    <c:pt idx="29">
                      <c:v>22.41758007</c:v>
                    </c:pt>
                    <c:pt idx="30">
                      <c:v>21.672201189999999</c:v>
                    </c:pt>
                    <c:pt idx="31">
                      <c:v>22.136622630000002</c:v>
                    </c:pt>
                    <c:pt idx="32">
                      <c:v>21.861731290000002</c:v>
                    </c:pt>
                    <c:pt idx="33">
                      <c:v>21.320191009999998</c:v>
                    </c:pt>
                    <c:pt idx="34">
                      <c:v>21.496066949999999</c:v>
                    </c:pt>
                    <c:pt idx="35">
                      <c:v>22.43209787</c:v>
                    </c:pt>
                    <c:pt idx="36">
                      <c:v>24.158761439999999</c:v>
                    </c:pt>
                    <c:pt idx="37">
                      <c:v>23.62664431</c:v>
                    </c:pt>
                    <c:pt idx="38">
                      <c:v>24.338717760000002</c:v>
                    </c:pt>
                    <c:pt idx="39">
                      <c:v>24.649193029999999</c:v>
                    </c:pt>
                    <c:pt idx="40">
                      <c:v>24.238532880000001</c:v>
                    </c:pt>
                    <c:pt idx="41">
                      <c:v>25.314838999999999</c:v>
                    </c:pt>
                    <c:pt idx="42">
                      <c:v>23.592393309999999</c:v>
                    </c:pt>
                    <c:pt idx="43">
                      <c:v>24.33092405</c:v>
                    </c:pt>
                    <c:pt idx="44">
                      <c:v>25.002842770000001</c:v>
                    </c:pt>
                    <c:pt idx="45">
                      <c:v>25.961840339999998</c:v>
                    </c:pt>
                    <c:pt idx="46">
                      <c:v>24.822800640000001</c:v>
                    </c:pt>
                    <c:pt idx="47">
                      <c:v>25.808920700000002</c:v>
                    </c:pt>
                    <c:pt idx="48">
                      <c:v>27.06597142</c:v>
                    </c:pt>
                    <c:pt idx="49">
                      <c:v>28.089219499999999</c:v>
                    </c:pt>
                    <c:pt idx="50">
                      <c:v>27.63226491</c:v>
                    </c:pt>
                    <c:pt idx="51">
                      <c:v>27.572207209999998</c:v>
                    </c:pt>
                    <c:pt idx="52">
                      <c:v>28.0749976</c:v>
                    </c:pt>
                    <c:pt idx="53">
                      <c:v>26.182034059999999</c:v>
                    </c:pt>
                    <c:pt idx="54">
                      <c:v>30.720273550000002</c:v>
                    </c:pt>
                    <c:pt idx="55">
                      <c:v>29.761814520000001</c:v>
                    </c:pt>
                    <c:pt idx="56">
                      <c:v>29.72802656</c:v>
                    </c:pt>
                    <c:pt idx="57">
                      <c:v>30.392327959999999</c:v>
                    </c:pt>
                    <c:pt idx="58">
                      <c:v>29.526214270000001</c:v>
                    </c:pt>
                    <c:pt idx="59">
                      <c:v>28.678287260000001</c:v>
                    </c:pt>
                    <c:pt idx="60">
                      <c:v>28.781915569999999</c:v>
                    </c:pt>
                    <c:pt idx="61">
                      <c:v>26.12186234</c:v>
                    </c:pt>
                    <c:pt idx="62">
                      <c:v>27.381565380000001</c:v>
                    </c:pt>
                    <c:pt idx="63">
                      <c:v>28.713806219999999</c:v>
                    </c:pt>
                    <c:pt idx="64">
                      <c:v>28.570611110000002</c:v>
                    </c:pt>
                    <c:pt idx="65">
                      <c:v>27.831604259999999</c:v>
                    </c:pt>
                    <c:pt idx="66">
                      <c:v>28.14349005</c:v>
                    </c:pt>
                    <c:pt idx="67">
                      <c:v>27.731031699999999</c:v>
                    </c:pt>
                    <c:pt idx="68">
                      <c:v>28.80582622</c:v>
                    </c:pt>
                    <c:pt idx="69">
                      <c:v>28.03379588</c:v>
                    </c:pt>
                    <c:pt idx="70">
                      <c:v>27.487563080000001</c:v>
                    </c:pt>
                    <c:pt idx="71">
                      <c:v>28.45582121</c:v>
                    </c:pt>
                    <c:pt idx="72">
                      <c:v>24.81033107</c:v>
                    </c:pt>
                    <c:pt idx="73">
                      <c:v>27.432945845406401</c:v>
                    </c:pt>
                  </c:numLit>
                </c:val>
                <c:smooth val="0"/>
                <c:extLst>
                  <c:ext xmlns:c16="http://schemas.microsoft.com/office/drawing/2014/chart" uri="{C3380CC4-5D6E-409C-BE32-E72D297353CC}">
                    <c16:uniqueId val="{00000003-657B-46D1-B8E8-28516EFA04A2}"/>
                  </c:ext>
                </c:extLst>
              </c15:ser>
            </c15:filteredLineSeries>
          </c:ext>
        </c:extLst>
      </c:lineChart>
      <c:dateAx>
        <c:axId val="952761056"/>
        <c:scaling>
          <c:orientation val="minMax"/>
          <c:max val="45658"/>
          <c:min val="38718"/>
        </c:scaling>
        <c:delete val="0"/>
        <c:axPos val="t"/>
        <c:numFmt formatCode="yyyy" sourceLinked="0"/>
        <c:majorTickMark val="out"/>
        <c:minorTickMark val="none"/>
        <c:tickLblPos val="high"/>
        <c:spPr>
          <a:noFill/>
          <a:ln w="15875" cap="flat" cmpd="sng" algn="ctr">
            <a:solidFill>
              <a:srgbClr val="000000"/>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952764416"/>
        <c:crossesAt val="32"/>
        <c:auto val="0"/>
        <c:lblOffset val="100"/>
        <c:baseTimeUnit val="months"/>
        <c:majorUnit val="2"/>
        <c:majorTimeUnit val="years"/>
      </c:dateAx>
      <c:valAx>
        <c:axId val="952764416"/>
        <c:scaling>
          <c:orientation val="maxMin"/>
          <c:max val="32"/>
          <c:min val="20"/>
        </c:scaling>
        <c:delete val="0"/>
        <c:axPos val="l"/>
        <c:numFmt formatCode="0" sourceLinked="0"/>
        <c:majorTickMark val="out"/>
        <c:minorTickMark val="none"/>
        <c:tickLblPos val="low"/>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952761056"/>
        <c:crosses val="autoZero"/>
        <c:crossBetween val="between"/>
        <c:majorUnit val="2.4"/>
      </c:valAx>
      <c:valAx>
        <c:axId val="1570768975"/>
        <c:scaling>
          <c:orientation val="maxMin"/>
          <c:max val="32"/>
          <c:min val="20"/>
        </c:scaling>
        <c:delete val="0"/>
        <c:axPos val="r"/>
        <c:numFmt formatCode="0" sourceLinked="1"/>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570768495"/>
        <c:crosses val="max"/>
        <c:crossBetween val="between"/>
        <c:majorUnit val="2.4"/>
      </c:valAx>
      <c:dateAx>
        <c:axId val="1570768495"/>
        <c:scaling>
          <c:orientation val="minMax"/>
        </c:scaling>
        <c:delete val="1"/>
        <c:axPos val="t"/>
        <c:numFmt formatCode="yyyymm" sourceLinked="1"/>
        <c:majorTickMark val="out"/>
        <c:minorTickMark val="none"/>
        <c:tickLblPos val="nextTo"/>
        <c:crossAx val="1570768975"/>
        <c:crosses val="autoZero"/>
        <c:auto val="1"/>
        <c:lblOffset val="100"/>
        <c:baseTimeUnit val="months"/>
        <c:majorUnit val="1"/>
        <c:minorUnit val="1"/>
      </c:date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a:extLst>
      <a:ext uri="{909E8E84-426E-40DD-AFC4-6F175D3DCCD1}">
        <a14:hiddenFill xmlns:a14="http://schemas.microsoft.com/office/drawing/2010/main">
          <a:solidFill>
            <a:srgbClr val="FFFFFF"/>
          </a:solidFill>
        </a14:hiddenFill>
      </a:ext>
    </a:extLst>
  </c:spPr>
  <c:txPr>
    <a:bodyPr/>
    <a:lstStyle/>
    <a:p>
      <a:pPr>
        <a:defRPr sz="1100">
          <a:solidFill>
            <a:srgbClr val="000000"/>
          </a:solidFill>
          <a:latin typeface="Franklin Gothic Book"/>
          <a:ea typeface="Franklin Gothic Book"/>
          <a:cs typeface="Franklin Gothic Book"/>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r>
              <a:rPr lang="en-US" sz="1320" b="0" i="0" u="none" strike="noStrike" baseline="0" dirty="0"/>
              <a:t>Business Expectations for Prices Paid Six Months Hence</a:t>
            </a:r>
            <a:endParaRPr lang="en-US" sz="1320" dirty="0"/>
          </a:p>
        </c:rich>
      </c:tx>
      <c:layout>
        <c:manualLayout>
          <c:xMode val="edge"/>
          <c:yMode val="edge"/>
          <c:x val="0.29023602608229748"/>
          <c:y val="2.1238768511600285E-2"/>
        </c:manualLayout>
      </c:layout>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endParaRPr lang="en-US"/>
        </a:p>
      </c:txPr>
    </c:title>
    <c:autoTitleDeleted val="0"/>
    <c:plotArea>
      <c:layout>
        <c:manualLayout>
          <c:layoutTarget val="inner"/>
          <c:xMode val="edge"/>
          <c:yMode val="edge"/>
          <c:x val="4.1364274164222725E-2"/>
          <c:y val="0.13081969994246684"/>
          <c:w val="0.91727145167155455"/>
          <c:h val="0.78246289849086104"/>
        </c:manualLayout>
      </c:layout>
      <c:lineChart>
        <c:grouping val="standard"/>
        <c:varyColors val="0"/>
        <c:ser>
          <c:idx val="0"/>
          <c:order val="0"/>
          <c:tx>
            <c:strRef>
              <c:f>'6mo_prices_paid'!$Q$4</c:f>
              <c:strCache>
                <c:ptCount val="1"/>
                <c:pt idx="0">
                  <c:v>Philly Fed Mfg Business Outlook</c:v>
                </c:pt>
              </c:strCache>
            </c:strRef>
          </c:tx>
          <c:spPr>
            <a:ln w="15875" cap="rnd">
              <a:solidFill>
                <a:schemeClr val="bg1">
                  <a:lumMod val="75000"/>
                </a:schemeClr>
              </a:solidFill>
              <a:round/>
            </a:ln>
            <a:effectLst/>
          </c:spPr>
          <c:marker>
            <c:symbol val="none"/>
          </c:marker>
          <c:cat>
            <c:numRef>
              <c:f>'6mo_prices_paid'!$P$5:$P$51</c:f>
              <c:numCache>
                <c:formatCode>m/d/yyyy</c:formatCode>
                <c:ptCount val="47"/>
                <c:pt idx="0">
                  <c:v>42430</c:v>
                </c:pt>
                <c:pt idx="1">
                  <c:v>42522</c:v>
                </c:pt>
                <c:pt idx="2">
                  <c:v>42614</c:v>
                </c:pt>
                <c:pt idx="3">
                  <c:v>42705</c:v>
                </c:pt>
                <c:pt idx="4">
                  <c:v>42795</c:v>
                </c:pt>
                <c:pt idx="5">
                  <c:v>42887</c:v>
                </c:pt>
                <c:pt idx="6">
                  <c:v>42979</c:v>
                </c:pt>
                <c:pt idx="7">
                  <c:v>43070</c:v>
                </c:pt>
                <c:pt idx="8">
                  <c:v>43160</c:v>
                </c:pt>
                <c:pt idx="9">
                  <c:v>43252</c:v>
                </c:pt>
                <c:pt idx="10">
                  <c:v>43344</c:v>
                </c:pt>
                <c:pt idx="11">
                  <c:v>43435</c:v>
                </c:pt>
                <c:pt idx="12">
                  <c:v>43525</c:v>
                </c:pt>
                <c:pt idx="13">
                  <c:v>43617</c:v>
                </c:pt>
                <c:pt idx="14">
                  <c:v>43709</c:v>
                </c:pt>
                <c:pt idx="15">
                  <c:v>43800</c:v>
                </c:pt>
                <c:pt idx="16">
                  <c:v>43891</c:v>
                </c:pt>
                <c:pt idx="17">
                  <c:v>43983</c:v>
                </c:pt>
                <c:pt idx="18">
                  <c:v>44075</c:v>
                </c:pt>
                <c:pt idx="19">
                  <c:v>44166</c:v>
                </c:pt>
                <c:pt idx="20">
                  <c:v>44256</c:v>
                </c:pt>
                <c:pt idx="21">
                  <c:v>44348</c:v>
                </c:pt>
                <c:pt idx="22">
                  <c:v>44440</c:v>
                </c:pt>
                <c:pt idx="23">
                  <c:v>44531</c:v>
                </c:pt>
                <c:pt idx="24">
                  <c:v>44621</c:v>
                </c:pt>
                <c:pt idx="25">
                  <c:v>44713</c:v>
                </c:pt>
                <c:pt idx="26">
                  <c:v>44805</c:v>
                </c:pt>
                <c:pt idx="27">
                  <c:v>44896</c:v>
                </c:pt>
                <c:pt idx="28">
                  <c:v>44986</c:v>
                </c:pt>
                <c:pt idx="29">
                  <c:v>45078</c:v>
                </c:pt>
                <c:pt idx="30">
                  <c:v>45170</c:v>
                </c:pt>
                <c:pt idx="31">
                  <c:v>45261</c:v>
                </c:pt>
                <c:pt idx="32">
                  <c:v>45292</c:v>
                </c:pt>
                <c:pt idx="33">
                  <c:v>45323</c:v>
                </c:pt>
                <c:pt idx="34">
                  <c:v>45352</c:v>
                </c:pt>
                <c:pt idx="35">
                  <c:v>45383</c:v>
                </c:pt>
                <c:pt idx="36">
                  <c:v>45413</c:v>
                </c:pt>
                <c:pt idx="37">
                  <c:v>45444</c:v>
                </c:pt>
                <c:pt idx="38">
                  <c:v>45474</c:v>
                </c:pt>
                <c:pt idx="39">
                  <c:v>45505</c:v>
                </c:pt>
                <c:pt idx="40">
                  <c:v>45536</c:v>
                </c:pt>
                <c:pt idx="41">
                  <c:v>45566</c:v>
                </c:pt>
                <c:pt idx="42">
                  <c:v>45597</c:v>
                </c:pt>
                <c:pt idx="43">
                  <c:v>45627</c:v>
                </c:pt>
                <c:pt idx="44">
                  <c:v>45658</c:v>
                </c:pt>
                <c:pt idx="45">
                  <c:v>45689</c:v>
                </c:pt>
                <c:pt idx="46">
                  <c:v>45717</c:v>
                </c:pt>
              </c:numCache>
            </c:numRef>
          </c:cat>
          <c:val>
            <c:numRef>
              <c:f>'6mo_prices_paid'!$Q$5:$Q$51</c:f>
              <c:numCache>
                <c:formatCode>General</c:formatCode>
                <c:ptCount val="47"/>
                <c:pt idx="0">
                  <c:v>21.651897714725518</c:v>
                </c:pt>
                <c:pt idx="1">
                  <c:v>35.35605767202351</c:v>
                </c:pt>
                <c:pt idx="2">
                  <c:v>40.063057747670619</c:v>
                </c:pt>
                <c:pt idx="3">
                  <c:v>41.82504732619833</c:v>
                </c:pt>
                <c:pt idx="4">
                  <c:v>51.207055935436699</c:v>
                </c:pt>
                <c:pt idx="5">
                  <c:v>42.378299296706444</c:v>
                </c:pt>
                <c:pt idx="6">
                  <c:v>45.649582172341205</c:v>
                </c:pt>
                <c:pt idx="7">
                  <c:v>51.81881436840856</c:v>
                </c:pt>
                <c:pt idx="8">
                  <c:v>59.193485080039231</c:v>
                </c:pt>
                <c:pt idx="9">
                  <c:v>62.332767499917487</c:v>
                </c:pt>
                <c:pt idx="10">
                  <c:v>46.683778779553663</c:v>
                </c:pt>
                <c:pt idx="11">
                  <c:v>55.742114557784298</c:v>
                </c:pt>
                <c:pt idx="12">
                  <c:v>45.588609556246048</c:v>
                </c:pt>
                <c:pt idx="13">
                  <c:v>30.055859307344999</c:v>
                </c:pt>
                <c:pt idx="14">
                  <c:v>40.819102753874937</c:v>
                </c:pt>
                <c:pt idx="15">
                  <c:v>45.686118084602228</c:v>
                </c:pt>
                <c:pt idx="16">
                  <c:v>15.081987280980947</c:v>
                </c:pt>
                <c:pt idx="17">
                  <c:v>40.977095288946153</c:v>
                </c:pt>
                <c:pt idx="18">
                  <c:v>53.629699424894497</c:v>
                </c:pt>
                <c:pt idx="19">
                  <c:v>47.562292267122423</c:v>
                </c:pt>
                <c:pt idx="20">
                  <c:v>59.810050619190655</c:v>
                </c:pt>
                <c:pt idx="21">
                  <c:v>68.200165942541844</c:v>
                </c:pt>
                <c:pt idx="22">
                  <c:v>47.502024105032547</c:v>
                </c:pt>
                <c:pt idx="23">
                  <c:v>56.262176986903022</c:v>
                </c:pt>
                <c:pt idx="24">
                  <c:v>67.447611204141722</c:v>
                </c:pt>
                <c:pt idx="25">
                  <c:v>54.094626090766951</c:v>
                </c:pt>
                <c:pt idx="26">
                  <c:v>39.027636860955951</c:v>
                </c:pt>
                <c:pt idx="27">
                  <c:v>43.667901412793661</c:v>
                </c:pt>
                <c:pt idx="28">
                  <c:v>29.819995445104496</c:v>
                </c:pt>
                <c:pt idx="29">
                  <c:v>20.856780388989282</c:v>
                </c:pt>
                <c:pt idx="30">
                  <c:v>41.406449036619968</c:v>
                </c:pt>
                <c:pt idx="31">
                  <c:v>21.647522958621664</c:v>
                </c:pt>
                <c:pt idx="32">
                  <c:v>32.5350400910323</c:v>
                </c:pt>
                <c:pt idx="33">
                  <c:v>43.090645350156983</c:v>
                </c:pt>
                <c:pt idx="34">
                  <c:v>39.94083717151419</c:v>
                </c:pt>
                <c:pt idx="35">
                  <c:v>50.274904302045968</c:v>
                </c:pt>
                <c:pt idx="36">
                  <c:v>38.150857400307395</c:v>
                </c:pt>
                <c:pt idx="37">
                  <c:v>52.329192535406825</c:v>
                </c:pt>
                <c:pt idx="38">
                  <c:v>58.592287184272308</c:v>
                </c:pt>
                <c:pt idx="39">
                  <c:v>42.932066037106289</c:v>
                </c:pt>
                <c:pt idx="40">
                  <c:v>49.37699565692904</c:v>
                </c:pt>
                <c:pt idx="41">
                  <c:v>49.40099489596787</c:v>
                </c:pt>
                <c:pt idx="42">
                  <c:v>63.596161693374057</c:v>
                </c:pt>
                <c:pt idx="43">
                  <c:v>55.900958066732343</c:v>
                </c:pt>
                <c:pt idx="44">
                  <c:v>67.929905035816233</c:v>
                </c:pt>
                <c:pt idx="45">
                  <c:v>62.895444705810093</c:v>
                </c:pt>
                <c:pt idx="46" formatCode="0.0">
                  <c:v>44.375855841614637</c:v>
                </c:pt>
              </c:numCache>
            </c:numRef>
          </c:val>
          <c:smooth val="0"/>
          <c:extLst>
            <c:ext xmlns:c16="http://schemas.microsoft.com/office/drawing/2014/chart" uri="{C3380CC4-5D6E-409C-BE32-E72D297353CC}">
              <c16:uniqueId val="{00000000-5371-4179-97E7-ACD3BABB481A}"/>
            </c:ext>
          </c:extLst>
        </c:ser>
        <c:ser>
          <c:idx val="1"/>
          <c:order val="1"/>
          <c:tx>
            <c:strRef>
              <c:f>'6mo_prices_paid'!$R$4</c:f>
              <c:strCache>
                <c:ptCount val="1"/>
                <c:pt idx="0">
                  <c:v>KC Fed Mfg Survey</c:v>
                </c:pt>
              </c:strCache>
            </c:strRef>
          </c:tx>
          <c:spPr>
            <a:ln w="15875" cap="rnd">
              <a:solidFill>
                <a:schemeClr val="bg1">
                  <a:lumMod val="65000"/>
                </a:schemeClr>
              </a:solidFill>
              <a:round/>
            </a:ln>
            <a:effectLst/>
          </c:spPr>
          <c:marker>
            <c:symbol val="none"/>
          </c:marker>
          <c:cat>
            <c:numRef>
              <c:f>'6mo_prices_paid'!$P$5:$P$51</c:f>
              <c:numCache>
                <c:formatCode>m/d/yyyy</c:formatCode>
                <c:ptCount val="47"/>
                <c:pt idx="0">
                  <c:v>42430</c:v>
                </c:pt>
                <c:pt idx="1">
                  <c:v>42522</c:v>
                </c:pt>
                <c:pt idx="2">
                  <c:v>42614</c:v>
                </c:pt>
                <c:pt idx="3">
                  <c:v>42705</c:v>
                </c:pt>
                <c:pt idx="4">
                  <c:v>42795</c:v>
                </c:pt>
                <c:pt idx="5">
                  <c:v>42887</c:v>
                </c:pt>
                <c:pt idx="6">
                  <c:v>42979</c:v>
                </c:pt>
                <c:pt idx="7">
                  <c:v>43070</c:v>
                </c:pt>
                <c:pt idx="8">
                  <c:v>43160</c:v>
                </c:pt>
                <c:pt idx="9">
                  <c:v>43252</c:v>
                </c:pt>
                <c:pt idx="10">
                  <c:v>43344</c:v>
                </c:pt>
                <c:pt idx="11">
                  <c:v>43435</c:v>
                </c:pt>
                <c:pt idx="12">
                  <c:v>43525</c:v>
                </c:pt>
                <c:pt idx="13">
                  <c:v>43617</c:v>
                </c:pt>
                <c:pt idx="14">
                  <c:v>43709</c:v>
                </c:pt>
                <c:pt idx="15">
                  <c:v>43800</c:v>
                </c:pt>
                <c:pt idx="16">
                  <c:v>43891</c:v>
                </c:pt>
                <c:pt idx="17">
                  <c:v>43983</c:v>
                </c:pt>
                <c:pt idx="18">
                  <c:v>44075</c:v>
                </c:pt>
                <c:pt idx="19">
                  <c:v>44166</c:v>
                </c:pt>
                <c:pt idx="20">
                  <c:v>44256</c:v>
                </c:pt>
                <c:pt idx="21">
                  <c:v>44348</c:v>
                </c:pt>
                <c:pt idx="22">
                  <c:v>44440</c:v>
                </c:pt>
                <c:pt idx="23">
                  <c:v>44531</c:v>
                </c:pt>
                <c:pt idx="24">
                  <c:v>44621</c:v>
                </c:pt>
                <c:pt idx="25">
                  <c:v>44713</c:v>
                </c:pt>
                <c:pt idx="26">
                  <c:v>44805</c:v>
                </c:pt>
                <c:pt idx="27">
                  <c:v>44896</c:v>
                </c:pt>
                <c:pt idx="28">
                  <c:v>44986</c:v>
                </c:pt>
                <c:pt idx="29">
                  <c:v>45078</c:v>
                </c:pt>
                <c:pt idx="30">
                  <c:v>45170</c:v>
                </c:pt>
                <c:pt idx="31">
                  <c:v>45261</c:v>
                </c:pt>
                <c:pt idx="32">
                  <c:v>45292</c:v>
                </c:pt>
                <c:pt idx="33">
                  <c:v>45323</c:v>
                </c:pt>
                <c:pt idx="34">
                  <c:v>45352</c:v>
                </c:pt>
                <c:pt idx="35">
                  <c:v>45383</c:v>
                </c:pt>
                <c:pt idx="36">
                  <c:v>45413</c:v>
                </c:pt>
                <c:pt idx="37">
                  <c:v>45444</c:v>
                </c:pt>
                <c:pt idx="38">
                  <c:v>45474</c:v>
                </c:pt>
                <c:pt idx="39">
                  <c:v>45505</c:v>
                </c:pt>
                <c:pt idx="40">
                  <c:v>45536</c:v>
                </c:pt>
                <c:pt idx="41">
                  <c:v>45566</c:v>
                </c:pt>
                <c:pt idx="42">
                  <c:v>45597</c:v>
                </c:pt>
                <c:pt idx="43">
                  <c:v>45627</c:v>
                </c:pt>
                <c:pt idx="44">
                  <c:v>45658</c:v>
                </c:pt>
                <c:pt idx="45">
                  <c:v>45689</c:v>
                </c:pt>
                <c:pt idx="46">
                  <c:v>45717</c:v>
                </c:pt>
              </c:numCache>
            </c:numRef>
          </c:cat>
          <c:val>
            <c:numRef>
              <c:f>'6mo_prices_paid'!$R$5:$R$51</c:f>
              <c:numCache>
                <c:formatCode>General</c:formatCode>
                <c:ptCount val="47"/>
                <c:pt idx="0">
                  <c:v>1.641759696208331</c:v>
                </c:pt>
                <c:pt idx="1">
                  <c:v>8.6595989673022249</c:v>
                </c:pt>
                <c:pt idx="2">
                  <c:v>26.744882119784481</c:v>
                </c:pt>
                <c:pt idx="3">
                  <c:v>38.711880410568938</c:v>
                </c:pt>
                <c:pt idx="4">
                  <c:v>51.596348236897931</c:v>
                </c:pt>
                <c:pt idx="5">
                  <c:v>48.421093248687455</c:v>
                </c:pt>
                <c:pt idx="6">
                  <c:v>44.581670211803413</c:v>
                </c:pt>
                <c:pt idx="7">
                  <c:v>52.657973389334458</c:v>
                </c:pt>
                <c:pt idx="8">
                  <c:v>65.321421440779147</c:v>
                </c:pt>
                <c:pt idx="9">
                  <c:v>66.440930752557563</c:v>
                </c:pt>
                <c:pt idx="10">
                  <c:v>60.526996024844507</c:v>
                </c:pt>
                <c:pt idx="11">
                  <c:v>50.714005396470682</c:v>
                </c:pt>
                <c:pt idx="12">
                  <c:v>41.607263438554888</c:v>
                </c:pt>
                <c:pt idx="13">
                  <c:v>38.5618872370055</c:v>
                </c:pt>
                <c:pt idx="14">
                  <c:v>32.672758070872682</c:v>
                </c:pt>
                <c:pt idx="15">
                  <c:v>38.230893387356502</c:v>
                </c:pt>
                <c:pt idx="16">
                  <c:v>-11.137124819134208</c:v>
                </c:pt>
                <c:pt idx="17">
                  <c:v>20.980391893132843</c:v>
                </c:pt>
                <c:pt idx="18">
                  <c:v>33.749802905734697</c:v>
                </c:pt>
                <c:pt idx="19">
                  <c:v>48.285556126847645</c:v>
                </c:pt>
                <c:pt idx="20">
                  <c:v>68.361465353320256</c:v>
                </c:pt>
                <c:pt idx="21">
                  <c:v>72.856060500883402</c:v>
                </c:pt>
                <c:pt idx="22">
                  <c:v>78.807643065007142</c:v>
                </c:pt>
                <c:pt idx="23">
                  <c:v>72.523043814723778</c:v>
                </c:pt>
                <c:pt idx="24">
                  <c:v>72.35369637745616</c:v>
                </c:pt>
                <c:pt idx="25">
                  <c:v>64.390412647965164</c:v>
                </c:pt>
                <c:pt idx="26">
                  <c:v>60.138004794331366</c:v>
                </c:pt>
                <c:pt idx="27">
                  <c:v>36.33905987041021</c:v>
                </c:pt>
                <c:pt idx="28">
                  <c:v>34.507939985477982</c:v>
                </c:pt>
                <c:pt idx="29">
                  <c:v>13.282604983899873</c:v>
                </c:pt>
                <c:pt idx="30">
                  <c:v>29.641362638715883</c:v>
                </c:pt>
                <c:pt idx="31">
                  <c:v>41.695571369256967</c:v>
                </c:pt>
                <c:pt idx="32">
                  <c:v>32.848999013061714</c:v>
                </c:pt>
                <c:pt idx="33">
                  <c:v>21.774600764968113</c:v>
                </c:pt>
                <c:pt idx="34">
                  <c:v>29.812934730418505</c:v>
                </c:pt>
                <c:pt idx="35">
                  <c:v>28.515661192893226</c:v>
                </c:pt>
                <c:pt idx="36">
                  <c:v>38.24502166030333</c:v>
                </c:pt>
                <c:pt idx="37">
                  <c:v>38.3394490917158</c:v>
                </c:pt>
                <c:pt idx="38">
                  <c:v>37.007423447526477</c:v>
                </c:pt>
                <c:pt idx="39">
                  <c:v>40.303403066999394</c:v>
                </c:pt>
                <c:pt idx="40">
                  <c:v>34.309257499407508</c:v>
                </c:pt>
                <c:pt idx="41">
                  <c:v>40.675079534767761</c:v>
                </c:pt>
                <c:pt idx="42">
                  <c:v>39.035357795674521</c:v>
                </c:pt>
                <c:pt idx="43">
                  <c:v>41.314490156451278</c:v>
                </c:pt>
                <c:pt idx="44">
                  <c:v>45.289486871783183</c:v>
                </c:pt>
                <c:pt idx="45">
                  <c:v>54.299300401937288</c:v>
                </c:pt>
                <c:pt idx="46" formatCode="0">
                  <c:v>52.487847995325211</c:v>
                </c:pt>
              </c:numCache>
            </c:numRef>
          </c:val>
          <c:smooth val="0"/>
          <c:extLst>
            <c:ext xmlns:c16="http://schemas.microsoft.com/office/drawing/2014/chart" uri="{C3380CC4-5D6E-409C-BE32-E72D297353CC}">
              <c16:uniqueId val="{00000001-5371-4179-97E7-ACD3BABB481A}"/>
            </c:ext>
          </c:extLst>
        </c:ser>
        <c:ser>
          <c:idx val="2"/>
          <c:order val="2"/>
          <c:tx>
            <c:strRef>
              <c:f>'6mo_prices_paid'!$S$4</c:f>
              <c:strCache>
                <c:ptCount val="1"/>
                <c:pt idx="0">
                  <c:v>Empire State Mfg Survey</c:v>
                </c:pt>
              </c:strCache>
            </c:strRef>
          </c:tx>
          <c:spPr>
            <a:ln w="15875" cap="rnd">
              <a:solidFill>
                <a:schemeClr val="bg1">
                  <a:lumMod val="75000"/>
                </a:schemeClr>
              </a:solidFill>
              <a:round/>
            </a:ln>
            <a:effectLst/>
          </c:spPr>
          <c:marker>
            <c:symbol val="none"/>
          </c:marker>
          <c:cat>
            <c:numRef>
              <c:f>'6mo_prices_paid'!$P$5:$P$51</c:f>
              <c:numCache>
                <c:formatCode>m/d/yyyy</c:formatCode>
                <c:ptCount val="47"/>
                <c:pt idx="0">
                  <c:v>42430</c:v>
                </c:pt>
                <c:pt idx="1">
                  <c:v>42522</c:v>
                </c:pt>
                <c:pt idx="2">
                  <c:v>42614</c:v>
                </c:pt>
                <c:pt idx="3">
                  <c:v>42705</c:v>
                </c:pt>
                <c:pt idx="4">
                  <c:v>42795</c:v>
                </c:pt>
                <c:pt idx="5">
                  <c:v>42887</c:v>
                </c:pt>
                <c:pt idx="6">
                  <c:v>42979</c:v>
                </c:pt>
                <c:pt idx="7">
                  <c:v>43070</c:v>
                </c:pt>
                <c:pt idx="8">
                  <c:v>43160</c:v>
                </c:pt>
                <c:pt idx="9">
                  <c:v>43252</c:v>
                </c:pt>
                <c:pt idx="10">
                  <c:v>43344</c:v>
                </c:pt>
                <c:pt idx="11">
                  <c:v>43435</c:v>
                </c:pt>
                <c:pt idx="12">
                  <c:v>43525</c:v>
                </c:pt>
                <c:pt idx="13">
                  <c:v>43617</c:v>
                </c:pt>
                <c:pt idx="14">
                  <c:v>43709</c:v>
                </c:pt>
                <c:pt idx="15">
                  <c:v>43800</c:v>
                </c:pt>
                <c:pt idx="16">
                  <c:v>43891</c:v>
                </c:pt>
                <c:pt idx="17">
                  <c:v>43983</c:v>
                </c:pt>
                <c:pt idx="18">
                  <c:v>44075</c:v>
                </c:pt>
                <c:pt idx="19">
                  <c:v>44166</c:v>
                </c:pt>
                <c:pt idx="20">
                  <c:v>44256</c:v>
                </c:pt>
                <c:pt idx="21">
                  <c:v>44348</c:v>
                </c:pt>
                <c:pt idx="22">
                  <c:v>44440</c:v>
                </c:pt>
                <c:pt idx="23">
                  <c:v>44531</c:v>
                </c:pt>
                <c:pt idx="24">
                  <c:v>44621</c:v>
                </c:pt>
                <c:pt idx="25">
                  <c:v>44713</c:v>
                </c:pt>
                <c:pt idx="26">
                  <c:v>44805</c:v>
                </c:pt>
                <c:pt idx="27">
                  <c:v>44896</c:v>
                </c:pt>
                <c:pt idx="28">
                  <c:v>44986</c:v>
                </c:pt>
                <c:pt idx="29">
                  <c:v>45078</c:v>
                </c:pt>
                <c:pt idx="30">
                  <c:v>45170</c:v>
                </c:pt>
                <c:pt idx="31">
                  <c:v>45261</c:v>
                </c:pt>
                <c:pt idx="32">
                  <c:v>45292</c:v>
                </c:pt>
                <c:pt idx="33">
                  <c:v>45323</c:v>
                </c:pt>
                <c:pt idx="34">
                  <c:v>45352</c:v>
                </c:pt>
                <c:pt idx="35">
                  <c:v>45383</c:v>
                </c:pt>
                <c:pt idx="36">
                  <c:v>45413</c:v>
                </c:pt>
                <c:pt idx="37">
                  <c:v>45444</c:v>
                </c:pt>
                <c:pt idx="38">
                  <c:v>45474</c:v>
                </c:pt>
                <c:pt idx="39">
                  <c:v>45505</c:v>
                </c:pt>
                <c:pt idx="40">
                  <c:v>45536</c:v>
                </c:pt>
                <c:pt idx="41">
                  <c:v>45566</c:v>
                </c:pt>
                <c:pt idx="42">
                  <c:v>45597</c:v>
                </c:pt>
                <c:pt idx="43">
                  <c:v>45627</c:v>
                </c:pt>
                <c:pt idx="44">
                  <c:v>45658</c:v>
                </c:pt>
                <c:pt idx="45">
                  <c:v>45689</c:v>
                </c:pt>
                <c:pt idx="46">
                  <c:v>45717</c:v>
                </c:pt>
              </c:numCache>
            </c:numRef>
          </c:cat>
          <c:val>
            <c:numRef>
              <c:f>'6mo_prices_paid'!$S$5:$S$51</c:f>
              <c:numCache>
                <c:formatCode>General</c:formatCode>
                <c:ptCount val="47"/>
                <c:pt idx="0">
                  <c:v>17.67636734628157</c:v>
                </c:pt>
                <c:pt idx="1">
                  <c:v>33.211956596264884</c:v>
                </c:pt>
                <c:pt idx="2">
                  <c:v>38.600545243035512</c:v>
                </c:pt>
                <c:pt idx="3">
                  <c:v>38.843502241463113</c:v>
                </c:pt>
                <c:pt idx="4">
                  <c:v>40.014519248008206</c:v>
                </c:pt>
                <c:pt idx="5">
                  <c:v>36.840323852076459</c:v>
                </c:pt>
                <c:pt idx="6">
                  <c:v>39.691744037176996</c:v>
                </c:pt>
                <c:pt idx="7">
                  <c:v>46.714827970552598</c:v>
                </c:pt>
                <c:pt idx="8">
                  <c:v>54.216188410437894</c:v>
                </c:pt>
                <c:pt idx="9">
                  <c:v>54.884595566235689</c:v>
                </c:pt>
                <c:pt idx="10">
                  <c:v>54.574911477632114</c:v>
                </c:pt>
                <c:pt idx="11">
                  <c:v>49.408821677540388</c:v>
                </c:pt>
                <c:pt idx="12">
                  <c:v>38.355860957747645</c:v>
                </c:pt>
                <c:pt idx="13">
                  <c:v>40.412758605645188</c:v>
                </c:pt>
                <c:pt idx="14">
                  <c:v>42.461771413081294</c:v>
                </c:pt>
                <c:pt idx="15">
                  <c:v>37.440905382278821</c:v>
                </c:pt>
                <c:pt idx="16">
                  <c:v>31.722795008962915</c:v>
                </c:pt>
                <c:pt idx="17">
                  <c:v>29.417636613670446</c:v>
                </c:pt>
                <c:pt idx="18">
                  <c:v>34.259427297504487</c:v>
                </c:pt>
                <c:pt idx="19">
                  <c:v>48.517016554506306</c:v>
                </c:pt>
                <c:pt idx="20">
                  <c:v>61.354940620785086</c:v>
                </c:pt>
                <c:pt idx="21">
                  <c:v>67.812086381911811</c:v>
                </c:pt>
                <c:pt idx="22">
                  <c:v>63.260896434559918</c:v>
                </c:pt>
                <c:pt idx="23">
                  <c:v>67.605754063588094</c:v>
                </c:pt>
                <c:pt idx="24">
                  <c:v>69.706553237368524</c:v>
                </c:pt>
                <c:pt idx="25">
                  <c:v>73.195277421665409</c:v>
                </c:pt>
                <c:pt idx="26">
                  <c:v>48.715900522977314</c:v>
                </c:pt>
                <c:pt idx="27">
                  <c:v>58.209119835489759</c:v>
                </c:pt>
                <c:pt idx="28">
                  <c:v>28.159119520960999</c:v>
                </c:pt>
                <c:pt idx="29">
                  <c:v>30.155037912779726</c:v>
                </c:pt>
                <c:pt idx="30">
                  <c:v>38.381233519525459</c:v>
                </c:pt>
                <c:pt idx="31">
                  <c:v>28.997988228802793</c:v>
                </c:pt>
                <c:pt idx="32">
                  <c:v>34.323170386281525</c:v>
                </c:pt>
                <c:pt idx="33">
                  <c:v>31.700164588681925</c:v>
                </c:pt>
                <c:pt idx="34">
                  <c:v>32.352105634215441</c:v>
                </c:pt>
                <c:pt idx="35">
                  <c:v>35.748435736150967</c:v>
                </c:pt>
                <c:pt idx="36">
                  <c:v>40.78753433458548</c:v>
                </c:pt>
                <c:pt idx="37">
                  <c:v>42.094047004828298</c:v>
                </c:pt>
                <c:pt idx="38">
                  <c:v>43.718338294686838</c:v>
                </c:pt>
                <c:pt idx="39">
                  <c:v>41.749285165681073</c:v>
                </c:pt>
                <c:pt idx="40">
                  <c:v>45.207463410589362</c:v>
                </c:pt>
                <c:pt idx="41">
                  <c:v>44.680123485152507</c:v>
                </c:pt>
                <c:pt idx="42">
                  <c:v>46.637863708124193</c:v>
                </c:pt>
                <c:pt idx="43">
                  <c:v>46.582865182784815</c:v>
                </c:pt>
                <c:pt idx="44">
                  <c:v>48.863841456194692</c:v>
                </c:pt>
                <c:pt idx="45">
                  <c:v>52.70629118062125</c:v>
                </c:pt>
                <c:pt idx="46" formatCode="0.0">
                  <c:v>55.073772304046095</c:v>
                </c:pt>
              </c:numCache>
            </c:numRef>
          </c:val>
          <c:smooth val="0"/>
          <c:extLst>
            <c:ext xmlns:c16="http://schemas.microsoft.com/office/drawing/2014/chart" uri="{C3380CC4-5D6E-409C-BE32-E72D297353CC}">
              <c16:uniqueId val="{00000002-5371-4179-97E7-ACD3BABB481A}"/>
            </c:ext>
          </c:extLst>
        </c:ser>
        <c:ser>
          <c:idx val="3"/>
          <c:order val="3"/>
          <c:tx>
            <c:strRef>
              <c:f>'6mo_prices_paid'!$T$4</c:f>
              <c:strCache>
                <c:ptCount val="1"/>
                <c:pt idx="0">
                  <c:v>Texas Mfg Outlook Survey</c:v>
                </c:pt>
              </c:strCache>
            </c:strRef>
          </c:tx>
          <c:spPr>
            <a:ln w="15875" cap="rnd">
              <a:solidFill>
                <a:schemeClr val="bg1">
                  <a:lumMod val="75000"/>
                </a:schemeClr>
              </a:solidFill>
              <a:round/>
            </a:ln>
            <a:effectLst/>
          </c:spPr>
          <c:marker>
            <c:symbol val="none"/>
          </c:marker>
          <c:cat>
            <c:numRef>
              <c:f>'6mo_prices_paid'!$P$5:$P$51</c:f>
              <c:numCache>
                <c:formatCode>m/d/yyyy</c:formatCode>
                <c:ptCount val="47"/>
                <c:pt idx="0">
                  <c:v>42430</c:v>
                </c:pt>
                <c:pt idx="1">
                  <c:v>42522</c:v>
                </c:pt>
                <c:pt idx="2">
                  <c:v>42614</c:v>
                </c:pt>
                <c:pt idx="3">
                  <c:v>42705</c:v>
                </c:pt>
                <c:pt idx="4">
                  <c:v>42795</c:v>
                </c:pt>
                <c:pt idx="5">
                  <c:v>42887</c:v>
                </c:pt>
                <c:pt idx="6">
                  <c:v>42979</c:v>
                </c:pt>
                <c:pt idx="7">
                  <c:v>43070</c:v>
                </c:pt>
                <c:pt idx="8">
                  <c:v>43160</c:v>
                </c:pt>
                <c:pt idx="9">
                  <c:v>43252</c:v>
                </c:pt>
                <c:pt idx="10">
                  <c:v>43344</c:v>
                </c:pt>
                <c:pt idx="11">
                  <c:v>43435</c:v>
                </c:pt>
                <c:pt idx="12">
                  <c:v>43525</c:v>
                </c:pt>
                <c:pt idx="13">
                  <c:v>43617</c:v>
                </c:pt>
                <c:pt idx="14">
                  <c:v>43709</c:v>
                </c:pt>
                <c:pt idx="15">
                  <c:v>43800</c:v>
                </c:pt>
                <c:pt idx="16">
                  <c:v>43891</c:v>
                </c:pt>
                <c:pt idx="17">
                  <c:v>43983</c:v>
                </c:pt>
                <c:pt idx="18">
                  <c:v>44075</c:v>
                </c:pt>
                <c:pt idx="19">
                  <c:v>44166</c:v>
                </c:pt>
                <c:pt idx="20">
                  <c:v>44256</c:v>
                </c:pt>
                <c:pt idx="21">
                  <c:v>44348</c:v>
                </c:pt>
                <c:pt idx="22">
                  <c:v>44440</c:v>
                </c:pt>
                <c:pt idx="23">
                  <c:v>44531</c:v>
                </c:pt>
                <c:pt idx="24">
                  <c:v>44621</c:v>
                </c:pt>
                <c:pt idx="25">
                  <c:v>44713</c:v>
                </c:pt>
                <c:pt idx="26">
                  <c:v>44805</c:v>
                </c:pt>
                <c:pt idx="27">
                  <c:v>44896</c:v>
                </c:pt>
                <c:pt idx="28">
                  <c:v>44986</c:v>
                </c:pt>
                <c:pt idx="29">
                  <c:v>45078</c:v>
                </c:pt>
                <c:pt idx="30">
                  <c:v>45170</c:v>
                </c:pt>
                <c:pt idx="31">
                  <c:v>45261</c:v>
                </c:pt>
                <c:pt idx="32">
                  <c:v>45292</c:v>
                </c:pt>
                <c:pt idx="33">
                  <c:v>45323</c:v>
                </c:pt>
                <c:pt idx="34">
                  <c:v>45352</c:v>
                </c:pt>
                <c:pt idx="35">
                  <c:v>45383</c:v>
                </c:pt>
                <c:pt idx="36">
                  <c:v>45413</c:v>
                </c:pt>
                <c:pt idx="37">
                  <c:v>45444</c:v>
                </c:pt>
                <c:pt idx="38">
                  <c:v>45474</c:v>
                </c:pt>
                <c:pt idx="39">
                  <c:v>45505</c:v>
                </c:pt>
                <c:pt idx="40">
                  <c:v>45536</c:v>
                </c:pt>
                <c:pt idx="41">
                  <c:v>45566</c:v>
                </c:pt>
                <c:pt idx="42">
                  <c:v>45597</c:v>
                </c:pt>
                <c:pt idx="43">
                  <c:v>45627</c:v>
                </c:pt>
                <c:pt idx="44">
                  <c:v>45658</c:v>
                </c:pt>
                <c:pt idx="45">
                  <c:v>45689</c:v>
                </c:pt>
                <c:pt idx="46">
                  <c:v>45717</c:v>
                </c:pt>
              </c:numCache>
            </c:numRef>
          </c:cat>
          <c:val>
            <c:numRef>
              <c:f>'6mo_prices_paid'!$T$5:$T$51</c:f>
              <c:numCache>
                <c:formatCode>General</c:formatCode>
                <c:ptCount val="47"/>
                <c:pt idx="0">
                  <c:v>15.67069452940275</c:v>
                </c:pt>
                <c:pt idx="1">
                  <c:v>17.112518009935137</c:v>
                </c:pt>
                <c:pt idx="2">
                  <c:v>24.115568904307406</c:v>
                </c:pt>
                <c:pt idx="3">
                  <c:v>37.68766504649399</c:v>
                </c:pt>
                <c:pt idx="4">
                  <c:v>39.520919107010123</c:v>
                </c:pt>
                <c:pt idx="5">
                  <c:v>20.927525154989397</c:v>
                </c:pt>
                <c:pt idx="6">
                  <c:v>35.126353196030941</c:v>
                </c:pt>
                <c:pt idx="7">
                  <c:v>49.480018746469966</c:v>
                </c:pt>
                <c:pt idx="8">
                  <c:v>47.529012665782403</c:v>
                </c:pt>
                <c:pt idx="9">
                  <c:v>51.479176478021628</c:v>
                </c:pt>
                <c:pt idx="10">
                  <c:v>42.485680521628659</c:v>
                </c:pt>
                <c:pt idx="11">
                  <c:v>32.233317616161528</c:v>
                </c:pt>
                <c:pt idx="12">
                  <c:v>25.053129910620147</c:v>
                </c:pt>
                <c:pt idx="13">
                  <c:v>23.856698411697966</c:v>
                </c:pt>
                <c:pt idx="14">
                  <c:v>19.643814739248828</c:v>
                </c:pt>
                <c:pt idx="15">
                  <c:v>12.831012109646306</c:v>
                </c:pt>
                <c:pt idx="16">
                  <c:v>-11.687507917330574</c:v>
                </c:pt>
                <c:pt idx="17">
                  <c:v>22.307369596935263</c:v>
                </c:pt>
                <c:pt idx="18">
                  <c:v>33.225353869155555</c:v>
                </c:pt>
                <c:pt idx="19">
                  <c:v>49.74723758564965</c:v>
                </c:pt>
                <c:pt idx="20">
                  <c:v>50.209424856050219</c:v>
                </c:pt>
                <c:pt idx="21">
                  <c:v>57.472732007592114</c:v>
                </c:pt>
                <c:pt idx="22">
                  <c:v>55.372036997186719</c:v>
                </c:pt>
                <c:pt idx="23">
                  <c:v>45.784789130173372</c:v>
                </c:pt>
                <c:pt idx="24">
                  <c:v>51.776809414594247</c:v>
                </c:pt>
                <c:pt idx="25">
                  <c:v>38.39596411013261</c:v>
                </c:pt>
                <c:pt idx="26">
                  <c:v>23.064379009648519</c:v>
                </c:pt>
                <c:pt idx="27">
                  <c:v>21.049177999066153</c:v>
                </c:pt>
                <c:pt idx="28">
                  <c:v>19.480736146343787</c:v>
                </c:pt>
                <c:pt idx="29">
                  <c:v>10.298764404928267</c:v>
                </c:pt>
                <c:pt idx="30">
                  <c:v>23.515179840964105</c:v>
                </c:pt>
                <c:pt idx="31">
                  <c:v>28.155187927614687</c:v>
                </c:pt>
                <c:pt idx="32">
                  <c:v>23.189761296772154</c:v>
                </c:pt>
                <c:pt idx="33">
                  <c:v>19.185493015083839</c:v>
                </c:pt>
                <c:pt idx="34">
                  <c:v>20.193979919731134</c:v>
                </c:pt>
                <c:pt idx="35">
                  <c:v>24.07768316091385</c:v>
                </c:pt>
                <c:pt idx="36">
                  <c:v>25.55098768462263</c:v>
                </c:pt>
                <c:pt idx="37">
                  <c:v>26.940767445994013</c:v>
                </c:pt>
                <c:pt idx="38">
                  <c:v>32.436385693351703</c:v>
                </c:pt>
                <c:pt idx="39">
                  <c:v>26.915144152159964</c:v>
                </c:pt>
                <c:pt idx="40">
                  <c:v>26.728955921571536</c:v>
                </c:pt>
                <c:pt idx="41">
                  <c:v>26.187820297450589</c:v>
                </c:pt>
                <c:pt idx="42">
                  <c:v>28.920193408419607</c:v>
                </c:pt>
                <c:pt idx="43">
                  <c:v>27.33171334929925</c:v>
                </c:pt>
                <c:pt idx="44">
                  <c:v>38.581301469622289</c:v>
                </c:pt>
                <c:pt idx="45">
                  <c:v>57.73339470703538</c:v>
                </c:pt>
                <c:pt idx="46" formatCode="0.0">
                  <c:v>46.703780821386353</c:v>
                </c:pt>
              </c:numCache>
            </c:numRef>
          </c:val>
          <c:smooth val="0"/>
          <c:extLst>
            <c:ext xmlns:c16="http://schemas.microsoft.com/office/drawing/2014/chart" uri="{C3380CC4-5D6E-409C-BE32-E72D297353CC}">
              <c16:uniqueId val="{00000003-5371-4179-97E7-ACD3BABB481A}"/>
            </c:ext>
          </c:extLst>
        </c:ser>
        <c:ser>
          <c:idx val="4"/>
          <c:order val="4"/>
          <c:tx>
            <c:strRef>
              <c:f>'6mo_prices_paid'!#REF!</c:f>
              <c:strCache>
                <c:ptCount val="1"/>
                <c:pt idx="0">
                  <c:v>#REF!</c:v>
                </c:pt>
              </c:strCache>
            </c:strRef>
          </c:tx>
          <c:spPr>
            <a:ln w="28575" cap="rnd">
              <a:solidFill>
                <a:schemeClr val="accent5"/>
              </a:solidFill>
              <a:round/>
            </a:ln>
            <a:effectLst/>
          </c:spPr>
          <c:marker>
            <c:symbol val="none"/>
          </c:marker>
          <c:cat>
            <c:numRef>
              <c:f>'6mo_prices_paid'!$P$5:$P$51</c:f>
              <c:numCache>
                <c:formatCode>m/d/yyyy</c:formatCode>
                <c:ptCount val="47"/>
                <c:pt idx="0">
                  <c:v>42430</c:v>
                </c:pt>
                <c:pt idx="1">
                  <c:v>42522</c:v>
                </c:pt>
                <c:pt idx="2">
                  <c:v>42614</c:v>
                </c:pt>
                <c:pt idx="3">
                  <c:v>42705</c:v>
                </c:pt>
                <c:pt idx="4">
                  <c:v>42795</c:v>
                </c:pt>
                <c:pt idx="5">
                  <c:v>42887</c:v>
                </c:pt>
                <c:pt idx="6">
                  <c:v>42979</c:v>
                </c:pt>
                <c:pt idx="7">
                  <c:v>43070</c:v>
                </c:pt>
                <c:pt idx="8">
                  <c:v>43160</c:v>
                </c:pt>
                <c:pt idx="9">
                  <c:v>43252</c:v>
                </c:pt>
                <c:pt idx="10">
                  <c:v>43344</c:v>
                </c:pt>
                <c:pt idx="11">
                  <c:v>43435</c:v>
                </c:pt>
                <c:pt idx="12">
                  <c:v>43525</c:v>
                </c:pt>
                <c:pt idx="13">
                  <c:v>43617</c:v>
                </c:pt>
                <c:pt idx="14">
                  <c:v>43709</c:v>
                </c:pt>
                <c:pt idx="15">
                  <c:v>43800</c:v>
                </c:pt>
                <c:pt idx="16">
                  <c:v>43891</c:v>
                </c:pt>
                <c:pt idx="17">
                  <c:v>43983</c:v>
                </c:pt>
                <c:pt idx="18">
                  <c:v>44075</c:v>
                </c:pt>
                <c:pt idx="19">
                  <c:v>44166</c:v>
                </c:pt>
                <c:pt idx="20">
                  <c:v>44256</c:v>
                </c:pt>
                <c:pt idx="21">
                  <c:v>44348</c:v>
                </c:pt>
                <c:pt idx="22">
                  <c:v>44440</c:v>
                </c:pt>
                <c:pt idx="23">
                  <c:v>44531</c:v>
                </c:pt>
                <c:pt idx="24">
                  <c:v>44621</c:v>
                </c:pt>
                <c:pt idx="25">
                  <c:v>44713</c:v>
                </c:pt>
                <c:pt idx="26">
                  <c:v>44805</c:v>
                </c:pt>
                <c:pt idx="27">
                  <c:v>44896</c:v>
                </c:pt>
                <c:pt idx="28">
                  <c:v>44986</c:v>
                </c:pt>
                <c:pt idx="29">
                  <c:v>45078</c:v>
                </c:pt>
                <c:pt idx="30">
                  <c:v>45170</c:v>
                </c:pt>
                <c:pt idx="31">
                  <c:v>45261</c:v>
                </c:pt>
                <c:pt idx="32">
                  <c:v>45292</c:v>
                </c:pt>
                <c:pt idx="33">
                  <c:v>45323</c:v>
                </c:pt>
                <c:pt idx="34">
                  <c:v>45352</c:v>
                </c:pt>
                <c:pt idx="35">
                  <c:v>45383</c:v>
                </c:pt>
                <c:pt idx="36">
                  <c:v>45413</c:v>
                </c:pt>
                <c:pt idx="37">
                  <c:v>45444</c:v>
                </c:pt>
                <c:pt idx="38">
                  <c:v>45474</c:v>
                </c:pt>
                <c:pt idx="39">
                  <c:v>45505</c:v>
                </c:pt>
                <c:pt idx="40">
                  <c:v>45536</c:v>
                </c:pt>
                <c:pt idx="41">
                  <c:v>45566</c:v>
                </c:pt>
                <c:pt idx="42">
                  <c:v>45597</c:v>
                </c:pt>
                <c:pt idx="43">
                  <c:v>45627</c:v>
                </c:pt>
                <c:pt idx="44">
                  <c:v>45658</c:v>
                </c:pt>
                <c:pt idx="45">
                  <c:v>45689</c:v>
                </c:pt>
                <c:pt idx="46">
                  <c:v>45717</c:v>
                </c:pt>
              </c:numCache>
            </c:numRef>
          </c:cat>
          <c:val>
            <c:numRef>
              <c:f>'6mo_prices_paid'!#REF!</c:f>
              <c:numCache>
                <c:formatCode>General</c:formatCode>
                <c:ptCount val="1"/>
                <c:pt idx="0">
                  <c:v>1</c:v>
                </c:pt>
              </c:numCache>
            </c:numRef>
          </c:val>
          <c:smooth val="0"/>
          <c:extLst>
            <c:ext xmlns:c16="http://schemas.microsoft.com/office/drawing/2014/chart" uri="{C3380CC4-5D6E-409C-BE32-E72D297353CC}">
              <c16:uniqueId val="{00000004-5371-4179-97E7-ACD3BABB481A}"/>
            </c:ext>
          </c:extLst>
        </c:ser>
        <c:ser>
          <c:idx val="5"/>
          <c:order val="5"/>
          <c:tx>
            <c:strRef>
              <c:f>'6mo_prices_paid'!#REF!</c:f>
              <c:strCache>
                <c:ptCount val="1"/>
                <c:pt idx="0">
                  <c:v>#REF!</c:v>
                </c:pt>
              </c:strCache>
            </c:strRef>
          </c:tx>
          <c:spPr>
            <a:ln w="28575" cap="rnd">
              <a:solidFill>
                <a:schemeClr val="accent6"/>
              </a:solidFill>
              <a:round/>
            </a:ln>
            <a:effectLst/>
          </c:spPr>
          <c:marker>
            <c:symbol val="none"/>
          </c:marker>
          <c:cat>
            <c:numRef>
              <c:f>'6mo_prices_paid'!$P$5:$P$51</c:f>
              <c:numCache>
                <c:formatCode>m/d/yyyy</c:formatCode>
                <c:ptCount val="47"/>
                <c:pt idx="0">
                  <c:v>42430</c:v>
                </c:pt>
                <c:pt idx="1">
                  <c:v>42522</c:v>
                </c:pt>
                <c:pt idx="2">
                  <c:v>42614</c:v>
                </c:pt>
                <c:pt idx="3">
                  <c:v>42705</c:v>
                </c:pt>
                <c:pt idx="4">
                  <c:v>42795</c:v>
                </c:pt>
                <c:pt idx="5">
                  <c:v>42887</c:v>
                </c:pt>
                <c:pt idx="6">
                  <c:v>42979</c:v>
                </c:pt>
                <c:pt idx="7">
                  <c:v>43070</c:v>
                </c:pt>
                <c:pt idx="8">
                  <c:v>43160</c:v>
                </c:pt>
                <c:pt idx="9">
                  <c:v>43252</c:v>
                </c:pt>
                <c:pt idx="10">
                  <c:v>43344</c:v>
                </c:pt>
                <c:pt idx="11">
                  <c:v>43435</c:v>
                </c:pt>
                <c:pt idx="12">
                  <c:v>43525</c:v>
                </c:pt>
                <c:pt idx="13">
                  <c:v>43617</c:v>
                </c:pt>
                <c:pt idx="14">
                  <c:v>43709</c:v>
                </c:pt>
                <c:pt idx="15">
                  <c:v>43800</c:v>
                </c:pt>
                <c:pt idx="16">
                  <c:v>43891</c:v>
                </c:pt>
                <c:pt idx="17">
                  <c:v>43983</c:v>
                </c:pt>
                <c:pt idx="18">
                  <c:v>44075</c:v>
                </c:pt>
                <c:pt idx="19">
                  <c:v>44166</c:v>
                </c:pt>
                <c:pt idx="20">
                  <c:v>44256</c:v>
                </c:pt>
                <c:pt idx="21">
                  <c:v>44348</c:v>
                </c:pt>
                <c:pt idx="22">
                  <c:v>44440</c:v>
                </c:pt>
                <c:pt idx="23">
                  <c:v>44531</c:v>
                </c:pt>
                <c:pt idx="24">
                  <c:v>44621</c:v>
                </c:pt>
                <c:pt idx="25">
                  <c:v>44713</c:v>
                </c:pt>
                <c:pt idx="26">
                  <c:v>44805</c:v>
                </c:pt>
                <c:pt idx="27">
                  <c:v>44896</c:v>
                </c:pt>
                <c:pt idx="28">
                  <c:v>44986</c:v>
                </c:pt>
                <c:pt idx="29">
                  <c:v>45078</c:v>
                </c:pt>
                <c:pt idx="30">
                  <c:v>45170</c:v>
                </c:pt>
                <c:pt idx="31">
                  <c:v>45261</c:v>
                </c:pt>
                <c:pt idx="32">
                  <c:v>45292</c:v>
                </c:pt>
                <c:pt idx="33">
                  <c:v>45323</c:v>
                </c:pt>
                <c:pt idx="34">
                  <c:v>45352</c:v>
                </c:pt>
                <c:pt idx="35">
                  <c:v>45383</c:v>
                </c:pt>
                <c:pt idx="36">
                  <c:v>45413</c:v>
                </c:pt>
                <c:pt idx="37">
                  <c:v>45444</c:v>
                </c:pt>
                <c:pt idx="38">
                  <c:v>45474</c:v>
                </c:pt>
                <c:pt idx="39">
                  <c:v>45505</c:v>
                </c:pt>
                <c:pt idx="40">
                  <c:v>45536</c:v>
                </c:pt>
                <c:pt idx="41">
                  <c:v>45566</c:v>
                </c:pt>
                <c:pt idx="42">
                  <c:v>45597</c:v>
                </c:pt>
                <c:pt idx="43">
                  <c:v>45627</c:v>
                </c:pt>
                <c:pt idx="44">
                  <c:v>45658</c:v>
                </c:pt>
                <c:pt idx="45">
                  <c:v>45689</c:v>
                </c:pt>
                <c:pt idx="46">
                  <c:v>45717</c:v>
                </c:pt>
              </c:numCache>
            </c:numRef>
          </c:cat>
          <c:val>
            <c:numRef>
              <c:f>'6mo_prices_paid'!#REF!</c:f>
              <c:numCache>
                <c:formatCode>General</c:formatCode>
                <c:ptCount val="1"/>
                <c:pt idx="0">
                  <c:v>1</c:v>
                </c:pt>
              </c:numCache>
            </c:numRef>
          </c:val>
          <c:smooth val="0"/>
          <c:extLst>
            <c:ext xmlns:c16="http://schemas.microsoft.com/office/drawing/2014/chart" uri="{C3380CC4-5D6E-409C-BE32-E72D297353CC}">
              <c16:uniqueId val="{00000005-5371-4179-97E7-ACD3BABB481A}"/>
            </c:ext>
          </c:extLst>
        </c:ser>
        <c:ser>
          <c:idx val="6"/>
          <c:order val="6"/>
          <c:tx>
            <c:strRef>
              <c:f>'6mo_prices_paid'!#REF!</c:f>
              <c:strCache>
                <c:ptCount val="1"/>
                <c:pt idx="0">
                  <c:v>#REF!</c:v>
                </c:pt>
              </c:strCache>
            </c:strRef>
          </c:tx>
          <c:spPr>
            <a:ln w="28575" cap="rnd">
              <a:solidFill>
                <a:schemeClr val="accent1">
                  <a:lumMod val="60000"/>
                </a:schemeClr>
              </a:solidFill>
              <a:round/>
            </a:ln>
            <a:effectLst/>
          </c:spPr>
          <c:marker>
            <c:symbol val="none"/>
          </c:marker>
          <c:cat>
            <c:numRef>
              <c:f>'6mo_prices_paid'!$P$5:$P$51</c:f>
              <c:numCache>
                <c:formatCode>m/d/yyyy</c:formatCode>
                <c:ptCount val="47"/>
                <c:pt idx="0">
                  <c:v>42430</c:v>
                </c:pt>
                <c:pt idx="1">
                  <c:v>42522</c:v>
                </c:pt>
                <c:pt idx="2">
                  <c:v>42614</c:v>
                </c:pt>
                <c:pt idx="3">
                  <c:v>42705</c:v>
                </c:pt>
                <c:pt idx="4">
                  <c:v>42795</c:v>
                </c:pt>
                <c:pt idx="5">
                  <c:v>42887</c:v>
                </c:pt>
                <c:pt idx="6">
                  <c:v>42979</c:v>
                </c:pt>
                <c:pt idx="7">
                  <c:v>43070</c:v>
                </c:pt>
                <c:pt idx="8">
                  <c:v>43160</c:v>
                </c:pt>
                <c:pt idx="9">
                  <c:v>43252</c:v>
                </c:pt>
                <c:pt idx="10">
                  <c:v>43344</c:v>
                </c:pt>
                <c:pt idx="11">
                  <c:v>43435</c:v>
                </c:pt>
                <c:pt idx="12">
                  <c:v>43525</c:v>
                </c:pt>
                <c:pt idx="13">
                  <c:v>43617</c:v>
                </c:pt>
                <c:pt idx="14">
                  <c:v>43709</c:v>
                </c:pt>
                <c:pt idx="15">
                  <c:v>43800</c:v>
                </c:pt>
                <c:pt idx="16">
                  <c:v>43891</c:v>
                </c:pt>
                <c:pt idx="17">
                  <c:v>43983</c:v>
                </c:pt>
                <c:pt idx="18">
                  <c:v>44075</c:v>
                </c:pt>
                <c:pt idx="19">
                  <c:v>44166</c:v>
                </c:pt>
                <c:pt idx="20">
                  <c:v>44256</c:v>
                </c:pt>
                <c:pt idx="21">
                  <c:v>44348</c:v>
                </c:pt>
                <c:pt idx="22">
                  <c:v>44440</c:v>
                </c:pt>
                <c:pt idx="23">
                  <c:v>44531</c:v>
                </c:pt>
                <c:pt idx="24">
                  <c:v>44621</c:v>
                </c:pt>
                <c:pt idx="25">
                  <c:v>44713</c:v>
                </c:pt>
                <c:pt idx="26">
                  <c:v>44805</c:v>
                </c:pt>
                <c:pt idx="27">
                  <c:v>44896</c:v>
                </c:pt>
                <c:pt idx="28">
                  <c:v>44986</c:v>
                </c:pt>
                <c:pt idx="29">
                  <c:v>45078</c:v>
                </c:pt>
                <c:pt idx="30">
                  <c:v>45170</c:v>
                </c:pt>
                <c:pt idx="31">
                  <c:v>45261</c:v>
                </c:pt>
                <c:pt idx="32">
                  <c:v>45292</c:v>
                </c:pt>
                <c:pt idx="33">
                  <c:v>45323</c:v>
                </c:pt>
                <c:pt idx="34">
                  <c:v>45352</c:v>
                </c:pt>
                <c:pt idx="35">
                  <c:v>45383</c:v>
                </c:pt>
                <c:pt idx="36">
                  <c:v>45413</c:v>
                </c:pt>
                <c:pt idx="37">
                  <c:v>45444</c:v>
                </c:pt>
                <c:pt idx="38">
                  <c:v>45474</c:v>
                </c:pt>
                <c:pt idx="39">
                  <c:v>45505</c:v>
                </c:pt>
                <c:pt idx="40">
                  <c:v>45536</c:v>
                </c:pt>
                <c:pt idx="41">
                  <c:v>45566</c:v>
                </c:pt>
                <c:pt idx="42">
                  <c:v>45597</c:v>
                </c:pt>
                <c:pt idx="43">
                  <c:v>45627</c:v>
                </c:pt>
                <c:pt idx="44">
                  <c:v>45658</c:v>
                </c:pt>
                <c:pt idx="45">
                  <c:v>45689</c:v>
                </c:pt>
                <c:pt idx="46">
                  <c:v>45717</c:v>
                </c:pt>
              </c:numCache>
            </c:numRef>
          </c:cat>
          <c:val>
            <c:numRef>
              <c:f>'6mo_prices_paid'!#REF!</c:f>
              <c:numCache>
                <c:formatCode>General</c:formatCode>
                <c:ptCount val="1"/>
                <c:pt idx="0">
                  <c:v>1</c:v>
                </c:pt>
              </c:numCache>
            </c:numRef>
          </c:val>
          <c:smooth val="0"/>
          <c:extLst>
            <c:ext xmlns:c16="http://schemas.microsoft.com/office/drawing/2014/chart" uri="{C3380CC4-5D6E-409C-BE32-E72D297353CC}">
              <c16:uniqueId val="{00000006-5371-4179-97E7-ACD3BABB481A}"/>
            </c:ext>
          </c:extLst>
        </c:ser>
        <c:ser>
          <c:idx val="7"/>
          <c:order val="7"/>
          <c:tx>
            <c:strRef>
              <c:f>'6mo_prices_paid'!#REF!</c:f>
              <c:strCache>
                <c:ptCount val="1"/>
                <c:pt idx="0">
                  <c:v>#REF!</c:v>
                </c:pt>
              </c:strCache>
            </c:strRef>
          </c:tx>
          <c:spPr>
            <a:ln w="28575" cap="rnd">
              <a:solidFill>
                <a:schemeClr val="accent2">
                  <a:lumMod val="60000"/>
                </a:schemeClr>
              </a:solidFill>
              <a:round/>
            </a:ln>
            <a:effectLst/>
          </c:spPr>
          <c:marker>
            <c:symbol val="none"/>
          </c:marker>
          <c:cat>
            <c:numRef>
              <c:f>'6mo_prices_paid'!$P$5:$P$51</c:f>
              <c:numCache>
                <c:formatCode>m/d/yyyy</c:formatCode>
                <c:ptCount val="47"/>
                <c:pt idx="0">
                  <c:v>42430</c:v>
                </c:pt>
                <c:pt idx="1">
                  <c:v>42522</c:v>
                </c:pt>
                <c:pt idx="2">
                  <c:v>42614</c:v>
                </c:pt>
                <c:pt idx="3">
                  <c:v>42705</c:v>
                </c:pt>
                <c:pt idx="4">
                  <c:v>42795</c:v>
                </c:pt>
                <c:pt idx="5">
                  <c:v>42887</c:v>
                </c:pt>
                <c:pt idx="6">
                  <c:v>42979</c:v>
                </c:pt>
                <c:pt idx="7">
                  <c:v>43070</c:v>
                </c:pt>
                <c:pt idx="8">
                  <c:v>43160</c:v>
                </c:pt>
                <c:pt idx="9">
                  <c:v>43252</c:v>
                </c:pt>
                <c:pt idx="10">
                  <c:v>43344</c:v>
                </c:pt>
                <c:pt idx="11">
                  <c:v>43435</c:v>
                </c:pt>
                <c:pt idx="12">
                  <c:v>43525</c:v>
                </c:pt>
                <c:pt idx="13">
                  <c:v>43617</c:v>
                </c:pt>
                <c:pt idx="14">
                  <c:v>43709</c:v>
                </c:pt>
                <c:pt idx="15">
                  <c:v>43800</c:v>
                </c:pt>
                <c:pt idx="16">
                  <c:v>43891</c:v>
                </c:pt>
                <c:pt idx="17">
                  <c:v>43983</c:v>
                </c:pt>
                <c:pt idx="18">
                  <c:v>44075</c:v>
                </c:pt>
                <c:pt idx="19">
                  <c:v>44166</c:v>
                </c:pt>
                <c:pt idx="20">
                  <c:v>44256</c:v>
                </c:pt>
                <c:pt idx="21">
                  <c:v>44348</c:v>
                </c:pt>
                <c:pt idx="22">
                  <c:v>44440</c:v>
                </c:pt>
                <c:pt idx="23">
                  <c:v>44531</c:v>
                </c:pt>
                <c:pt idx="24">
                  <c:v>44621</c:v>
                </c:pt>
                <c:pt idx="25">
                  <c:v>44713</c:v>
                </c:pt>
                <c:pt idx="26">
                  <c:v>44805</c:v>
                </c:pt>
                <c:pt idx="27">
                  <c:v>44896</c:v>
                </c:pt>
                <c:pt idx="28">
                  <c:v>44986</c:v>
                </c:pt>
                <c:pt idx="29">
                  <c:v>45078</c:v>
                </c:pt>
                <c:pt idx="30">
                  <c:v>45170</c:v>
                </c:pt>
                <c:pt idx="31">
                  <c:v>45261</c:v>
                </c:pt>
                <c:pt idx="32">
                  <c:v>45292</c:v>
                </c:pt>
                <c:pt idx="33">
                  <c:v>45323</c:v>
                </c:pt>
                <c:pt idx="34">
                  <c:v>45352</c:v>
                </c:pt>
                <c:pt idx="35">
                  <c:v>45383</c:v>
                </c:pt>
                <c:pt idx="36">
                  <c:v>45413</c:v>
                </c:pt>
                <c:pt idx="37">
                  <c:v>45444</c:v>
                </c:pt>
                <c:pt idx="38">
                  <c:v>45474</c:v>
                </c:pt>
                <c:pt idx="39">
                  <c:v>45505</c:v>
                </c:pt>
                <c:pt idx="40">
                  <c:v>45536</c:v>
                </c:pt>
                <c:pt idx="41">
                  <c:v>45566</c:v>
                </c:pt>
                <c:pt idx="42">
                  <c:v>45597</c:v>
                </c:pt>
                <c:pt idx="43">
                  <c:v>45627</c:v>
                </c:pt>
                <c:pt idx="44">
                  <c:v>45658</c:v>
                </c:pt>
                <c:pt idx="45">
                  <c:v>45689</c:v>
                </c:pt>
                <c:pt idx="46">
                  <c:v>45717</c:v>
                </c:pt>
              </c:numCache>
            </c:numRef>
          </c:cat>
          <c:val>
            <c:numRef>
              <c:f>'6mo_prices_paid'!#REF!</c:f>
              <c:numCache>
                <c:formatCode>General</c:formatCode>
                <c:ptCount val="1"/>
                <c:pt idx="0">
                  <c:v>1</c:v>
                </c:pt>
              </c:numCache>
            </c:numRef>
          </c:val>
          <c:smooth val="0"/>
          <c:extLst>
            <c:ext xmlns:c16="http://schemas.microsoft.com/office/drawing/2014/chart" uri="{C3380CC4-5D6E-409C-BE32-E72D297353CC}">
              <c16:uniqueId val="{00000007-5371-4179-97E7-ACD3BABB481A}"/>
            </c:ext>
          </c:extLst>
        </c:ser>
        <c:ser>
          <c:idx val="8"/>
          <c:order val="8"/>
          <c:tx>
            <c:strRef>
              <c:f>'6mo_prices_paid'!$U$4</c:f>
              <c:strCache>
                <c:ptCount val="1"/>
                <c:pt idx="0">
                  <c:v>Average</c:v>
                </c:pt>
              </c:strCache>
            </c:strRef>
          </c:tx>
          <c:spPr>
            <a:ln w="28575" cap="rnd">
              <a:solidFill>
                <a:srgbClr val="034B6B"/>
              </a:solidFill>
              <a:round/>
            </a:ln>
            <a:effectLst/>
          </c:spPr>
          <c:marker>
            <c:symbol val="none"/>
          </c:marker>
          <c:cat>
            <c:numRef>
              <c:f>'6mo_prices_paid'!$P$5:$P$51</c:f>
              <c:numCache>
                <c:formatCode>m/d/yyyy</c:formatCode>
                <c:ptCount val="47"/>
                <c:pt idx="0">
                  <c:v>42430</c:v>
                </c:pt>
                <c:pt idx="1">
                  <c:v>42522</c:v>
                </c:pt>
                <c:pt idx="2">
                  <c:v>42614</c:v>
                </c:pt>
                <c:pt idx="3">
                  <c:v>42705</c:v>
                </c:pt>
                <c:pt idx="4">
                  <c:v>42795</c:v>
                </c:pt>
                <c:pt idx="5">
                  <c:v>42887</c:v>
                </c:pt>
                <c:pt idx="6">
                  <c:v>42979</c:v>
                </c:pt>
                <c:pt idx="7">
                  <c:v>43070</c:v>
                </c:pt>
                <c:pt idx="8">
                  <c:v>43160</c:v>
                </c:pt>
                <c:pt idx="9">
                  <c:v>43252</c:v>
                </c:pt>
                <c:pt idx="10">
                  <c:v>43344</c:v>
                </c:pt>
                <c:pt idx="11">
                  <c:v>43435</c:v>
                </c:pt>
                <c:pt idx="12">
                  <c:v>43525</c:v>
                </c:pt>
                <c:pt idx="13">
                  <c:v>43617</c:v>
                </c:pt>
                <c:pt idx="14">
                  <c:v>43709</c:v>
                </c:pt>
                <c:pt idx="15">
                  <c:v>43800</c:v>
                </c:pt>
                <c:pt idx="16">
                  <c:v>43891</c:v>
                </c:pt>
                <c:pt idx="17">
                  <c:v>43983</c:v>
                </c:pt>
                <c:pt idx="18">
                  <c:v>44075</c:v>
                </c:pt>
                <c:pt idx="19">
                  <c:v>44166</c:v>
                </c:pt>
                <c:pt idx="20">
                  <c:v>44256</c:v>
                </c:pt>
                <c:pt idx="21">
                  <c:v>44348</c:v>
                </c:pt>
                <c:pt idx="22">
                  <c:v>44440</c:v>
                </c:pt>
                <c:pt idx="23">
                  <c:v>44531</c:v>
                </c:pt>
                <c:pt idx="24">
                  <c:v>44621</c:v>
                </c:pt>
                <c:pt idx="25">
                  <c:v>44713</c:v>
                </c:pt>
                <c:pt idx="26">
                  <c:v>44805</c:v>
                </c:pt>
                <c:pt idx="27">
                  <c:v>44896</c:v>
                </c:pt>
                <c:pt idx="28">
                  <c:v>44986</c:v>
                </c:pt>
                <c:pt idx="29">
                  <c:v>45078</c:v>
                </c:pt>
                <c:pt idx="30">
                  <c:v>45170</c:v>
                </c:pt>
                <c:pt idx="31">
                  <c:v>45261</c:v>
                </c:pt>
                <c:pt idx="32">
                  <c:v>45292</c:v>
                </c:pt>
                <c:pt idx="33">
                  <c:v>45323</c:v>
                </c:pt>
                <c:pt idx="34">
                  <c:v>45352</c:v>
                </c:pt>
                <c:pt idx="35">
                  <c:v>45383</c:v>
                </c:pt>
                <c:pt idx="36">
                  <c:v>45413</c:v>
                </c:pt>
                <c:pt idx="37">
                  <c:v>45444</c:v>
                </c:pt>
                <c:pt idx="38">
                  <c:v>45474</c:v>
                </c:pt>
                <c:pt idx="39">
                  <c:v>45505</c:v>
                </c:pt>
                <c:pt idx="40">
                  <c:v>45536</c:v>
                </c:pt>
                <c:pt idx="41">
                  <c:v>45566</c:v>
                </c:pt>
                <c:pt idx="42">
                  <c:v>45597</c:v>
                </c:pt>
                <c:pt idx="43">
                  <c:v>45627</c:v>
                </c:pt>
                <c:pt idx="44">
                  <c:v>45658</c:v>
                </c:pt>
                <c:pt idx="45">
                  <c:v>45689</c:v>
                </c:pt>
                <c:pt idx="46">
                  <c:v>45717</c:v>
                </c:pt>
              </c:numCache>
            </c:numRef>
          </c:cat>
          <c:val>
            <c:numRef>
              <c:f>'6mo_prices_paid'!$U$5:$U$51</c:f>
              <c:numCache>
                <c:formatCode>General</c:formatCode>
                <c:ptCount val="47"/>
                <c:pt idx="0">
                  <c:v>14.160179821654543</c:v>
                </c:pt>
                <c:pt idx="1">
                  <c:v>23.585032811381438</c:v>
                </c:pt>
                <c:pt idx="2">
                  <c:v>32.381013503699506</c:v>
                </c:pt>
                <c:pt idx="3">
                  <c:v>39.267023756181089</c:v>
                </c:pt>
                <c:pt idx="4">
                  <c:v>45.584710631838242</c:v>
                </c:pt>
                <c:pt idx="5">
                  <c:v>37.141810388114934</c:v>
                </c:pt>
                <c:pt idx="6">
                  <c:v>41.26233740433814</c:v>
                </c:pt>
                <c:pt idx="7">
                  <c:v>50.167908618691392</c:v>
                </c:pt>
                <c:pt idx="8">
                  <c:v>56.565026899259671</c:v>
                </c:pt>
                <c:pt idx="9">
                  <c:v>58.784367574183086</c:v>
                </c:pt>
                <c:pt idx="10">
                  <c:v>51.067841700914734</c:v>
                </c:pt>
                <c:pt idx="11">
                  <c:v>47.024564811989222</c:v>
                </c:pt>
                <c:pt idx="12">
                  <c:v>37.651215965792183</c:v>
                </c:pt>
                <c:pt idx="13">
                  <c:v>33.221800890423417</c:v>
                </c:pt>
                <c:pt idx="14">
                  <c:v>33.899361744269434</c:v>
                </c:pt>
                <c:pt idx="15">
                  <c:v>33.547232240970963</c:v>
                </c:pt>
                <c:pt idx="16">
                  <c:v>5.995037388369771</c:v>
                </c:pt>
                <c:pt idx="17">
                  <c:v>28.420623348171173</c:v>
                </c:pt>
                <c:pt idx="18">
                  <c:v>38.716070874322313</c:v>
                </c:pt>
                <c:pt idx="19">
                  <c:v>48.528025633531506</c:v>
                </c:pt>
                <c:pt idx="20">
                  <c:v>59.933970362336559</c:v>
                </c:pt>
                <c:pt idx="21">
                  <c:v>66.585261208232296</c:v>
                </c:pt>
                <c:pt idx="22">
                  <c:v>61.235650150446581</c:v>
                </c:pt>
                <c:pt idx="23">
                  <c:v>60.54394099884707</c:v>
                </c:pt>
                <c:pt idx="24">
                  <c:v>65.321167558390158</c:v>
                </c:pt>
                <c:pt idx="25">
                  <c:v>57.519070067632533</c:v>
                </c:pt>
                <c:pt idx="26">
                  <c:v>42.736480296978286</c:v>
                </c:pt>
                <c:pt idx="27">
                  <c:v>39.816314779439949</c:v>
                </c:pt>
                <c:pt idx="28">
                  <c:v>27.991947774471814</c:v>
                </c:pt>
                <c:pt idx="29">
                  <c:v>18.648296922649283</c:v>
                </c:pt>
                <c:pt idx="30">
                  <c:v>33.236056258956353</c:v>
                </c:pt>
                <c:pt idx="31">
                  <c:v>30.12406762107403</c:v>
                </c:pt>
                <c:pt idx="32">
                  <c:v>30.724242696786924</c:v>
                </c:pt>
                <c:pt idx="33">
                  <c:v>28.937725929722717</c:v>
                </c:pt>
                <c:pt idx="34">
                  <c:v>30.574964363969819</c:v>
                </c:pt>
                <c:pt idx="35">
                  <c:v>34.654171098001001</c:v>
                </c:pt>
                <c:pt idx="36">
                  <c:v>35.683600269954709</c:v>
                </c:pt>
                <c:pt idx="37">
                  <c:v>39.925864019486241</c:v>
                </c:pt>
                <c:pt idx="38">
                  <c:v>42.938608654959332</c:v>
                </c:pt>
                <c:pt idx="39">
                  <c:v>37.974974605486679</c:v>
                </c:pt>
                <c:pt idx="40">
                  <c:v>38.905668122124361</c:v>
                </c:pt>
                <c:pt idx="41">
                  <c:v>40.236004553334688</c:v>
                </c:pt>
                <c:pt idx="42">
                  <c:v>44.547394151398095</c:v>
                </c:pt>
                <c:pt idx="43">
                  <c:v>42.782506688816923</c:v>
                </c:pt>
                <c:pt idx="44">
                  <c:v>50.166133708354096</c:v>
                </c:pt>
                <c:pt idx="45">
                  <c:v>56.908607748851004</c:v>
                </c:pt>
                <c:pt idx="46">
                  <c:v>49.660314240593074</c:v>
                </c:pt>
              </c:numCache>
            </c:numRef>
          </c:val>
          <c:smooth val="0"/>
          <c:extLst>
            <c:ext xmlns:c16="http://schemas.microsoft.com/office/drawing/2014/chart" uri="{C3380CC4-5D6E-409C-BE32-E72D297353CC}">
              <c16:uniqueId val="{00000008-5371-4179-97E7-ACD3BABB481A}"/>
            </c:ext>
          </c:extLst>
        </c:ser>
        <c:dLbls>
          <c:showLegendKey val="0"/>
          <c:showVal val="0"/>
          <c:showCatName val="0"/>
          <c:showSerName val="0"/>
          <c:showPercent val="0"/>
          <c:showBubbleSize val="0"/>
        </c:dLbls>
        <c:marker val="1"/>
        <c:smooth val="0"/>
        <c:axId val="688718063"/>
        <c:axId val="688742063"/>
      </c:lineChart>
      <c:lineChart>
        <c:grouping val="standard"/>
        <c:varyColors val="0"/>
        <c:dLbls>
          <c:showLegendKey val="0"/>
          <c:showVal val="0"/>
          <c:showCatName val="0"/>
          <c:showSerName val="0"/>
          <c:showPercent val="0"/>
          <c:showBubbleSize val="0"/>
        </c:dLbls>
        <c:marker val="1"/>
        <c:smooth val="0"/>
        <c:axId val="1352769087"/>
        <c:axId val="1352765727"/>
        <c:extLst>
          <c:ext xmlns:c15="http://schemas.microsoft.com/office/drawing/2012/chart" uri="{02D57815-91ED-43cb-92C2-25804820EDAC}">
            <c15:filteredLineSeries>
              <c15:ser>
                <c:idx val="9"/>
                <c:order val="9"/>
                <c:spPr>
                  <a:ln w="28575" cap="rnd">
                    <a:solidFill>
                      <a:schemeClr val="accent4">
                        <a:lumMod val="60000"/>
                      </a:schemeClr>
                    </a:solidFill>
                    <a:round/>
                  </a:ln>
                  <a:effectLst/>
                </c:spPr>
                <c:marker>
                  <c:symbol val="none"/>
                </c:marker>
                <c:val>
                  <c:numLit>
                    <c:formatCode>General</c:formatCode>
                    <c:ptCount val="46"/>
                    <c:pt idx="0">
                      <c:v>31.6</c:v>
                    </c:pt>
                    <c:pt idx="1">
                      <c:v>22.6</c:v>
                    </c:pt>
                    <c:pt idx="2">
                      <c:v>21.3</c:v>
                    </c:pt>
                    <c:pt idx="3">
                      <c:v>41.2</c:v>
                    </c:pt>
                    <c:pt idx="4">
                      <c:v>50</c:v>
                    </c:pt>
                    <c:pt idx="5">
                      <c:v>31.6</c:v>
                    </c:pt>
                    <c:pt idx="6">
                      <c:v>25.9</c:v>
                    </c:pt>
                    <c:pt idx="7">
                      <c:v>33.1</c:v>
                    </c:pt>
                    <c:pt idx="8">
                      <c:v>43.8</c:v>
                    </c:pt>
                    <c:pt idx="9">
                      <c:v>36.6</c:v>
                    </c:pt>
                    <c:pt idx="10">
                      <c:v>28.1</c:v>
                    </c:pt>
                    <c:pt idx="11">
                      <c:v>18.600000000000001</c:v>
                    </c:pt>
                    <c:pt idx="12">
                      <c:v>29.2</c:v>
                    </c:pt>
                    <c:pt idx="13">
                      <c:v>19.8</c:v>
                    </c:pt>
                    <c:pt idx="14">
                      <c:v>11.7</c:v>
                    </c:pt>
                    <c:pt idx="15">
                      <c:v>18</c:v>
                    </c:pt>
                    <c:pt idx="16">
                      <c:v>-13.7</c:v>
                    </c:pt>
                    <c:pt idx="17">
                      <c:v>24.8</c:v>
                    </c:pt>
                    <c:pt idx="18">
                      <c:v>6.8</c:v>
                    </c:pt>
                    <c:pt idx="19">
                      <c:v>4.7</c:v>
                    </c:pt>
                    <c:pt idx="20">
                      <c:v>50.6</c:v>
                    </c:pt>
                    <c:pt idx="21">
                      <c:v>66</c:v>
                    </c:pt>
                    <c:pt idx="22">
                      <c:v>30.5</c:v>
                    </c:pt>
                    <c:pt idx="23">
                      <c:v>34.4</c:v>
                    </c:pt>
                    <c:pt idx="24">
                      <c:v>36.799999999999997</c:v>
                    </c:pt>
                    <c:pt idx="25">
                      <c:v>12.9</c:v>
                    </c:pt>
                    <c:pt idx="26">
                      <c:v>16.399999999999999</c:v>
                    </c:pt>
                    <c:pt idx="27">
                      <c:v>-3.3</c:v>
                    </c:pt>
                    <c:pt idx="28">
                      <c:v>6.8</c:v>
                    </c:pt>
                    <c:pt idx="29">
                      <c:v>14.4</c:v>
                    </c:pt>
                    <c:pt idx="30">
                      <c:v>13.9</c:v>
                    </c:pt>
                    <c:pt idx="31">
                      <c:v>12.2</c:v>
                    </c:pt>
                    <c:pt idx="32">
                      <c:v>24.5</c:v>
                    </c:pt>
                    <c:pt idx="33">
                      <c:v>30.1</c:v>
                    </c:pt>
                    <c:pt idx="34">
                      <c:v>29.8</c:v>
                    </c:pt>
                    <c:pt idx="35">
                      <c:v>31.3</c:v>
                    </c:pt>
                    <c:pt idx="36">
                      <c:v>20.6</c:v>
                    </c:pt>
                    <c:pt idx="37">
                      <c:v>15.7</c:v>
                    </c:pt>
                    <c:pt idx="38">
                      <c:v>8</c:v>
                    </c:pt>
                    <c:pt idx="39">
                      <c:v>8.6999999999999993</c:v>
                    </c:pt>
                    <c:pt idx="40">
                      <c:v>15.2</c:v>
                    </c:pt>
                    <c:pt idx="41">
                      <c:v>17.3</c:v>
                    </c:pt>
                    <c:pt idx="42">
                      <c:v>23.7</c:v>
                    </c:pt>
                    <c:pt idx="43">
                      <c:v>28</c:v>
                    </c:pt>
                    <c:pt idx="44">
                      <c:v>30.3</c:v>
                    </c:pt>
                    <c:pt idx="45">
                      <c:v>21.6</c:v>
                    </c:pt>
                  </c:numLit>
                </c:val>
                <c:smooth val="0"/>
                <c:extLst>
                  <c:ext xmlns:c16="http://schemas.microsoft.com/office/drawing/2014/chart" uri="{C3380CC4-5D6E-409C-BE32-E72D297353CC}">
                    <c16:uniqueId val="{00000009-5371-4179-97E7-ACD3BABB481A}"/>
                  </c:ext>
                </c:extLst>
              </c15:ser>
            </c15:filteredLineSeries>
          </c:ext>
        </c:extLst>
      </c:lineChart>
      <c:dateAx>
        <c:axId val="688718063"/>
        <c:scaling>
          <c:orientation val="minMax"/>
          <c:max val="45748"/>
          <c:min val="42401"/>
        </c:scaling>
        <c:delete val="0"/>
        <c:axPos val="b"/>
        <c:numFmt formatCode="yyyy" sourceLinked="0"/>
        <c:majorTickMark val="out"/>
        <c:minorTickMark val="none"/>
        <c:tickLblPos val="low"/>
        <c:spPr>
          <a:noFill/>
          <a:ln w="15875" cap="flat" cmpd="sng" algn="ctr">
            <a:solidFill>
              <a:srgbClr val="000000"/>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688742063"/>
        <c:crossesAt val="0"/>
        <c:auto val="1"/>
        <c:lblOffset val="100"/>
        <c:baseTimeUnit val="months"/>
        <c:majorUnit val="1"/>
        <c:majorTimeUnit val="years"/>
      </c:dateAx>
      <c:valAx>
        <c:axId val="688742063"/>
        <c:scaling>
          <c:orientation val="minMax"/>
          <c:max val="80"/>
          <c:min val="-10"/>
        </c:scaling>
        <c:delete val="0"/>
        <c:axPos val="l"/>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688718063"/>
        <c:crosses val="autoZero"/>
        <c:crossBetween val="midCat"/>
      </c:valAx>
      <c:valAx>
        <c:axId val="1352765727"/>
        <c:scaling>
          <c:orientation val="minMax"/>
          <c:max val="80"/>
          <c:min val="-10"/>
        </c:scaling>
        <c:delete val="0"/>
        <c:axPos val="r"/>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352769087"/>
        <c:crosses val="max"/>
        <c:crossBetween val="between"/>
      </c:valAx>
      <c:catAx>
        <c:axId val="1352769087"/>
        <c:scaling>
          <c:orientation val="minMax"/>
        </c:scaling>
        <c:delete val="1"/>
        <c:axPos val="b"/>
        <c:majorTickMark val="out"/>
        <c:minorTickMark val="none"/>
        <c:tickLblPos val="nextTo"/>
        <c:crossAx val="1352765727"/>
        <c:crosses val="autoZero"/>
        <c:auto val="1"/>
        <c:lblAlgn val="ctr"/>
        <c:lblOffset val="100"/>
        <c:noMultiLvlLbl val="0"/>
      </c:catAx>
      <c:spPr>
        <a:noFill/>
        <a:ln w="25400">
          <a:noFill/>
        </a:ln>
        <a:effectLst/>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ayout>
        <c:manualLayout>
          <c:xMode val="edge"/>
          <c:yMode val="edge"/>
          <c:x val="9.3779125049117118E-2"/>
          <c:y val="0.15537557809270758"/>
          <c:w val="0.15751048247753913"/>
          <c:h val="7.1604498896051846E-2"/>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legend>
    <c:plotVisOnly val="1"/>
    <c:dispBlanksAs val="gap"/>
    <c:showDLblsOverMax val="0"/>
  </c:chart>
  <c:spPr>
    <a:noFill/>
    <a:ln w="25400" cap="flat" cmpd="sng" algn="ctr">
      <a:noFill/>
      <a:round/>
    </a:ln>
    <a:effectLst/>
    <a:extLst>
      <a:ext uri="{909E8E84-426E-40DD-AFC4-6F175D3DCCD1}">
        <a14:hiddenFill xmlns:a14="http://schemas.microsoft.com/office/drawing/2010/main">
          <a:solidFill>
            <a:srgbClr val="FFFFFF"/>
          </a:solidFill>
        </a14:hiddenFill>
      </a:ext>
    </a:extLst>
  </c:spPr>
  <c:txPr>
    <a:bodyPr/>
    <a:lstStyle/>
    <a:p>
      <a:pPr>
        <a:defRPr sz="1100">
          <a:solidFill>
            <a:srgbClr val="000000"/>
          </a:solidFill>
          <a:latin typeface="Franklin Gothic Book"/>
          <a:ea typeface="Franklin Gothic Book"/>
          <a:cs typeface="Franklin Gothic Book"/>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320" b="0" i="0" u="none" strike="noStrike" kern="1200" spc="0" baseline="0">
                <a:solidFill>
                  <a:srgbClr val="000000"/>
                </a:solidFill>
                <a:latin typeface="Franklin Gothic Book"/>
                <a:ea typeface="Franklin Gothic Book"/>
                <a:cs typeface="Franklin Gothic Book"/>
              </a:defRPr>
            </a:pPr>
            <a:r>
              <a:rPr lang="en-US"/>
              <a:t>Inflation Expectations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320" b="0" i="0" u="none" strike="noStrike" kern="1200" spc="0" baseline="0">
              <a:solidFill>
                <a:srgbClr val="000000"/>
              </a:solidFill>
              <a:latin typeface="Franklin Gothic Book"/>
              <a:ea typeface="Franklin Gothic Book"/>
              <a:cs typeface="Franklin Gothic Book"/>
            </a:defRPr>
          </a:pPr>
          <a:endParaRPr lang="en-US"/>
        </a:p>
      </c:txPr>
    </c:title>
    <c:autoTitleDeleted val="0"/>
    <c:plotArea>
      <c:layout>
        <c:manualLayout>
          <c:layoutTarget val="inner"/>
          <c:xMode val="edge"/>
          <c:yMode val="edge"/>
          <c:x val="4.8696169923204052E-2"/>
          <c:y val="0.11589293525809272"/>
          <c:w val="0.89833940896276854"/>
          <c:h val="0.78541912729658792"/>
        </c:manualLayout>
      </c:layout>
      <c:lineChart>
        <c:grouping val="standard"/>
        <c:varyColors val="0"/>
        <c:ser>
          <c:idx val="1"/>
          <c:order val="1"/>
          <c:tx>
            <c:strRef>
              <c:f>Inflation_Expectations!$C$1</c:f>
              <c:strCache>
                <c:ptCount val="1"/>
                <c:pt idx="0">
                  <c:v>10-year Breakeven Inflation Rate</c:v>
                </c:pt>
              </c:strCache>
            </c:strRef>
          </c:tx>
          <c:spPr>
            <a:ln w="28575" cap="rnd">
              <a:solidFill>
                <a:srgbClr val="610390"/>
              </a:solidFill>
              <a:round/>
            </a:ln>
            <a:effectLst/>
          </c:spPr>
          <c:marker>
            <c:symbol val="none"/>
          </c:marker>
          <c:cat>
            <c:numRef>
              <c:f>Inflation_Expectations!$A$3:$A$523</c:f>
              <c:numCache>
                <c:formatCode>yyyy\-mm\-dd</c:formatCode>
                <c:ptCount val="521"/>
                <c:pt idx="0">
                  <c:v>45016</c:v>
                </c:pt>
                <c:pt idx="1">
                  <c:v>45019</c:v>
                </c:pt>
                <c:pt idx="2">
                  <c:v>45020</c:v>
                </c:pt>
                <c:pt idx="3">
                  <c:v>45021</c:v>
                </c:pt>
                <c:pt idx="4">
                  <c:v>45022</c:v>
                </c:pt>
                <c:pt idx="5">
                  <c:v>45023</c:v>
                </c:pt>
                <c:pt idx="6">
                  <c:v>45026</c:v>
                </c:pt>
                <c:pt idx="7">
                  <c:v>45027</c:v>
                </c:pt>
                <c:pt idx="8">
                  <c:v>45028</c:v>
                </c:pt>
                <c:pt idx="9">
                  <c:v>45029</c:v>
                </c:pt>
                <c:pt idx="10">
                  <c:v>45030</c:v>
                </c:pt>
                <c:pt idx="11">
                  <c:v>45033</c:v>
                </c:pt>
                <c:pt idx="12">
                  <c:v>45034</c:v>
                </c:pt>
                <c:pt idx="13">
                  <c:v>45035</c:v>
                </c:pt>
                <c:pt idx="14">
                  <c:v>45036</c:v>
                </c:pt>
                <c:pt idx="15">
                  <c:v>45037</c:v>
                </c:pt>
                <c:pt idx="16">
                  <c:v>45040</c:v>
                </c:pt>
                <c:pt idx="17">
                  <c:v>45041</c:v>
                </c:pt>
                <c:pt idx="18">
                  <c:v>45042</c:v>
                </c:pt>
                <c:pt idx="19">
                  <c:v>45043</c:v>
                </c:pt>
                <c:pt idx="20">
                  <c:v>45044</c:v>
                </c:pt>
                <c:pt idx="21">
                  <c:v>45047</c:v>
                </c:pt>
                <c:pt idx="22">
                  <c:v>45048</c:v>
                </c:pt>
                <c:pt idx="23">
                  <c:v>45049</c:v>
                </c:pt>
                <c:pt idx="24">
                  <c:v>45050</c:v>
                </c:pt>
                <c:pt idx="25">
                  <c:v>45051</c:v>
                </c:pt>
                <c:pt idx="26">
                  <c:v>45054</c:v>
                </c:pt>
                <c:pt idx="27">
                  <c:v>45055</c:v>
                </c:pt>
                <c:pt idx="28">
                  <c:v>45056</c:v>
                </c:pt>
                <c:pt idx="29">
                  <c:v>45057</c:v>
                </c:pt>
                <c:pt idx="30">
                  <c:v>45058</c:v>
                </c:pt>
                <c:pt idx="31">
                  <c:v>45061</c:v>
                </c:pt>
                <c:pt idx="32">
                  <c:v>45062</c:v>
                </c:pt>
                <c:pt idx="33">
                  <c:v>45063</c:v>
                </c:pt>
                <c:pt idx="34">
                  <c:v>45064</c:v>
                </c:pt>
                <c:pt idx="35">
                  <c:v>45065</c:v>
                </c:pt>
                <c:pt idx="36">
                  <c:v>45068</c:v>
                </c:pt>
                <c:pt idx="37">
                  <c:v>45069</c:v>
                </c:pt>
                <c:pt idx="38">
                  <c:v>45070</c:v>
                </c:pt>
                <c:pt idx="39">
                  <c:v>45071</c:v>
                </c:pt>
                <c:pt idx="40">
                  <c:v>45072</c:v>
                </c:pt>
                <c:pt idx="41">
                  <c:v>45075</c:v>
                </c:pt>
                <c:pt idx="42">
                  <c:v>45076</c:v>
                </c:pt>
                <c:pt idx="43">
                  <c:v>45077</c:v>
                </c:pt>
                <c:pt idx="44">
                  <c:v>45078</c:v>
                </c:pt>
                <c:pt idx="45">
                  <c:v>45079</c:v>
                </c:pt>
                <c:pt idx="46">
                  <c:v>45082</c:v>
                </c:pt>
                <c:pt idx="47">
                  <c:v>45083</c:v>
                </c:pt>
                <c:pt idx="48">
                  <c:v>45084</c:v>
                </c:pt>
                <c:pt idx="49">
                  <c:v>45085</c:v>
                </c:pt>
                <c:pt idx="50">
                  <c:v>45086</c:v>
                </c:pt>
                <c:pt idx="51">
                  <c:v>45089</c:v>
                </c:pt>
                <c:pt idx="52">
                  <c:v>45090</c:v>
                </c:pt>
                <c:pt idx="53">
                  <c:v>45091</c:v>
                </c:pt>
                <c:pt idx="54">
                  <c:v>45092</c:v>
                </c:pt>
                <c:pt idx="55">
                  <c:v>45093</c:v>
                </c:pt>
                <c:pt idx="56">
                  <c:v>45096</c:v>
                </c:pt>
                <c:pt idx="57">
                  <c:v>45097</c:v>
                </c:pt>
                <c:pt idx="58">
                  <c:v>45098</c:v>
                </c:pt>
                <c:pt idx="59">
                  <c:v>45099</c:v>
                </c:pt>
                <c:pt idx="60">
                  <c:v>45100</c:v>
                </c:pt>
                <c:pt idx="61">
                  <c:v>45103</c:v>
                </c:pt>
                <c:pt idx="62">
                  <c:v>45104</c:v>
                </c:pt>
                <c:pt idx="63">
                  <c:v>45105</c:v>
                </c:pt>
                <c:pt idx="64">
                  <c:v>45106</c:v>
                </c:pt>
                <c:pt idx="65">
                  <c:v>45107</c:v>
                </c:pt>
                <c:pt idx="66">
                  <c:v>45110</c:v>
                </c:pt>
                <c:pt idx="67">
                  <c:v>45111</c:v>
                </c:pt>
                <c:pt idx="68">
                  <c:v>45112</c:v>
                </c:pt>
                <c:pt idx="69">
                  <c:v>45113</c:v>
                </c:pt>
                <c:pt idx="70">
                  <c:v>45114</c:v>
                </c:pt>
                <c:pt idx="71">
                  <c:v>45117</c:v>
                </c:pt>
                <c:pt idx="72">
                  <c:v>45118</c:v>
                </c:pt>
                <c:pt idx="73">
                  <c:v>45119</c:v>
                </c:pt>
                <c:pt idx="74">
                  <c:v>45120</c:v>
                </c:pt>
                <c:pt idx="75">
                  <c:v>45121</c:v>
                </c:pt>
                <c:pt idx="76">
                  <c:v>45124</c:v>
                </c:pt>
                <c:pt idx="77">
                  <c:v>45125</c:v>
                </c:pt>
                <c:pt idx="78">
                  <c:v>45126</c:v>
                </c:pt>
                <c:pt idx="79">
                  <c:v>45127</c:v>
                </c:pt>
                <c:pt idx="80">
                  <c:v>45128</c:v>
                </c:pt>
                <c:pt idx="81">
                  <c:v>45131</c:v>
                </c:pt>
                <c:pt idx="82">
                  <c:v>45132</c:v>
                </c:pt>
                <c:pt idx="83">
                  <c:v>45133</c:v>
                </c:pt>
                <c:pt idx="84">
                  <c:v>45134</c:v>
                </c:pt>
                <c:pt idx="85">
                  <c:v>45135</c:v>
                </c:pt>
                <c:pt idx="86">
                  <c:v>45138</c:v>
                </c:pt>
                <c:pt idx="87">
                  <c:v>45139</c:v>
                </c:pt>
                <c:pt idx="88">
                  <c:v>45140</c:v>
                </c:pt>
                <c:pt idx="89">
                  <c:v>45141</c:v>
                </c:pt>
                <c:pt idx="90">
                  <c:v>45142</c:v>
                </c:pt>
                <c:pt idx="91">
                  <c:v>45145</c:v>
                </c:pt>
                <c:pt idx="92">
                  <c:v>45146</c:v>
                </c:pt>
                <c:pt idx="93">
                  <c:v>45147</c:v>
                </c:pt>
                <c:pt idx="94">
                  <c:v>45148</c:v>
                </c:pt>
                <c:pt idx="95">
                  <c:v>45149</c:v>
                </c:pt>
                <c:pt idx="96">
                  <c:v>45152</c:v>
                </c:pt>
                <c:pt idx="97">
                  <c:v>45153</c:v>
                </c:pt>
                <c:pt idx="98">
                  <c:v>45154</c:v>
                </c:pt>
                <c:pt idx="99">
                  <c:v>45155</c:v>
                </c:pt>
                <c:pt idx="100">
                  <c:v>45156</c:v>
                </c:pt>
                <c:pt idx="101">
                  <c:v>45159</c:v>
                </c:pt>
                <c:pt idx="102">
                  <c:v>45160</c:v>
                </c:pt>
                <c:pt idx="103">
                  <c:v>45161</c:v>
                </c:pt>
                <c:pt idx="104">
                  <c:v>45162</c:v>
                </c:pt>
                <c:pt idx="105">
                  <c:v>45163</c:v>
                </c:pt>
                <c:pt idx="106">
                  <c:v>45166</c:v>
                </c:pt>
                <c:pt idx="107">
                  <c:v>45167</c:v>
                </c:pt>
                <c:pt idx="108">
                  <c:v>45168</c:v>
                </c:pt>
                <c:pt idx="109">
                  <c:v>45169</c:v>
                </c:pt>
                <c:pt idx="110">
                  <c:v>45170</c:v>
                </c:pt>
                <c:pt idx="111">
                  <c:v>45173</c:v>
                </c:pt>
                <c:pt idx="112">
                  <c:v>45174</c:v>
                </c:pt>
                <c:pt idx="113">
                  <c:v>45175</c:v>
                </c:pt>
                <c:pt idx="114">
                  <c:v>45176</c:v>
                </c:pt>
                <c:pt idx="115">
                  <c:v>45177</c:v>
                </c:pt>
                <c:pt idx="116">
                  <c:v>45180</c:v>
                </c:pt>
                <c:pt idx="117">
                  <c:v>45181</c:v>
                </c:pt>
                <c:pt idx="118">
                  <c:v>45182</c:v>
                </c:pt>
                <c:pt idx="119">
                  <c:v>45183</c:v>
                </c:pt>
                <c:pt idx="120">
                  <c:v>45184</c:v>
                </c:pt>
                <c:pt idx="121">
                  <c:v>45187</c:v>
                </c:pt>
                <c:pt idx="122">
                  <c:v>45188</c:v>
                </c:pt>
                <c:pt idx="123">
                  <c:v>45189</c:v>
                </c:pt>
                <c:pt idx="124">
                  <c:v>45190</c:v>
                </c:pt>
                <c:pt idx="125">
                  <c:v>45191</c:v>
                </c:pt>
                <c:pt idx="126">
                  <c:v>45194</c:v>
                </c:pt>
                <c:pt idx="127">
                  <c:v>45195</c:v>
                </c:pt>
                <c:pt idx="128">
                  <c:v>45196</c:v>
                </c:pt>
                <c:pt idx="129">
                  <c:v>45197</c:v>
                </c:pt>
                <c:pt idx="130">
                  <c:v>45198</c:v>
                </c:pt>
                <c:pt idx="131">
                  <c:v>45201</c:v>
                </c:pt>
                <c:pt idx="132">
                  <c:v>45202</c:v>
                </c:pt>
                <c:pt idx="133">
                  <c:v>45203</c:v>
                </c:pt>
                <c:pt idx="134">
                  <c:v>45204</c:v>
                </c:pt>
                <c:pt idx="135">
                  <c:v>45205</c:v>
                </c:pt>
                <c:pt idx="136">
                  <c:v>45208</c:v>
                </c:pt>
                <c:pt idx="137">
                  <c:v>45209</c:v>
                </c:pt>
                <c:pt idx="138">
                  <c:v>45210</c:v>
                </c:pt>
                <c:pt idx="139">
                  <c:v>45211</c:v>
                </c:pt>
                <c:pt idx="140">
                  <c:v>45212</c:v>
                </c:pt>
                <c:pt idx="141">
                  <c:v>45215</c:v>
                </c:pt>
                <c:pt idx="142">
                  <c:v>45216</c:v>
                </c:pt>
                <c:pt idx="143">
                  <c:v>45217</c:v>
                </c:pt>
                <c:pt idx="144">
                  <c:v>45218</c:v>
                </c:pt>
                <c:pt idx="145">
                  <c:v>45219</c:v>
                </c:pt>
                <c:pt idx="146">
                  <c:v>45222</c:v>
                </c:pt>
                <c:pt idx="147">
                  <c:v>45223</c:v>
                </c:pt>
                <c:pt idx="148">
                  <c:v>45224</c:v>
                </c:pt>
                <c:pt idx="149">
                  <c:v>45225</c:v>
                </c:pt>
                <c:pt idx="150">
                  <c:v>45226</c:v>
                </c:pt>
                <c:pt idx="151">
                  <c:v>45229</c:v>
                </c:pt>
                <c:pt idx="152">
                  <c:v>45230</c:v>
                </c:pt>
                <c:pt idx="153">
                  <c:v>45231</c:v>
                </c:pt>
                <c:pt idx="154">
                  <c:v>45232</c:v>
                </c:pt>
                <c:pt idx="155">
                  <c:v>45233</c:v>
                </c:pt>
                <c:pt idx="156">
                  <c:v>45236</c:v>
                </c:pt>
                <c:pt idx="157">
                  <c:v>45237</c:v>
                </c:pt>
                <c:pt idx="158">
                  <c:v>45238</c:v>
                </c:pt>
                <c:pt idx="159">
                  <c:v>45239</c:v>
                </c:pt>
                <c:pt idx="160">
                  <c:v>45240</c:v>
                </c:pt>
                <c:pt idx="161">
                  <c:v>45243</c:v>
                </c:pt>
                <c:pt idx="162">
                  <c:v>45244</c:v>
                </c:pt>
                <c:pt idx="163">
                  <c:v>45245</c:v>
                </c:pt>
                <c:pt idx="164">
                  <c:v>45246</c:v>
                </c:pt>
                <c:pt idx="165">
                  <c:v>45247</c:v>
                </c:pt>
                <c:pt idx="166">
                  <c:v>45250</c:v>
                </c:pt>
                <c:pt idx="167">
                  <c:v>45251</c:v>
                </c:pt>
                <c:pt idx="168">
                  <c:v>45252</c:v>
                </c:pt>
                <c:pt idx="169">
                  <c:v>45253</c:v>
                </c:pt>
                <c:pt idx="170">
                  <c:v>45254</c:v>
                </c:pt>
                <c:pt idx="171">
                  <c:v>45257</c:v>
                </c:pt>
                <c:pt idx="172">
                  <c:v>45258</c:v>
                </c:pt>
                <c:pt idx="173">
                  <c:v>45259</c:v>
                </c:pt>
                <c:pt idx="174">
                  <c:v>45260</c:v>
                </c:pt>
                <c:pt idx="175">
                  <c:v>45261</c:v>
                </c:pt>
                <c:pt idx="176">
                  <c:v>45264</c:v>
                </c:pt>
                <c:pt idx="177">
                  <c:v>45265</c:v>
                </c:pt>
                <c:pt idx="178">
                  <c:v>45266</c:v>
                </c:pt>
                <c:pt idx="179">
                  <c:v>45267</c:v>
                </c:pt>
                <c:pt idx="180">
                  <c:v>45268</c:v>
                </c:pt>
                <c:pt idx="181">
                  <c:v>45271</c:v>
                </c:pt>
                <c:pt idx="182">
                  <c:v>45272</c:v>
                </c:pt>
                <c:pt idx="183">
                  <c:v>45273</c:v>
                </c:pt>
                <c:pt idx="184">
                  <c:v>45274</c:v>
                </c:pt>
                <c:pt idx="185">
                  <c:v>45275</c:v>
                </c:pt>
                <c:pt idx="186">
                  <c:v>45278</c:v>
                </c:pt>
                <c:pt idx="187">
                  <c:v>45279</c:v>
                </c:pt>
                <c:pt idx="188">
                  <c:v>45280</c:v>
                </c:pt>
                <c:pt idx="189">
                  <c:v>45281</c:v>
                </c:pt>
                <c:pt idx="190">
                  <c:v>45282</c:v>
                </c:pt>
                <c:pt idx="191">
                  <c:v>45285</c:v>
                </c:pt>
                <c:pt idx="192">
                  <c:v>45286</c:v>
                </c:pt>
                <c:pt idx="193">
                  <c:v>45287</c:v>
                </c:pt>
                <c:pt idx="194">
                  <c:v>45288</c:v>
                </c:pt>
                <c:pt idx="195">
                  <c:v>45289</c:v>
                </c:pt>
                <c:pt idx="196">
                  <c:v>45292</c:v>
                </c:pt>
                <c:pt idx="197">
                  <c:v>45293</c:v>
                </c:pt>
                <c:pt idx="198">
                  <c:v>45294</c:v>
                </c:pt>
                <c:pt idx="199">
                  <c:v>45295</c:v>
                </c:pt>
                <c:pt idx="200">
                  <c:v>45296</c:v>
                </c:pt>
                <c:pt idx="201">
                  <c:v>45299</c:v>
                </c:pt>
                <c:pt idx="202">
                  <c:v>45300</c:v>
                </c:pt>
                <c:pt idx="203">
                  <c:v>45301</c:v>
                </c:pt>
                <c:pt idx="204">
                  <c:v>45302</c:v>
                </c:pt>
                <c:pt idx="205">
                  <c:v>45303</c:v>
                </c:pt>
                <c:pt idx="206">
                  <c:v>45306</c:v>
                </c:pt>
                <c:pt idx="207">
                  <c:v>45307</c:v>
                </c:pt>
                <c:pt idx="208">
                  <c:v>45308</c:v>
                </c:pt>
                <c:pt idx="209">
                  <c:v>45309</c:v>
                </c:pt>
                <c:pt idx="210">
                  <c:v>45310</c:v>
                </c:pt>
                <c:pt idx="211">
                  <c:v>45313</c:v>
                </c:pt>
                <c:pt idx="212">
                  <c:v>45314</c:v>
                </c:pt>
                <c:pt idx="213">
                  <c:v>45315</c:v>
                </c:pt>
                <c:pt idx="214">
                  <c:v>45316</c:v>
                </c:pt>
                <c:pt idx="215">
                  <c:v>45317</c:v>
                </c:pt>
                <c:pt idx="216">
                  <c:v>45320</c:v>
                </c:pt>
                <c:pt idx="217">
                  <c:v>45321</c:v>
                </c:pt>
                <c:pt idx="218">
                  <c:v>45322</c:v>
                </c:pt>
                <c:pt idx="219">
                  <c:v>45323</c:v>
                </c:pt>
                <c:pt idx="220">
                  <c:v>45324</c:v>
                </c:pt>
                <c:pt idx="221">
                  <c:v>45327</c:v>
                </c:pt>
                <c:pt idx="222">
                  <c:v>45328</c:v>
                </c:pt>
                <c:pt idx="223">
                  <c:v>45329</c:v>
                </c:pt>
                <c:pt idx="224">
                  <c:v>45330</c:v>
                </c:pt>
                <c:pt idx="225">
                  <c:v>45331</c:v>
                </c:pt>
                <c:pt idx="226">
                  <c:v>45334</c:v>
                </c:pt>
                <c:pt idx="227">
                  <c:v>45335</c:v>
                </c:pt>
                <c:pt idx="228">
                  <c:v>45336</c:v>
                </c:pt>
                <c:pt idx="229">
                  <c:v>45337</c:v>
                </c:pt>
                <c:pt idx="230">
                  <c:v>45338</c:v>
                </c:pt>
                <c:pt idx="231">
                  <c:v>45341</c:v>
                </c:pt>
                <c:pt idx="232">
                  <c:v>45342</c:v>
                </c:pt>
                <c:pt idx="233">
                  <c:v>45343</c:v>
                </c:pt>
                <c:pt idx="234">
                  <c:v>45344</c:v>
                </c:pt>
                <c:pt idx="235">
                  <c:v>45345</c:v>
                </c:pt>
                <c:pt idx="236">
                  <c:v>45348</c:v>
                </c:pt>
                <c:pt idx="237">
                  <c:v>45349</c:v>
                </c:pt>
                <c:pt idx="238">
                  <c:v>45350</c:v>
                </c:pt>
                <c:pt idx="239">
                  <c:v>45351</c:v>
                </c:pt>
                <c:pt idx="240">
                  <c:v>45352</c:v>
                </c:pt>
                <c:pt idx="241">
                  <c:v>45355</c:v>
                </c:pt>
                <c:pt idx="242">
                  <c:v>45356</c:v>
                </c:pt>
                <c:pt idx="243">
                  <c:v>45357</c:v>
                </c:pt>
                <c:pt idx="244">
                  <c:v>45358</c:v>
                </c:pt>
                <c:pt idx="245">
                  <c:v>45359</c:v>
                </c:pt>
                <c:pt idx="246">
                  <c:v>45362</c:v>
                </c:pt>
                <c:pt idx="247">
                  <c:v>45363</c:v>
                </c:pt>
                <c:pt idx="248">
                  <c:v>45364</c:v>
                </c:pt>
                <c:pt idx="249">
                  <c:v>45365</c:v>
                </c:pt>
                <c:pt idx="250">
                  <c:v>45366</c:v>
                </c:pt>
                <c:pt idx="251">
                  <c:v>45369</c:v>
                </c:pt>
                <c:pt idx="252">
                  <c:v>45370</c:v>
                </c:pt>
                <c:pt idx="253">
                  <c:v>45371</c:v>
                </c:pt>
                <c:pt idx="254">
                  <c:v>45372</c:v>
                </c:pt>
                <c:pt idx="255">
                  <c:v>45373</c:v>
                </c:pt>
                <c:pt idx="256">
                  <c:v>45376</c:v>
                </c:pt>
                <c:pt idx="257">
                  <c:v>45377</c:v>
                </c:pt>
                <c:pt idx="258">
                  <c:v>45378</c:v>
                </c:pt>
                <c:pt idx="259">
                  <c:v>45379</c:v>
                </c:pt>
                <c:pt idx="260">
                  <c:v>45380</c:v>
                </c:pt>
                <c:pt idx="261">
                  <c:v>45383</c:v>
                </c:pt>
                <c:pt idx="262">
                  <c:v>45384</c:v>
                </c:pt>
                <c:pt idx="263">
                  <c:v>45385</c:v>
                </c:pt>
                <c:pt idx="264">
                  <c:v>45386</c:v>
                </c:pt>
                <c:pt idx="265">
                  <c:v>45387</c:v>
                </c:pt>
                <c:pt idx="266">
                  <c:v>45390</c:v>
                </c:pt>
                <c:pt idx="267">
                  <c:v>45391</c:v>
                </c:pt>
                <c:pt idx="268">
                  <c:v>45392</c:v>
                </c:pt>
                <c:pt idx="269">
                  <c:v>45393</c:v>
                </c:pt>
                <c:pt idx="270">
                  <c:v>45394</c:v>
                </c:pt>
                <c:pt idx="271">
                  <c:v>45397</c:v>
                </c:pt>
                <c:pt idx="272">
                  <c:v>45398</c:v>
                </c:pt>
                <c:pt idx="273">
                  <c:v>45399</c:v>
                </c:pt>
                <c:pt idx="274">
                  <c:v>45400</c:v>
                </c:pt>
                <c:pt idx="275">
                  <c:v>45401</c:v>
                </c:pt>
                <c:pt idx="276">
                  <c:v>45404</c:v>
                </c:pt>
                <c:pt idx="277">
                  <c:v>45405</c:v>
                </c:pt>
                <c:pt idx="278">
                  <c:v>45406</c:v>
                </c:pt>
                <c:pt idx="279">
                  <c:v>45407</c:v>
                </c:pt>
                <c:pt idx="280">
                  <c:v>45408</c:v>
                </c:pt>
                <c:pt idx="281">
                  <c:v>45411</c:v>
                </c:pt>
                <c:pt idx="282">
                  <c:v>45412</c:v>
                </c:pt>
                <c:pt idx="283">
                  <c:v>45413</c:v>
                </c:pt>
                <c:pt idx="284">
                  <c:v>45414</c:v>
                </c:pt>
                <c:pt idx="285">
                  <c:v>45415</c:v>
                </c:pt>
                <c:pt idx="286">
                  <c:v>45418</c:v>
                </c:pt>
                <c:pt idx="287">
                  <c:v>45419</c:v>
                </c:pt>
                <c:pt idx="288">
                  <c:v>45420</c:v>
                </c:pt>
                <c:pt idx="289">
                  <c:v>45421</c:v>
                </c:pt>
                <c:pt idx="290">
                  <c:v>45422</c:v>
                </c:pt>
                <c:pt idx="291">
                  <c:v>45425</c:v>
                </c:pt>
                <c:pt idx="292">
                  <c:v>45426</c:v>
                </c:pt>
                <c:pt idx="293">
                  <c:v>45427</c:v>
                </c:pt>
                <c:pt idx="294">
                  <c:v>45428</c:v>
                </c:pt>
                <c:pt idx="295">
                  <c:v>45429</c:v>
                </c:pt>
                <c:pt idx="296">
                  <c:v>45432</c:v>
                </c:pt>
                <c:pt idx="297">
                  <c:v>45433</c:v>
                </c:pt>
                <c:pt idx="298">
                  <c:v>45434</c:v>
                </c:pt>
                <c:pt idx="299">
                  <c:v>45435</c:v>
                </c:pt>
                <c:pt idx="300">
                  <c:v>45436</c:v>
                </c:pt>
                <c:pt idx="301">
                  <c:v>45439</c:v>
                </c:pt>
                <c:pt idx="302">
                  <c:v>45440</c:v>
                </c:pt>
                <c:pt idx="303">
                  <c:v>45441</c:v>
                </c:pt>
                <c:pt idx="304">
                  <c:v>45442</c:v>
                </c:pt>
                <c:pt idx="305">
                  <c:v>45443</c:v>
                </c:pt>
                <c:pt idx="306">
                  <c:v>45446</c:v>
                </c:pt>
                <c:pt idx="307">
                  <c:v>45447</c:v>
                </c:pt>
                <c:pt idx="308">
                  <c:v>45448</c:v>
                </c:pt>
                <c:pt idx="309">
                  <c:v>45449</c:v>
                </c:pt>
                <c:pt idx="310">
                  <c:v>45450</c:v>
                </c:pt>
                <c:pt idx="311">
                  <c:v>45453</c:v>
                </c:pt>
                <c:pt idx="312">
                  <c:v>45454</c:v>
                </c:pt>
                <c:pt idx="313">
                  <c:v>45455</c:v>
                </c:pt>
                <c:pt idx="314">
                  <c:v>45456</c:v>
                </c:pt>
                <c:pt idx="315">
                  <c:v>45457</c:v>
                </c:pt>
                <c:pt idx="316">
                  <c:v>45460</c:v>
                </c:pt>
                <c:pt idx="317">
                  <c:v>45461</c:v>
                </c:pt>
                <c:pt idx="318">
                  <c:v>45462</c:v>
                </c:pt>
                <c:pt idx="319">
                  <c:v>45463</c:v>
                </c:pt>
                <c:pt idx="320">
                  <c:v>45464</c:v>
                </c:pt>
                <c:pt idx="321">
                  <c:v>45467</c:v>
                </c:pt>
                <c:pt idx="322">
                  <c:v>45468</c:v>
                </c:pt>
                <c:pt idx="323">
                  <c:v>45469</c:v>
                </c:pt>
                <c:pt idx="324">
                  <c:v>45470</c:v>
                </c:pt>
                <c:pt idx="325">
                  <c:v>45471</c:v>
                </c:pt>
                <c:pt idx="326">
                  <c:v>45474</c:v>
                </c:pt>
                <c:pt idx="327">
                  <c:v>45475</c:v>
                </c:pt>
                <c:pt idx="328">
                  <c:v>45476</c:v>
                </c:pt>
                <c:pt idx="329">
                  <c:v>45477</c:v>
                </c:pt>
                <c:pt idx="330">
                  <c:v>45478</c:v>
                </c:pt>
                <c:pt idx="331">
                  <c:v>45481</c:v>
                </c:pt>
                <c:pt idx="332">
                  <c:v>45482</c:v>
                </c:pt>
                <c:pt idx="333">
                  <c:v>45483</c:v>
                </c:pt>
                <c:pt idx="334">
                  <c:v>45484</c:v>
                </c:pt>
                <c:pt idx="335">
                  <c:v>45485</c:v>
                </c:pt>
                <c:pt idx="336">
                  <c:v>45488</c:v>
                </c:pt>
                <c:pt idx="337">
                  <c:v>45489</c:v>
                </c:pt>
                <c:pt idx="338">
                  <c:v>45490</c:v>
                </c:pt>
                <c:pt idx="339">
                  <c:v>45491</c:v>
                </c:pt>
                <c:pt idx="340">
                  <c:v>45492</c:v>
                </c:pt>
                <c:pt idx="341">
                  <c:v>45495</c:v>
                </c:pt>
                <c:pt idx="342">
                  <c:v>45496</c:v>
                </c:pt>
                <c:pt idx="343">
                  <c:v>45497</c:v>
                </c:pt>
                <c:pt idx="344">
                  <c:v>45498</c:v>
                </c:pt>
                <c:pt idx="345">
                  <c:v>45499</c:v>
                </c:pt>
                <c:pt idx="346">
                  <c:v>45502</c:v>
                </c:pt>
                <c:pt idx="347">
                  <c:v>45503</c:v>
                </c:pt>
                <c:pt idx="348">
                  <c:v>45504</c:v>
                </c:pt>
                <c:pt idx="349">
                  <c:v>45505</c:v>
                </c:pt>
                <c:pt idx="350">
                  <c:v>45506</c:v>
                </c:pt>
                <c:pt idx="351">
                  <c:v>45509</c:v>
                </c:pt>
                <c:pt idx="352">
                  <c:v>45510</c:v>
                </c:pt>
                <c:pt idx="353">
                  <c:v>45511</c:v>
                </c:pt>
                <c:pt idx="354">
                  <c:v>45512</c:v>
                </c:pt>
                <c:pt idx="355">
                  <c:v>45513</c:v>
                </c:pt>
                <c:pt idx="356">
                  <c:v>45516</c:v>
                </c:pt>
                <c:pt idx="357">
                  <c:v>45517</c:v>
                </c:pt>
                <c:pt idx="358">
                  <c:v>45518</c:v>
                </c:pt>
                <c:pt idx="359">
                  <c:v>45519</c:v>
                </c:pt>
                <c:pt idx="360">
                  <c:v>45520</c:v>
                </c:pt>
                <c:pt idx="361">
                  <c:v>45523</c:v>
                </c:pt>
                <c:pt idx="362">
                  <c:v>45524</c:v>
                </c:pt>
                <c:pt idx="363">
                  <c:v>45525</c:v>
                </c:pt>
                <c:pt idx="364">
                  <c:v>45526</c:v>
                </c:pt>
                <c:pt idx="365">
                  <c:v>45527</c:v>
                </c:pt>
                <c:pt idx="366">
                  <c:v>45530</c:v>
                </c:pt>
                <c:pt idx="367">
                  <c:v>45531</c:v>
                </c:pt>
                <c:pt idx="368">
                  <c:v>45532</c:v>
                </c:pt>
                <c:pt idx="369">
                  <c:v>45533</c:v>
                </c:pt>
                <c:pt idx="370">
                  <c:v>45534</c:v>
                </c:pt>
                <c:pt idx="371">
                  <c:v>45537</c:v>
                </c:pt>
                <c:pt idx="372">
                  <c:v>45538</c:v>
                </c:pt>
                <c:pt idx="373">
                  <c:v>45539</c:v>
                </c:pt>
                <c:pt idx="374">
                  <c:v>45540</c:v>
                </c:pt>
                <c:pt idx="375">
                  <c:v>45541</c:v>
                </c:pt>
                <c:pt idx="376">
                  <c:v>45544</c:v>
                </c:pt>
                <c:pt idx="377">
                  <c:v>45545</c:v>
                </c:pt>
                <c:pt idx="378">
                  <c:v>45546</c:v>
                </c:pt>
                <c:pt idx="379">
                  <c:v>45547</c:v>
                </c:pt>
                <c:pt idx="380">
                  <c:v>45548</c:v>
                </c:pt>
                <c:pt idx="381">
                  <c:v>45551</c:v>
                </c:pt>
                <c:pt idx="382">
                  <c:v>45552</c:v>
                </c:pt>
                <c:pt idx="383">
                  <c:v>45553</c:v>
                </c:pt>
                <c:pt idx="384">
                  <c:v>45554</c:v>
                </c:pt>
                <c:pt idx="385">
                  <c:v>45555</c:v>
                </c:pt>
                <c:pt idx="386">
                  <c:v>45558</c:v>
                </c:pt>
                <c:pt idx="387">
                  <c:v>45559</c:v>
                </c:pt>
                <c:pt idx="388">
                  <c:v>45560</c:v>
                </c:pt>
                <c:pt idx="389">
                  <c:v>45561</c:v>
                </c:pt>
                <c:pt idx="390">
                  <c:v>45562</c:v>
                </c:pt>
                <c:pt idx="391">
                  <c:v>45565</c:v>
                </c:pt>
                <c:pt idx="392">
                  <c:v>45566</c:v>
                </c:pt>
                <c:pt idx="393">
                  <c:v>45567</c:v>
                </c:pt>
                <c:pt idx="394">
                  <c:v>45568</c:v>
                </c:pt>
                <c:pt idx="395">
                  <c:v>45569</c:v>
                </c:pt>
                <c:pt idx="396">
                  <c:v>45572</c:v>
                </c:pt>
                <c:pt idx="397">
                  <c:v>45573</c:v>
                </c:pt>
                <c:pt idx="398">
                  <c:v>45574</c:v>
                </c:pt>
                <c:pt idx="399">
                  <c:v>45575</c:v>
                </c:pt>
                <c:pt idx="400">
                  <c:v>45576</c:v>
                </c:pt>
                <c:pt idx="401">
                  <c:v>45579</c:v>
                </c:pt>
                <c:pt idx="402">
                  <c:v>45580</c:v>
                </c:pt>
                <c:pt idx="403">
                  <c:v>45581</c:v>
                </c:pt>
                <c:pt idx="404">
                  <c:v>45582</c:v>
                </c:pt>
                <c:pt idx="405">
                  <c:v>45583</c:v>
                </c:pt>
                <c:pt idx="406">
                  <c:v>45586</c:v>
                </c:pt>
                <c:pt idx="407">
                  <c:v>45587</c:v>
                </c:pt>
                <c:pt idx="408">
                  <c:v>45588</c:v>
                </c:pt>
                <c:pt idx="409">
                  <c:v>45589</c:v>
                </c:pt>
                <c:pt idx="410">
                  <c:v>45590</c:v>
                </c:pt>
                <c:pt idx="411">
                  <c:v>45593</c:v>
                </c:pt>
                <c:pt idx="412">
                  <c:v>45594</c:v>
                </c:pt>
                <c:pt idx="413">
                  <c:v>45595</c:v>
                </c:pt>
                <c:pt idx="414">
                  <c:v>45596</c:v>
                </c:pt>
                <c:pt idx="415">
                  <c:v>45597</c:v>
                </c:pt>
                <c:pt idx="416">
                  <c:v>45600</c:v>
                </c:pt>
                <c:pt idx="417">
                  <c:v>45601</c:v>
                </c:pt>
                <c:pt idx="418">
                  <c:v>45602</c:v>
                </c:pt>
                <c:pt idx="419">
                  <c:v>45603</c:v>
                </c:pt>
                <c:pt idx="420">
                  <c:v>45604</c:v>
                </c:pt>
                <c:pt idx="421">
                  <c:v>45607</c:v>
                </c:pt>
                <c:pt idx="422">
                  <c:v>45608</c:v>
                </c:pt>
                <c:pt idx="423">
                  <c:v>45609</c:v>
                </c:pt>
                <c:pt idx="424">
                  <c:v>45610</c:v>
                </c:pt>
                <c:pt idx="425">
                  <c:v>45611</c:v>
                </c:pt>
                <c:pt idx="426">
                  <c:v>45614</c:v>
                </c:pt>
                <c:pt idx="427">
                  <c:v>45615</c:v>
                </c:pt>
                <c:pt idx="428">
                  <c:v>45616</c:v>
                </c:pt>
                <c:pt idx="429">
                  <c:v>45617</c:v>
                </c:pt>
                <c:pt idx="430">
                  <c:v>45618</c:v>
                </c:pt>
                <c:pt idx="431">
                  <c:v>45621</c:v>
                </c:pt>
                <c:pt idx="432">
                  <c:v>45622</c:v>
                </c:pt>
                <c:pt idx="433">
                  <c:v>45623</c:v>
                </c:pt>
                <c:pt idx="434">
                  <c:v>45624</c:v>
                </c:pt>
                <c:pt idx="435">
                  <c:v>45625</c:v>
                </c:pt>
                <c:pt idx="436">
                  <c:v>45628</c:v>
                </c:pt>
                <c:pt idx="437">
                  <c:v>45629</c:v>
                </c:pt>
                <c:pt idx="438">
                  <c:v>45630</c:v>
                </c:pt>
                <c:pt idx="439">
                  <c:v>45631</c:v>
                </c:pt>
                <c:pt idx="440">
                  <c:v>45632</c:v>
                </c:pt>
                <c:pt idx="441">
                  <c:v>45635</c:v>
                </c:pt>
                <c:pt idx="442">
                  <c:v>45636</c:v>
                </c:pt>
                <c:pt idx="443">
                  <c:v>45637</c:v>
                </c:pt>
                <c:pt idx="444">
                  <c:v>45638</c:v>
                </c:pt>
                <c:pt idx="445">
                  <c:v>45639</c:v>
                </c:pt>
                <c:pt idx="446">
                  <c:v>45642</c:v>
                </c:pt>
                <c:pt idx="447">
                  <c:v>45643</c:v>
                </c:pt>
                <c:pt idx="448">
                  <c:v>45644</c:v>
                </c:pt>
                <c:pt idx="449">
                  <c:v>45645</c:v>
                </c:pt>
                <c:pt idx="450">
                  <c:v>45646</c:v>
                </c:pt>
                <c:pt idx="451">
                  <c:v>45649</c:v>
                </c:pt>
                <c:pt idx="452">
                  <c:v>45650</c:v>
                </c:pt>
                <c:pt idx="453">
                  <c:v>45651</c:v>
                </c:pt>
                <c:pt idx="454">
                  <c:v>45652</c:v>
                </c:pt>
                <c:pt idx="455">
                  <c:v>45653</c:v>
                </c:pt>
                <c:pt idx="456">
                  <c:v>45656</c:v>
                </c:pt>
                <c:pt idx="457">
                  <c:v>45657</c:v>
                </c:pt>
                <c:pt idx="458">
                  <c:v>45658</c:v>
                </c:pt>
                <c:pt idx="459">
                  <c:v>45659</c:v>
                </c:pt>
                <c:pt idx="460">
                  <c:v>45660</c:v>
                </c:pt>
                <c:pt idx="461">
                  <c:v>45663</c:v>
                </c:pt>
                <c:pt idx="462">
                  <c:v>45664</c:v>
                </c:pt>
                <c:pt idx="463">
                  <c:v>45665</c:v>
                </c:pt>
                <c:pt idx="464">
                  <c:v>45666</c:v>
                </c:pt>
                <c:pt idx="465">
                  <c:v>45667</c:v>
                </c:pt>
                <c:pt idx="466">
                  <c:v>45670</c:v>
                </c:pt>
                <c:pt idx="467">
                  <c:v>45671</c:v>
                </c:pt>
                <c:pt idx="468">
                  <c:v>45672</c:v>
                </c:pt>
                <c:pt idx="469">
                  <c:v>45673</c:v>
                </c:pt>
                <c:pt idx="470">
                  <c:v>45674</c:v>
                </c:pt>
                <c:pt idx="471">
                  <c:v>45677</c:v>
                </c:pt>
                <c:pt idx="472">
                  <c:v>45678</c:v>
                </c:pt>
                <c:pt idx="473">
                  <c:v>45679</c:v>
                </c:pt>
                <c:pt idx="474">
                  <c:v>45680</c:v>
                </c:pt>
                <c:pt idx="475">
                  <c:v>45681</c:v>
                </c:pt>
                <c:pt idx="476">
                  <c:v>45684</c:v>
                </c:pt>
                <c:pt idx="477">
                  <c:v>45685</c:v>
                </c:pt>
                <c:pt idx="478">
                  <c:v>45686</c:v>
                </c:pt>
                <c:pt idx="479">
                  <c:v>45687</c:v>
                </c:pt>
                <c:pt idx="480">
                  <c:v>45688</c:v>
                </c:pt>
                <c:pt idx="481">
                  <c:v>45691</c:v>
                </c:pt>
                <c:pt idx="482">
                  <c:v>45692</c:v>
                </c:pt>
                <c:pt idx="483">
                  <c:v>45693</c:v>
                </c:pt>
                <c:pt idx="484">
                  <c:v>45694</c:v>
                </c:pt>
                <c:pt idx="485">
                  <c:v>45695</c:v>
                </c:pt>
                <c:pt idx="486">
                  <c:v>45698</c:v>
                </c:pt>
                <c:pt idx="487">
                  <c:v>45699</c:v>
                </c:pt>
                <c:pt idx="488">
                  <c:v>45700</c:v>
                </c:pt>
                <c:pt idx="489">
                  <c:v>45701</c:v>
                </c:pt>
                <c:pt idx="490">
                  <c:v>45702</c:v>
                </c:pt>
                <c:pt idx="491">
                  <c:v>45705</c:v>
                </c:pt>
                <c:pt idx="492">
                  <c:v>45706</c:v>
                </c:pt>
                <c:pt idx="493">
                  <c:v>45707</c:v>
                </c:pt>
                <c:pt idx="494">
                  <c:v>45708</c:v>
                </c:pt>
                <c:pt idx="495">
                  <c:v>45709</c:v>
                </c:pt>
                <c:pt idx="496">
                  <c:v>45712</c:v>
                </c:pt>
                <c:pt idx="497">
                  <c:v>45713</c:v>
                </c:pt>
                <c:pt idx="498">
                  <c:v>45714</c:v>
                </c:pt>
                <c:pt idx="499">
                  <c:v>45715</c:v>
                </c:pt>
                <c:pt idx="500">
                  <c:v>45716</c:v>
                </c:pt>
                <c:pt idx="501" formatCode="m/d/yyyy">
                  <c:v>45719</c:v>
                </c:pt>
                <c:pt idx="502" formatCode="m/d/yyyy">
                  <c:v>45720</c:v>
                </c:pt>
                <c:pt idx="503" formatCode="m/d/yyyy">
                  <c:v>45721</c:v>
                </c:pt>
                <c:pt idx="504" formatCode="m/d/yyyy">
                  <c:v>45722</c:v>
                </c:pt>
                <c:pt idx="505" formatCode="m/d/yyyy">
                  <c:v>45723</c:v>
                </c:pt>
                <c:pt idx="506" formatCode="m/d/yyyy">
                  <c:v>45726</c:v>
                </c:pt>
                <c:pt idx="507" formatCode="m/d/yyyy">
                  <c:v>45727</c:v>
                </c:pt>
                <c:pt idx="508" formatCode="m/d/yyyy">
                  <c:v>45728</c:v>
                </c:pt>
                <c:pt idx="509" formatCode="m/d/yyyy">
                  <c:v>45729</c:v>
                </c:pt>
                <c:pt idx="510" formatCode="m/d/yyyy">
                  <c:v>45730</c:v>
                </c:pt>
                <c:pt idx="511" formatCode="m/d/yyyy">
                  <c:v>45733</c:v>
                </c:pt>
                <c:pt idx="512" formatCode="m/d/yyyy">
                  <c:v>45734</c:v>
                </c:pt>
                <c:pt idx="513" formatCode="m/d/yyyy">
                  <c:v>45735</c:v>
                </c:pt>
                <c:pt idx="514" formatCode="m/d/yyyy">
                  <c:v>45736</c:v>
                </c:pt>
                <c:pt idx="515" formatCode="m/d/yyyy">
                  <c:v>45737</c:v>
                </c:pt>
                <c:pt idx="516" formatCode="m/d/yyyy">
                  <c:v>45740</c:v>
                </c:pt>
                <c:pt idx="517" formatCode="m/d/yyyy">
                  <c:v>45741</c:v>
                </c:pt>
                <c:pt idx="518" formatCode="m/d/yyyy">
                  <c:v>45742</c:v>
                </c:pt>
                <c:pt idx="519" formatCode="m/d/yyyy">
                  <c:v>45743</c:v>
                </c:pt>
                <c:pt idx="520" formatCode="m/d/yyyy">
                  <c:v>45744</c:v>
                </c:pt>
              </c:numCache>
            </c:numRef>
          </c:cat>
          <c:val>
            <c:numRef>
              <c:f>Inflation_Expectations!$C$3:$C$523</c:f>
              <c:numCache>
                <c:formatCode>0.00</c:formatCode>
                <c:ptCount val="521"/>
                <c:pt idx="0">
                  <c:v>2.3199999999999998</c:v>
                </c:pt>
                <c:pt idx="1">
                  <c:v>2.29</c:v>
                </c:pt>
                <c:pt idx="2">
                  <c:v>2.25</c:v>
                </c:pt>
                <c:pt idx="3">
                  <c:v>2.23</c:v>
                </c:pt>
                <c:pt idx="4">
                  <c:v>2.2400000000000002</c:v>
                </c:pt>
                <c:pt idx="5">
                  <c:v>2.25</c:v>
                </c:pt>
                <c:pt idx="6">
                  <c:v>2.27</c:v>
                </c:pt>
                <c:pt idx="7">
                  <c:v>2.29</c:v>
                </c:pt>
                <c:pt idx="8">
                  <c:v>2.27</c:v>
                </c:pt>
                <c:pt idx="9">
                  <c:v>2.29</c:v>
                </c:pt>
                <c:pt idx="10">
                  <c:v>2.2999999999999998</c:v>
                </c:pt>
                <c:pt idx="11">
                  <c:v>2.3199999999999998</c:v>
                </c:pt>
                <c:pt idx="12">
                  <c:v>2.2799999999999998</c:v>
                </c:pt>
                <c:pt idx="13">
                  <c:v>2.2799999999999998</c:v>
                </c:pt>
                <c:pt idx="14">
                  <c:v>2.2599999999999998</c:v>
                </c:pt>
                <c:pt idx="15">
                  <c:v>2.2799999999999998</c:v>
                </c:pt>
                <c:pt idx="16">
                  <c:v>2.2799999999999998</c:v>
                </c:pt>
                <c:pt idx="17">
                  <c:v>2.25</c:v>
                </c:pt>
                <c:pt idx="18">
                  <c:v>2.25</c:v>
                </c:pt>
                <c:pt idx="19">
                  <c:v>2.27</c:v>
                </c:pt>
                <c:pt idx="20">
                  <c:v>2.1800000000000002</c:v>
                </c:pt>
                <c:pt idx="21">
                  <c:v>2.23</c:v>
                </c:pt>
                <c:pt idx="22">
                  <c:v>2.2000000000000002</c:v>
                </c:pt>
                <c:pt idx="23">
                  <c:v>2.2000000000000002</c:v>
                </c:pt>
                <c:pt idx="24">
                  <c:v>2.19</c:v>
                </c:pt>
                <c:pt idx="25">
                  <c:v>2.21</c:v>
                </c:pt>
                <c:pt idx="26">
                  <c:v>2.23</c:v>
                </c:pt>
                <c:pt idx="27">
                  <c:v>2.23</c:v>
                </c:pt>
                <c:pt idx="28">
                  <c:v>2.17</c:v>
                </c:pt>
                <c:pt idx="29">
                  <c:v>2.16</c:v>
                </c:pt>
                <c:pt idx="30">
                  <c:v>2.1800000000000002</c:v>
                </c:pt>
                <c:pt idx="31">
                  <c:v>2.19</c:v>
                </c:pt>
                <c:pt idx="32">
                  <c:v>2.19</c:v>
                </c:pt>
                <c:pt idx="33">
                  <c:v>2.2200000000000002</c:v>
                </c:pt>
                <c:pt idx="34">
                  <c:v>2.23</c:v>
                </c:pt>
                <c:pt idx="35">
                  <c:v>2.2400000000000002</c:v>
                </c:pt>
                <c:pt idx="36">
                  <c:v>2.2400000000000002</c:v>
                </c:pt>
                <c:pt idx="37">
                  <c:v>2.2599999999999998</c:v>
                </c:pt>
                <c:pt idx="38">
                  <c:v>2.25</c:v>
                </c:pt>
                <c:pt idx="39">
                  <c:v>2.25</c:v>
                </c:pt>
                <c:pt idx="40">
                  <c:v>2.23</c:v>
                </c:pt>
                <c:pt idx="42">
                  <c:v>2.2200000000000002</c:v>
                </c:pt>
                <c:pt idx="43">
                  <c:v>2.1800000000000002</c:v>
                </c:pt>
                <c:pt idx="44">
                  <c:v>2.16</c:v>
                </c:pt>
                <c:pt idx="45">
                  <c:v>2.1800000000000002</c:v>
                </c:pt>
                <c:pt idx="46">
                  <c:v>2.19</c:v>
                </c:pt>
                <c:pt idx="47">
                  <c:v>2.2000000000000002</c:v>
                </c:pt>
                <c:pt idx="48">
                  <c:v>2.21</c:v>
                </c:pt>
                <c:pt idx="49">
                  <c:v>2.2000000000000002</c:v>
                </c:pt>
                <c:pt idx="50">
                  <c:v>2.2000000000000002</c:v>
                </c:pt>
                <c:pt idx="51">
                  <c:v>2.17</c:v>
                </c:pt>
                <c:pt idx="52">
                  <c:v>2.2000000000000002</c:v>
                </c:pt>
                <c:pt idx="53">
                  <c:v>2.21</c:v>
                </c:pt>
                <c:pt idx="54">
                  <c:v>2.21</c:v>
                </c:pt>
                <c:pt idx="55">
                  <c:v>2.2200000000000002</c:v>
                </c:pt>
                <c:pt idx="57">
                  <c:v>2.2200000000000002</c:v>
                </c:pt>
                <c:pt idx="58">
                  <c:v>2.21</c:v>
                </c:pt>
                <c:pt idx="59">
                  <c:v>2.2400000000000002</c:v>
                </c:pt>
                <c:pt idx="60">
                  <c:v>2.21</c:v>
                </c:pt>
                <c:pt idx="61">
                  <c:v>2.1800000000000002</c:v>
                </c:pt>
                <c:pt idx="62">
                  <c:v>2.2000000000000002</c:v>
                </c:pt>
                <c:pt idx="63">
                  <c:v>2.1800000000000002</c:v>
                </c:pt>
                <c:pt idx="64">
                  <c:v>2.2000000000000002</c:v>
                </c:pt>
                <c:pt idx="65">
                  <c:v>2.2200000000000002</c:v>
                </c:pt>
                <c:pt idx="66">
                  <c:v>2.25</c:v>
                </c:pt>
                <c:pt idx="68">
                  <c:v>2.2599999999999998</c:v>
                </c:pt>
                <c:pt idx="69">
                  <c:v>2.27</c:v>
                </c:pt>
                <c:pt idx="70">
                  <c:v>2.27</c:v>
                </c:pt>
                <c:pt idx="71">
                  <c:v>2.25</c:v>
                </c:pt>
                <c:pt idx="72">
                  <c:v>2.2400000000000002</c:v>
                </c:pt>
                <c:pt idx="73">
                  <c:v>2.2599999999999998</c:v>
                </c:pt>
                <c:pt idx="74">
                  <c:v>2.2400000000000002</c:v>
                </c:pt>
                <c:pt idx="75">
                  <c:v>2.2400000000000002</c:v>
                </c:pt>
                <c:pt idx="76">
                  <c:v>2.25</c:v>
                </c:pt>
                <c:pt idx="77">
                  <c:v>2.23</c:v>
                </c:pt>
                <c:pt idx="78">
                  <c:v>2.2200000000000002</c:v>
                </c:pt>
                <c:pt idx="79">
                  <c:v>2.35</c:v>
                </c:pt>
                <c:pt idx="80">
                  <c:v>2.35</c:v>
                </c:pt>
                <c:pt idx="81">
                  <c:v>2.38</c:v>
                </c:pt>
                <c:pt idx="82">
                  <c:v>2.39</c:v>
                </c:pt>
                <c:pt idx="83">
                  <c:v>2.36</c:v>
                </c:pt>
                <c:pt idx="84">
                  <c:v>2.37</c:v>
                </c:pt>
                <c:pt idx="85">
                  <c:v>2.38</c:v>
                </c:pt>
                <c:pt idx="86">
                  <c:v>2.37</c:v>
                </c:pt>
                <c:pt idx="87">
                  <c:v>2.37</c:v>
                </c:pt>
                <c:pt idx="88">
                  <c:v>2.36</c:v>
                </c:pt>
                <c:pt idx="89">
                  <c:v>2.37</c:v>
                </c:pt>
                <c:pt idx="90">
                  <c:v>2.38</c:v>
                </c:pt>
                <c:pt idx="91">
                  <c:v>2.41</c:v>
                </c:pt>
                <c:pt idx="92">
                  <c:v>2.36</c:v>
                </c:pt>
                <c:pt idx="93">
                  <c:v>2.34</c:v>
                </c:pt>
                <c:pt idx="94">
                  <c:v>2.33</c:v>
                </c:pt>
                <c:pt idx="95">
                  <c:v>2.36</c:v>
                </c:pt>
                <c:pt idx="96">
                  <c:v>2.36</c:v>
                </c:pt>
                <c:pt idx="97">
                  <c:v>2.3199999999999998</c:v>
                </c:pt>
                <c:pt idx="98">
                  <c:v>2.3199999999999998</c:v>
                </c:pt>
                <c:pt idx="99">
                  <c:v>2.33</c:v>
                </c:pt>
                <c:pt idx="100">
                  <c:v>2.3199999999999998</c:v>
                </c:pt>
                <c:pt idx="101">
                  <c:v>2.34</c:v>
                </c:pt>
                <c:pt idx="102">
                  <c:v>2.35</c:v>
                </c:pt>
                <c:pt idx="103">
                  <c:v>2.35</c:v>
                </c:pt>
                <c:pt idx="104">
                  <c:v>2.3199999999999998</c:v>
                </c:pt>
                <c:pt idx="105">
                  <c:v>2.33</c:v>
                </c:pt>
                <c:pt idx="106">
                  <c:v>2.2999999999999998</c:v>
                </c:pt>
                <c:pt idx="107">
                  <c:v>2.29</c:v>
                </c:pt>
                <c:pt idx="108">
                  <c:v>2.2599999999999998</c:v>
                </c:pt>
                <c:pt idx="109">
                  <c:v>2.2400000000000002</c:v>
                </c:pt>
                <c:pt idx="110">
                  <c:v>2.2599999999999998</c:v>
                </c:pt>
                <c:pt idx="112">
                  <c:v>2.29</c:v>
                </c:pt>
                <c:pt idx="113">
                  <c:v>2.2999999999999998</c:v>
                </c:pt>
                <c:pt idx="114">
                  <c:v>2.3199999999999998</c:v>
                </c:pt>
                <c:pt idx="115">
                  <c:v>2.33</c:v>
                </c:pt>
                <c:pt idx="116">
                  <c:v>2.35</c:v>
                </c:pt>
                <c:pt idx="117">
                  <c:v>2.34</c:v>
                </c:pt>
                <c:pt idx="118">
                  <c:v>2.35</c:v>
                </c:pt>
                <c:pt idx="119">
                  <c:v>2.34</c:v>
                </c:pt>
                <c:pt idx="120">
                  <c:v>2.35</c:v>
                </c:pt>
                <c:pt idx="121">
                  <c:v>2.36</c:v>
                </c:pt>
                <c:pt idx="122">
                  <c:v>2.37</c:v>
                </c:pt>
                <c:pt idx="123">
                  <c:v>2.35</c:v>
                </c:pt>
                <c:pt idx="124">
                  <c:v>2.38</c:v>
                </c:pt>
                <c:pt idx="125">
                  <c:v>2.37</c:v>
                </c:pt>
                <c:pt idx="126">
                  <c:v>2.37</c:v>
                </c:pt>
                <c:pt idx="127">
                  <c:v>2.33</c:v>
                </c:pt>
                <c:pt idx="128">
                  <c:v>2.34</c:v>
                </c:pt>
                <c:pt idx="129">
                  <c:v>2.39</c:v>
                </c:pt>
                <c:pt idx="130">
                  <c:v>2.35</c:v>
                </c:pt>
                <c:pt idx="131">
                  <c:v>2.35</c:v>
                </c:pt>
                <c:pt idx="132">
                  <c:v>2.36</c:v>
                </c:pt>
                <c:pt idx="133">
                  <c:v>2.33</c:v>
                </c:pt>
                <c:pt idx="134">
                  <c:v>2.31</c:v>
                </c:pt>
                <c:pt idx="135">
                  <c:v>2.31</c:v>
                </c:pt>
                <c:pt idx="137">
                  <c:v>2.3199999999999998</c:v>
                </c:pt>
                <c:pt idx="138">
                  <c:v>2.3199999999999998</c:v>
                </c:pt>
                <c:pt idx="139">
                  <c:v>2.34</c:v>
                </c:pt>
                <c:pt idx="140">
                  <c:v>2.34</c:v>
                </c:pt>
                <c:pt idx="141">
                  <c:v>2.38</c:v>
                </c:pt>
                <c:pt idx="142">
                  <c:v>2.41</c:v>
                </c:pt>
                <c:pt idx="143">
                  <c:v>2.44</c:v>
                </c:pt>
                <c:pt idx="144">
                  <c:v>2.4900000000000002</c:v>
                </c:pt>
                <c:pt idx="145">
                  <c:v>2.4700000000000002</c:v>
                </c:pt>
                <c:pt idx="146">
                  <c:v>2.41</c:v>
                </c:pt>
                <c:pt idx="147">
                  <c:v>2.4</c:v>
                </c:pt>
                <c:pt idx="148">
                  <c:v>2.4300000000000002</c:v>
                </c:pt>
                <c:pt idx="149">
                  <c:v>2.42</c:v>
                </c:pt>
                <c:pt idx="150">
                  <c:v>2.42</c:v>
                </c:pt>
                <c:pt idx="151">
                  <c:v>2.44</c:v>
                </c:pt>
                <c:pt idx="152">
                  <c:v>2.42</c:v>
                </c:pt>
                <c:pt idx="153">
                  <c:v>2.41</c:v>
                </c:pt>
                <c:pt idx="154">
                  <c:v>2.4</c:v>
                </c:pt>
                <c:pt idx="155">
                  <c:v>2.39</c:v>
                </c:pt>
                <c:pt idx="156">
                  <c:v>2.42</c:v>
                </c:pt>
                <c:pt idx="157">
                  <c:v>2.39</c:v>
                </c:pt>
                <c:pt idx="158">
                  <c:v>2.34</c:v>
                </c:pt>
                <c:pt idx="159">
                  <c:v>2.33</c:v>
                </c:pt>
                <c:pt idx="160">
                  <c:v>2.3199999999999998</c:v>
                </c:pt>
                <c:pt idx="161">
                  <c:v>2.31</c:v>
                </c:pt>
                <c:pt idx="162">
                  <c:v>2.2799999999999998</c:v>
                </c:pt>
                <c:pt idx="163">
                  <c:v>2.31</c:v>
                </c:pt>
                <c:pt idx="164">
                  <c:v>2.27</c:v>
                </c:pt>
                <c:pt idx="165">
                  <c:v>2.2799999999999998</c:v>
                </c:pt>
                <c:pt idx="166">
                  <c:v>2.2999999999999998</c:v>
                </c:pt>
                <c:pt idx="167">
                  <c:v>2.25</c:v>
                </c:pt>
                <c:pt idx="168">
                  <c:v>2.2599999999999998</c:v>
                </c:pt>
                <c:pt idx="170">
                  <c:v>2.2599999999999998</c:v>
                </c:pt>
                <c:pt idx="171">
                  <c:v>2.21</c:v>
                </c:pt>
                <c:pt idx="172">
                  <c:v>2.2200000000000002</c:v>
                </c:pt>
                <c:pt idx="173">
                  <c:v>2.21</c:v>
                </c:pt>
                <c:pt idx="174">
                  <c:v>2.23</c:v>
                </c:pt>
                <c:pt idx="175">
                  <c:v>2.2200000000000002</c:v>
                </c:pt>
                <c:pt idx="176">
                  <c:v>2.21</c:v>
                </c:pt>
                <c:pt idx="177">
                  <c:v>2.17</c:v>
                </c:pt>
                <c:pt idx="178">
                  <c:v>2.14</c:v>
                </c:pt>
                <c:pt idx="179">
                  <c:v>2.17</c:v>
                </c:pt>
                <c:pt idx="180">
                  <c:v>2.21</c:v>
                </c:pt>
                <c:pt idx="181">
                  <c:v>2.19</c:v>
                </c:pt>
                <c:pt idx="182">
                  <c:v>2.16</c:v>
                </c:pt>
                <c:pt idx="183">
                  <c:v>2.16</c:v>
                </c:pt>
                <c:pt idx="184">
                  <c:v>2.2200000000000002</c:v>
                </c:pt>
                <c:pt idx="185">
                  <c:v>2.2200000000000002</c:v>
                </c:pt>
                <c:pt idx="186">
                  <c:v>2.21</c:v>
                </c:pt>
                <c:pt idx="187">
                  <c:v>2.19</c:v>
                </c:pt>
                <c:pt idx="188">
                  <c:v>2.19</c:v>
                </c:pt>
                <c:pt idx="189">
                  <c:v>2.19</c:v>
                </c:pt>
                <c:pt idx="190">
                  <c:v>2.19</c:v>
                </c:pt>
                <c:pt idx="192">
                  <c:v>2.1800000000000002</c:v>
                </c:pt>
                <c:pt idx="193">
                  <c:v>2.15</c:v>
                </c:pt>
                <c:pt idx="194">
                  <c:v>2.16</c:v>
                </c:pt>
                <c:pt idx="195">
                  <c:v>2.16</c:v>
                </c:pt>
                <c:pt idx="197">
                  <c:v>2.21</c:v>
                </c:pt>
                <c:pt idx="198">
                  <c:v>2.2000000000000002</c:v>
                </c:pt>
                <c:pt idx="199">
                  <c:v>2.2200000000000002</c:v>
                </c:pt>
                <c:pt idx="200">
                  <c:v>2.2200000000000002</c:v>
                </c:pt>
                <c:pt idx="201">
                  <c:v>2.2200000000000002</c:v>
                </c:pt>
                <c:pt idx="202">
                  <c:v>2.2200000000000002</c:v>
                </c:pt>
                <c:pt idx="203">
                  <c:v>2.2200000000000002</c:v>
                </c:pt>
                <c:pt idx="204">
                  <c:v>2.2200000000000002</c:v>
                </c:pt>
                <c:pt idx="205">
                  <c:v>2.27</c:v>
                </c:pt>
                <c:pt idx="207">
                  <c:v>2.2999999999999998</c:v>
                </c:pt>
                <c:pt idx="208">
                  <c:v>2.2999999999999998</c:v>
                </c:pt>
                <c:pt idx="209">
                  <c:v>2.34</c:v>
                </c:pt>
                <c:pt idx="210">
                  <c:v>2.34</c:v>
                </c:pt>
                <c:pt idx="211">
                  <c:v>2.31</c:v>
                </c:pt>
                <c:pt idx="212">
                  <c:v>2.29</c:v>
                </c:pt>
                <c:pt idx="213">
                  <c:v>2.2999999999999998</c:v>
                </c:pt>
                <c:pt idx="214">
                  <c:v>2.29</c:v>
                </c:pt>
                <c:pt idx="215">
                  <c:v>2.2999999999999998</c:v>
                </c:pt>
                <c:pt idx="216">
                  <c:v>2.2999999999999998</c:v>
                </c:pt>
                <c:pt idx="217">
                  <c:v>2.2599999999999998</c:v>
                </c:pt>
                <c:pt idx="218">
                  <c:v>2.2599999999999998</c:v>
                </c:pt>
                <c:pt idx="219">
                  <c:v>2.19</c:v>
                </c:pt>
                <c:pt idx="220">
                  <c:v>2.21</c:v>
                </c:pt>
                <c:pt idx="221">
                  <c:v>2.27</c:v>
                </c:pt>
                <c:pt idx="222">
                  <c:v>2.2400000000000002</c:v>
                </c:pt>
                <c:pt idx="223">
                  <c:v>2.23</c:v>
                </c:pt>
                <c:pt idx="224">
                  <c:v>2.2400000000000002</c:v>
                </c:pt>
                <c:pt idx="225">
                  <c:v>2.25</c:v>
                </c:pt>
                <c:pt idx="226">
                  <c:v>2.2400000000000002</c:v>
                </c:pt>
                <c:pt idx="227">
                  <c:v>2.29</c:v>
                </c:pt>
                <c:pt idx="228">
                  <c:v>2.2999999999999998</c:v>
                </c:pt>
                <c:pt idx="229">
                  <c:v>2.2999999999999998</c:v>
                </c:pt>
                <c:pt idx="230">
                  <c:v>2.33</c:v>
                </c:pt>
                <c:pt idx="232">
                  <c:v>2.3199999999999998</c:v>
                </c:pt>
                <c:pt idx="233">
                  <c:v>2.34</c:v>
                </c:pt>
                <c:pt idx="234">
                  <c:v>2.31</c:v>
                </c:pt>
                <c:pt idx="235">
                  <c:v>2.2999999999999998</c:v>
                </c:pt>
                <c:pt idx="236">
                  <c:v>2.31</c:v>
                </c:pt>
                <c:pt idx="237">
                  <c:v>2.3199999999999998</c:v>
                </c:pt>
                <c:pt idx="238">
                  <c:v>2.33</c:v>
                </c:pt>
                <c:pt idx="239">
                  <c:v>2.33</c:v>
                </c:pt>
                <c:pt idx="240">
                  <c:v>2.3199999999999998</c:v>
                </c:pt>
                <c:pt idx="241">
                  <c:v>2.34</c:v>
                </c:pt>
                <c:pt idx="242">
                  <c:v>2.3199999999999998</c:v>
                </c:pt>
                <c:pt idx="243">
                  <c:v>2.2999999999999998</c:v>
                </c:pt>
                <c:pt idx="244">
                  <c:v>2.2799999999999998</c:v>
                </c:pt>
                <c:pt idx="245">
                  <c:v>2.2799999999999998</c:v>
                </c:pt>
                <c:pt idx="246">
                  <c:v>2.27</c:v>
                </c:pt>
                <c:pt idx="247">
                  <c:v>2.2999999999999998</c:v>
                </c:pt>
                <c:pt idx="248">
                  <c:v>2.2999999999999998</c:v>
                </c:pt>
                <c:pt idx="249">
                  <c:v>2.2999999999999998</c:v>
                </c:pt>
                <c:pt idx="250">
                  <c:v>2.3199999999999998</c:v>
                </c:pt>
                <c:pt idx="251">
                  <c:v>2.31</c:v>
                </c:pt>
                <c:pt idx="252">
                  <c:v>2.2999999999999998</c:v>
                </c:pt>
                <c:pt idx="253">
                  <c:v>2.31</c:v>
                </c:pt>
                <c:pt idx="254">
                  <c:v>2.34</c:v>
                </c:pt>
                <c:pt idx="255">
                  <c:v>2.35</c:v>
                </c:pt>
                <c:pt idx="256">
                  <c:v>2.33</c:v>
                </c:pt>
                <c:pt idx="257">
                  <c:v>2.3199999999999998</c:v>
                </c:pt>
                <c:pt idx="258">
                  <c:v>2.3199999999999998</c:v>
                </c:pt>
                <c:pt idx="259">
                  <c:v>2.3199999999999998</c:v>
                </c:pt>
                <c:pt idx="261">
                  <c:v>2.35</c:v>
                </c:pt>
                <c:pt idx="262">
                  <c:v>2.36</c:v>
                </c:pt>
                <c:pt idx="263">
                  <c:v>2.36</c:v>
                </c:pt>
                <c:pt idx="264">
                  <c:v>2.34</c:v>
                </c:pt>
                <c:pt idx="265">
                  <c:v>2.37</c:v>
                </c:pt>
                <c:pt idx="266">
                  <c:v>2.38</c:v>
                </c:pt>
                <c:pt idx="267">
                  <c:v>2.36</c:v>
                </c:pt>
                <c:pt idx="268">
                  <c:v>2.4</c:v>
                </c:pt>
                <c:pt idx="269">
                  <c:v>2.4</c:v>
                </c:pt>
                <c:pt idx="270">
                  <c:v>2.39</c:v>
                </c:pt>
                <c:pt idx="271">
                  <c:v>2.4300000000000002</c:v>
                </c:pt>
                <c:pt idx="272">
                  <c:v>2.4300000000000002</c:v>
                </c:pt>
                <c:pt idx="273">
                  <c:v>2.39</c:v>
                </c:pt>
                <c:pt idx="274">
                  <c:v>2.4</c:v>
                </c:pt>
                <c:pt idx="275">
                  <c:v>2.41</c:v>
                </c:pt>
                <c:pt idx="276">
                  <c:v>2.41</c:v>
                </c:pt>
                <c:pt idx="277">
                  <c:v>2.41</c:v>
                </c:pt>
                <c:pt idx="278">
                  <c:v>2.41</c:v>
                </c:pt>
                <c:pt idx="279">
                  <c:v>2.42</c:v>
                </c:pt>
                <c:pt idx="280">
                  <c:v>2.4300000000000002</c:v>
                </c:pt>
                <c:pt idx="281">
                  <c:v>2.41</c:v>
                </c:pt>
                <c:pt idx="282">
                  <c:v>2.41</c:v>
                </c:pt>
                <c:pt idx="283">
                  <c:v>2.38</c:v>
                </c:pt>
                <c:pt idx="284">
                  <c:v>2.37</c:v>
                </c:pt>
                <c:pt idx="285">
                  <c:v>2.35</c:v>
                </c:pt>
                <c:pt idx="286">
                  <c:v>2.35</c:v>
                </c:pt>
                <c:pt idx="287">
                  <c:v>2.3199999999999998</c:v>
                </c:pt>
                <c:pt idx="288">
                  <c:v>2.31</c:v>
                </c:pt>
                <c:pt idx="289">
                  <c:v>2.3199999999999998</c:v>
                </c:pt>
                <c:pt idx="290">
                  <c:v>2.34</c:v>
                </c:pt>
                <c:pt idx="291">
                  <c:v>2.33</c:v>
                </c:pt>
                <c:pt idx="292">
                  <c:v>2.33</c:v>
                </c:pt>
                <c:pt idx="293">
                  <c:v>2.31</c:v>
                </c:pt>
                <c:pt idx="294">
                  <c:v>2.31</c:v>
                </c:pt>
                <c:pt idx="295">
                  <c:v>2.3199999999999998</c:v>
                </c:pt>
                <c:pt idx="296">
                  <c:v>2.33</c:v>
                </c:pt>
                <c:pt idx="297">
                  <c:v>2.3199999999999998</c:v>
                </c:pt>
                <c:pt idx="298">
                  <c:v>2.33</c:v>
                </c:pt>
                <c:pt idx="299">
                  <c:v>2.2999999999999998</c:v>
                </c:pt>
                <c:pt idx="300">
                  <c:v>2.3199999999999998</c:v>
                </c:pt>
                <c:pt idx="302">
                  <c:v>2.34</c:v>
                </c:pt>
                <c:pt idx="303">
                  <c:v>2.36</c:v>
                </c:pt>
                <c:pt idx="304">
                  <c:v>2.36</c:v>
                </c:pt>
                <c:pt idx="305">
                  <c:v>2.35</c:v>
                </c:pt>
                <c:pt idx="306">
                  <c:v>2.33</c:v>
                </c:pt>
                <c:pt idx="307">
                  <c:v>2.31</c:v>
                </c:pt>
                <c:pt idx="308">
                  <c:v>2.2999999999999998</c:v>
                </c:pt>
                <c:pt idx="309">
                  <c:v>2.2799999999999998</c:v>
                </c:pt>
                <c:pt idx="310">
                  <c:v>2.2999999999999998</c:v>
                </c:pt>
                <c:pt idx="311">
                  <c:v>2.31</c:v>
                </c:pt>
                <c:pt idx="312">
                  <c:v>2.27</c:v>
                </c:pt>
                <c:pt idx="313">
                  <c:v>2.2200000000000002</c:v>
                </c:pt>
                <c:pt idx="314">
                  <c:v>2.21</c:v>
                </c:pt>
                <c:pt idx="315">
                  <c:v>2.17</c:v>
                </c:pt>
                <c:pt idx="316">
                  <c:v>2.2200000000000002</c:v>
                </c:pt>
                <c:pt idx="317">
                  <c:v>2.21</c:v>
                </c:pt>
                <c:pt idx="319">
                  <c:v>2.25</c:v>
                </c:pt>
                <c:pt idx="320">
                  <c:v>2.23</c:v>
                </c:pt>
                <c:pt idx="321">
                  <c:v>2.2200000000000002</c:v>
                </c:pt>
                <c:pt idx="322">
                  <c:v>2.2200000000000002</c:v>
                </c:pt>
                <c:pt idx="323">
                  <c:v>2.2599999999999998</c:v>
                </c:pt>
                <c:pt idx="324">
                  <c:v>2.2599999999999998</c:v>
                </c:pt>
                <c:pt idx="325">
                  <c:v>2.2799999999999998</c:v>
                </c:pt>
                <c:pt idx="326">
                  <c:v>2.3199999999999998</c:v>
                </c:pt>
                <c:pt idx="327">
                  <c:v>2.2999999999999998</c:v>
                </c:pt>
                <c:pt idx="328">
                  <c:v>2.27</c:v>
                </c:pt>
                <c:pt idx="330">
                  <c:v>2.2799999999999998</c:v>
                </c:pt>
                <c:pt idx="331">
                  <c:v>2.27</c:v>
                </c:pt>
                <c:pt idx="332">
                  <c:v>2.2599999999999998</c:v>
                </c:pt>
                <c:pt idx="333">
                  <c:v>2.27</c:v>
                </c:pt>
                <c:pt idx="334">
                  <c:v>2.25</c:v>
                </c:pt>
                <c:pt idx="335">
                  <c:v>2.2400000000000002</c:v>
                </c:pt>
                <c:pt idx="336">
                  <c:v>2.27</c:v>
                </c:pt>
                <c:pt idx="337">
                  <c:v>2.2599999999999998</c:v>
                </c:pt>
                <c:pt idx="338">
                  <c:v>2.2599999999999998</c:v>
                </c:pt>
                <c:pt idx="339">
                  <c:v>2.31</c:v>
                </c:pt>
                <c:pt idx="340">
                  <c:v>2.3199999999999998</c:v>
                </c:pt>
                <c:pt idx="341">
                  <c:v>2.2999999999999998</c:v>
                </c:pt>
                <c:pt idx="342">
                  <c:v>2.29</c:v>
                </c:pt>
                <c:pt idx="343">
                  <c:v>2.2799999999999998</c:v>
                </c:pt>
                <c:pt idx="344">
                  <c:v>2.2799999999999998</c:v>
                </c:pt>
                <c:pt idx="345">
                  <c:v>2.27</c:v>
                </c:pt>
                <c:pt idx="346">
                  <c:v>2.25</c:v>
                </c:pt>
                <c:pt idx="347">
                  <c:v>2.25</c:v>
                </c:pt>
                <c:pt idx="348">
                  <c:v>2.2400000000000002</c:v>
                </c:pt>
                <c:pt idx="349">
                  <c:v>2.2000000000000002</c:v>
                </c:pt>
                <c:pt idx="350">
                  <c:v>2.04</c:v>
                </c:pt>
                <c:pt idx="351">
                  <c:v>2.0699999999999998</c:v>
                </c:pt>
                <c:pt idx="352">
                  <c:v>2.12</c:v>
                </c:pt>
                <c:pt idx="353">
                  <c:v>2.11</c:v>
                </c:pt>
                <c:pt idx="354">
                  <c:v>2.12</c:v>
                </c:pt>
                <c:pt idx="355">
                  <c:v>2.1</c:v>
                </c:pt>
                <c:pt idx="356">
                  <c:v>2.11</c:v>
                </c:pt>
                <c:pt idx="357">
                  <c:v>2.09</c:v>
                </c:pt>
                <c:pt idx="358">
                  <c:v>2.06</c:v>
                </c:pt>
                <c:pt idx="359">
                  <c:v>2.12</c:v>
                </c:pt>
                <c:pt idx="360">
                  <c:v>2.08</c:v>
                </c:pt>
                <c:pt idx="361">
                  <c:v>2.0699999999999998</c:v>
                </c:pt>
                <c:pt idx="362">
                  <c:v>2.0699999999999998</c:v>
                </c:pt>
                <c:pt idx="363">
                  <c:v>2.0699999999999998</c:v>
                </c:pt>
                <c:pt idx="364">
                  <c:v>2.1</c:v>
                </c:pt>
                <c:pt idx="365">
                  <c:v>2.13</c:v>
                </c:pt>
                <c:pt idx="366">
                  <c:v>2.15</c:v>
                </c:pt>
                <c:pt idx="367">
                  <c:v>2.15</c:v>
                </c:pt>
                <c:pt idx="368">
                  <c:v>2.15</c:v>
                </c:pt>
                <c:pt idx="369">
                  <c:v>2.16</c:v>
                </c:pt>
                <c:pt idx="370">
                  <c:v>2.15</c:v>
                </c:pt>
                <c:pt idx="372">
                  <c:v>2.11</c:v>
                </c:pt>
                <c:pt idx="373">
                  <c:v>2.0699999999999998</c:v>
                </c:pt>
                <c:pt idx="374">
                  <c:v>2.0299999999999998</c:v>
                </c:pt>
                <c:pt idx="375">
                  <c:v>2.0299999999999998</c:v>
                </c:pt>
                <c:pt idx="376">
                  <c:v>2.04</c:v>
                </c:pt>
                <c:pt idx="377">
                  <c:v>2.02</c:v>
                </c:pt>
                <c:pt idx="378">
                  <c:v>2.04</c:v>
                </c:pt>
                <c:pt idx="379">
                  <c:v>2.0499999999999998</c:v>
                </c:pt>
                <c:pt idx="380">
                  <c:v>2.08</c:v>
                </c:pt>
                <c:pt idx="381">
                  <c:v>2.09</c:v>
                </c:pt>
                <c:pt idx="382">
                  <c:v>2.12</c:v>
                </c:pt>
                <c:pt idx="383">
                  <c:v>2.12</c:v>
                </c:pt>
                <c:pt idx="384">
                  <c:v>2.17</c:v>
                </c:pt>
                <c:pt idx="385">
                  <c:v>2.15</c:v>
                </c:pt>
                <c:pt idx="386">
                  <c:v>2.17</c:v>
                </c:pt>
                <c:pt idx="387">
                  <c:v>2.19</c:v>
                </c:pt>
                <c:pt idx="388">
                  <c:v>2.1800000000000002</c:v>
                </c:pt>
                <c:pt idx="389">
                  <c:v>2.16</c:v>
                </c:pt>
                <c:pt idx="390">
                  <c:v>2.15</c:v>
                </c:pt>
                <c:pt idx="391">
                  <c:v>2.1800000000000002</c:v>
                </c:pt>
                <c:pt idx="392">
                  <c:v>2.19</c:v>
                </c:pt>
                <c:pt idx="393">
                  <c:v>2.21</c:v>
                </c:pt>
                <c:pt idx="394">
                  <c:v>2.21</c:v>
                </c:pt>
                <c:pt idx="395">
                  <c:v>2.23</c:v>
                </c:pt>
                <c:pt idx="396">
                  <c:v>2.27</c:v>
                </c:pt>
                <c:pt idx="397">
                  <c:v>2.27</c:v>
                </c:pt>
                <c:pt idx="398">
                  <c:v>2.29</c:v>
                </c:pt>
                <c:pt idx="399">
                  <c:v>2.33</c:v>
                </c:pt>
                <c:pt idx="400">
                  <c:v>2.33</c:v>
                </c:pt>
                <c:pt idx="402">
                  <c:v>2.2799999999999998</c:v>
                </c:pt>
                <c:pt idx="403">
                  <c:v>2.27</c:v>
                </c:pt>
                <c:pt idx="404">
                  <c:v>2.2999999999999998</c:v>
                </c:pt>
                <c:pt idx="405">
                  <c:v>2.31</c:v>
                </c:pt>
                <c:pt idx="406">
                  <c:v>2.31</c:v>
                </c:pt>
                <c:pt idx="407">
                  <c:v>2.33</c:v>
                </c:pt>
                <c:pt idx="408">
                  <c:v>2.31</c:v>
                </c:pt>
                <c:pt idx="409">
                  <c:v>2.2999999999999998</c:v>
                </c:pt>
                <c:pt idx="410">
                  <c:v>2.29</c:v>
                </c:pt>
                <c:pt idx="411">
                  <c:v>2.29</c:v>
                </c:pt>
                <c:pt idx="412">
                  <c:v>2.2999999999999998</c:v>
                </c:pt>
                <c:pt idx="413">
                  <c:v>2.34</c:v>
                </c:pt>
                <c:pt idx="414">
                  <c:v>2.33</c:v>
                </c:pt>
                <c:pt idx="415">
                  <c:v>2.33</c:v>
                </c:pt>
                <c:pt idx="416">
                  <c:v>2.2799999999999998</c:v>
                </c:pt>
                <c:pt idx="417">
                  <c:v>2.27</c:v>
                </c:pt>
                <c:pt idx="418">
                  <c:v>2.38</c:v>
                </c:pt>
                <c:pt idx="419">
                  <c:v>2.33</c:v>
                </c:pt>
                <c:pt idx="420">
                  <c:v>2.35</c:v>
                </c:pt>
                <c:pt idx="422">
                  <c:v>2.35</c:v>
                </c:pt>
                <c:pt idx="423">
                  <c:v>2.35</c:v>
                </c:pt>
                <c:pt idx="424">
                  <c:v>2.33</c:v>
                </c:pt>
                <c:pt idx="425">
                  <c:v>2.33</c:v>
                </c:pt>
                <c:pt idx="426">
                  <c:v>2.34</c:v>
                </c:pt>
                <c:pt idx="427">
                  <c:v>2.34</c:v>
                </c:pt>
                <c:pt idx="428">
                  <c:v>2.35</c:v>
                </c:pt>
                <c:pt idx="429">
                  <c:v>2.34</c:v>
                </c:pt>
                <c:pt idx="430">
                  <c:v>2.34</c:v>
                </c:pt>
                <c:pt idx="431">
                  <c:v>2.29</c:v>
                </c:pt>
                <c:pt idx="432">
                  <c:v>2.2799999999999998</c:v>
                </c:pt>
                <c:pt idx="433">
                  <c:v>2.2599999999999998</c:v>
                </c:pt>
                <c:pt idx="435">
                  <c:v>2.2599999999999998</c:v>
                </c:pt>
                <c:pt idx="436">
                  <c:v>2.2599999999999998</c:v>
                </c:pt>
                <c:pt idx="437">
                  <c:v>2.2799999999999998</c:v>
                </c:pt>
                <c:pt idx="438">
                  <c:v>2.29</c:v>
                </c:pt>
                <c:pt idx="439">
                  <c:v>2.25</c:v>
                </c:pt>
                <c:pt idx="440">
                  <c:v>2.2400000000000002</c:v>
                </c:pt>
                <c:pt idx="441">
                  <c:v>2.27</c:v>
                </c:pt>
                <c:pt idx="442">
                  <c:v>2.29</c:v>
                </c:pt>
                <c:pt idx="443">
                  <c:v>2.2999999999999998</c:v>
                </c:pt>
                <c:pt idx="444">
                  <c:v>2.3199999999999998</c:v>
                </c:pt>
                <c:pt idx="445">
                  <c:v>2.33</c:v>
                </c:pt>
                <c:pt idx="446">
                  <c:v>2.3199999999999998</c:v>
                </c:pt>
                <c:pt idx="447">
                  <c:v>2.31</c:v>
                </c:pt>
                <c:pt idx="448">
                  <c:v>2.3199999999999998</c:v>
                </c:pt>
                <c:pt idx="449">
                  <c:v>2.29</c:v>
                </c:pt>
                <c:pt idx="450">
                  <c:v>2.29</c:v>
                </c:pt>
                <c:pt idx="451">
                  <c:v>2.3199999999999998</c:v>
                </c:pt>
                <c:pt idx="452">
                  <c:v>2.35</c:v>
                </c:pt>
                <c:pt idx="454">
                  <c:v>2.35</c:v>
                </c:pt>
                <c:pt idx="455">
                  <c:v>2.34</c:v>
                </c:pt>
                <c:pt idx="456">
                  <c:v>2.31</c:v>
                </c:pt>
                <c:pt idx="457">
                  <c:v>2.34</c:v>
                </c:pt>
                <c:pt idx="459">
                  <c:v>2.34</c:v>
                </c:pt>
                <c:pt idx="460">
                  <c:v>2.34</c:v>
                </c:pt>
                <c:pt idx="461">
                  <c:v>2.34</c:v>
                </c:pt>
                <c:pt idx="462">
                  <c:v>2.38</c:v>
                </c:pt>
                <c:pt idx="463">
                  <c:v>2.4</c:v>
                </c:pt>
                <c:pt idx="464">
                  <c:v>2.39</c:v>
                </c:pt>
                <c:pt idx="465">
                  <c:v>2.4300000000000002</c:v>
                </c:pt>
                <c:pt idx="466">
                  <c:v>2.4500000000000002</c:v>
                </c:pt>
                <c:pt idx="467">
                  <c:v>2.44</c:v>
                </c:pt>
                <c:pt idx="468">
                  <c:v>2.42</c:v>
                </c:pt>
                <c:pt idx="469">
                  <c:v>2.42</c:v>
                </c:pt>
                <c:pt idx="470">
                  <c:v>2.41</c:v>
                </c:pt>
                <c:pt idx="472">
                  <c:v>2.38</c:v>
                </c:pt>
                <c:pt idx="473">
                  <c:v>2.4</c:v>
                </c:pt>
                <c:pt idx="474">
                  <c:v>2.42</c:v>
                </c:pt>
                <c:pt idx="475">
                  <c:v>2.4300000000000002</c:v>
                </c:pt>
                <c:pt idx="476">
                  <c:v>2.4</c:v>
                </c:pt>
                <c:pt idx="477">
                  <c:v>2.42</c:v>
                </c:pt>
                <c:pt idx="478">
                  <c:v>2.4</c:v>
                </c:pt>
                <c:pt idx="479">
                  <c:v>2.38</c:v>
                </c:pt>
                <c:pt idx="480">
                  <c:v>2.42</c:v>
                </c:pt>
                <c:pt idx="481">
                  <c:v>2.4500000000000002</c:v>
                </c:pt>
                <c:pt idx="482">
                  <c:v>2.44</c:v>
                </c:pt>
                <c:pt idx="483">
                  <c:v>2.42</c:v>
                </c:pt>
                <c:pt idx="484">
                  <c:v>2.42</c:v>
                </c:pt>
                <c:pt idx="485">
                  <c:v>2.42</c:v>
                </c:pt>
                <c:pt idx="486">
                  <c:v>2.44</c:v>
                </c:pt>
                <c:pt idx="487">
                  <c:v>2.46</c:v>
                </c:pt>
                <c:pt idx="488">
                  <c:v>2.46</c:v>
                </c:pt>
                <c:pt idx="489">
                  <c:v>2.44</c:v>
                </c:pt>
                <c:pt idx="490">
                  <c:v>2.4300000000000002</c:v>
                </c:pt>
                <c:pt idx="492">
                  <c:v>2.4500000000000002</c:v>
                </c:pt>
                <c:pt idx="493">
                  <c:v>2.4500000000000002</c:v>
                </c:pt>
                <c:pt idx="494">
                  <c:v>2.4500000000000002</c:v>
                </c:pt>
                <c:pt idx="495">
                  <c:v>2.42</c:v>
                </c:pt>
                <c:pt idx="496">
                  <c:v>2.42</c:v>
                </c:pt>
                <c:pt idx="497">
                  <c:v>2.38</c:v>
                </c:pt>
                <c:pt idx="498">
                  <c:v>2.36</c:v>
                </c:pt>
                <c:pt idx="499">
                  <c:v>2.37</c:v>
                </c:pt>
                <c:pt idx="500">
                  <c:v>2.38</c:v>
                </c:pt>
                <c:pt idx="501" formatCode="General">
                  <c:v>2.36</c:v>
                </c:pt>
                <c:pt idx="502" formatCode="General">
                  <c:v>2.35</c:v>
                </c:pt>
                <c:pt idx="503" formatCode="General">
                  <c:v>2.34</c:v>
                </c:pt>
                <c:pt idx="504" formatCode="General">
                  <c:v>2.34</c:v>
                </c:pt>
                <c:pt idx="505" formatCode="General">
                  <c:v>2.33</c:v>
                </c:pt>
                <c:pt idx="506" formatCode="General">
                  <c:v>2.31</c:v>
                </c:pt>
                <c:pt idx="507" formatCode="General">
                  <c:v>2.31</c:v>
                </c:pt>
                <c:pt idx="508" formatCode="General">
                  <c:v>2.33</c:v>
                </c:pt>
                <c:pt idx="509" formatCode="General">
                  <c:v>2.29</c:v>
                </c:pt>
                <c:pt idx="510" formatCode="General">
                  <c:v>2.2999999999999998</c:v>
                </c:pt>
                <c:pt idx="511" formatCode="General">
                  <c:v>2.29</c:v>
                </c:pt>
                <c:pt idx="512" formatCode="General">
                  <c:v>2.2999999999999998</c:v>
                </c:pt>
                <c:pt idx="513" formatCode="General">
                  <c:v>2.31</c:v>
                </c:pt>
                <c:pt idx="514" formatCode="General">
                  <c:v>2.31</c:v>
                </c:pt>
                <c:pt idx="515" formatCode="General">
                  <c:v>2.33</c:v>
                </c:pt>
                <c:pt idx="516" formatCode="General">
                  <c:v>2.36</c:v>
                </c:pt>
                <c:pt idx="517" formatCode="General">
                  <c:v>2.35</c:v>
                </c:pt>
                <c:pt idx="518" formatCode="General">
                  <c:v>2.37</c:v>
                </c:pt>
                <c:pt idx="519" formatCode="General">
                  <c:v>2.39</c:v>
                </c:pt>
                <c:pt idx="520" formatCode="General">
                  <c:v>2.37</c:v>
                </c:pt>
              </c:numCache>
            </c:numRef>
          </c:val>
          <c:smooth val="0"/>
          <c:extLst>
            <c:ext xmlns:c16="http://schemas.microsoft.com/office/drawing/2014/chart" uri="{C3380CC4-5D6E-409C-BE32-E72D297353CC}">
              <c16:uniqueId val="{00000000-CB0A-4B8B-9573-4756DD92789A}"/>
            </c:ext>
          </c:extLst>
        </c:ser>
        <c:dLbls>
          <c:showLegendKey val="0"/>
          <c:showVal val="0"/>
          <c:showCatName val="0"/>
          <c:showSerName val="0"/>
          <c:showPercent val="0"/>
          <c:showBubbleSize val="0"/>
        </c:dLbls>
        <c:marker val="1"/>
        <c:smooth val="0"/>
        <c:axId val="1325227631"/>
        <c:axId val="1325244431"/>
      </c:lineChart>
      <c:lineChart>
        <c:grouping val="standard"/>
        <c:varyColors val="0"/>
        <c:ser>
          <c:idx val="0"/>
          <c:order val="0"/>
          <c:tx>
            <c:strRef>
              <c:f>Inflation_Expectations!$B$1</c:f>
              <c:strCache>
                <c:ptCount val="1"/>
                <c:pt idx="0">
                  <c:v>5-year Breakeven Inflation Rate</c:v>
                </c:pt>
              </c:strCache>
            </c:strRef>
          </c:tx>
          <c:spPr>
            <a:ln w="28575" cap="rnd">
              <a:solidFill>
                <a:srgbClr val="117FA8"/>
              </a:solidFill>
              <a:round/>
            </a:ln>
            <a:effectLst/>
          </c:spPr>
          <c:marker>
            <c:symbol val="none"/>
          </c:marker>
          <c:cat>
            <c:numRef>
              <c:f>Inflation_Expectations!$A$3:$A$523</c:f>
              <c:numCache>
                <c:formatCode>yyyy\-mm\-dd</c:formatCode>
                <c:ptCount val="521"/>
                <c:pt idx="0">
                  <c:v>45016</c:v>
                </c:pt>
                <c:pt idx="1">
                  <c:v>45019</c:v>
                </c:pt>
                <c:pt idx="2">
                  <c:v>45020</c:v>
                </c:pt>
                <c:pt idx="3">
                  <c:v>45021</c:v>
                </c:pt>
                <c:pt idx="4">
                  <c:v>45022</c:v>
                </c:pt>
                <c:pt idx="5">
                  <c:v>45023</c:v>
                </c:pt>
                <c:pt idx="6">
                  <c:v>45026</c:v>
                </c:pt>
                <c:pt idx="7">
                  <c:v>45027</c:v>
                </c:pt>
                <c:pt idx="8">
                  <c:v>45028</c:v>
                </c:pt>
                <c:pt idx="9">
                  <c:v>45029</c:v>
                </c:pt>
                <c:pt idx="10">
                  <c:v>45030</c:v>
                </c:pt>
                <c:pt idx="11">
                  <c:v>45033</c:v>
                </c:pt>
                <c:pt idx="12">
                  <c:v>45034</c:v>
                </c:pt>
                <c:pt idx="13">
                  <c:v>45035</c:v>
                </c:pt>
                <c:pt idx="14">
                  <c:v>45036</c:v>
                </c:pt>
                <c:pt idx="15">
                  <c:v>45037</c:v>
                </c:pt>
                <c:pt idx="16">
                  <c:v>45040</c:v>
                </c:pt>
                <c:pt idx="17">
                  <c:v>45041</c:v>
                </c:pt>
                <c:pt idx="18">
                  <c:v>45042</c:v>
                </c:pt>
                <c:pt idx="19">
                  <c:v>45043</c:v>
                </c:pt>
                <c:pt idx="20">
                  <c:v>45044</c:v>
                </c:pt>
                <c:pt idx="21">
                  <c:v>45047</c:v>
                </c:pt>
                <c:pt idx="22">
                  <c:v>45048</c:v>
                </c:pt>
                <c:pt idx="23">
                  <c:v>45049</c:v>
                </c:pt>
                <c:pt idx="24">
                  <c:v>45050</c:v>
                </c:pt>
                <c:pt idx="25">
                  <c:v>45051</c:v>
                </c:pt>
                <c:pt idx="26">
                  <c:v>45054</c:v>
                </c:pt>
                <c:pt idx="27">
                  <c:v>45055</c:v>
                </c:pt>
                <c:pt idx="28">
                  <c:v>45056</c:v>
                </c:pt>
                <c:pt idx="29">
                  <c:v>45057</c:v>
                </c:pt>
                <c:pt idx="30">
                  <c:v>45058</c:v>
                </c:pt>
                <c:pt idx="31">
                  <c:v>45061</c:v>
                </c:pt>
                <c:pt idx="32">
                  <c:v>45062</c:v>
                </c:pt>
                <c:pt idx="33">
                  <c:v>45063</c:v>
                </c:pt>
                <c:pt idx="34">
                  <c:v>45064</c:v>
                </c:pt>
                <c:pt idx="35">
                  <c:v>45065</c:v>
                </c:pt>
                <c:pt idx="36">
                  <c:v>45068</c:v>
                </c:pt>
                <c:pt idx="37">
                  <c:v>45069</c:v>
                </c:pt>
                <c:pt idx="38">
                  <c:v>45070</c:v>
                </c:pt>
                <c:pt idx="39">
                  <c:v>45071</c:v>
                </c:pt>
                <c:pt idx="40">
                  <c:v>45072</c:v>
                </c:pt>
                <c:pt idx="41">
                  <c:v>45075</c:v>
                </c:pt>
                <c:pt idx="42">
                  <c:v>45076</c:v>
                </c:pt>
                <c:pt idx="43">
                  <c:v>45077</c:v>
                </c:pt>
                <c:pt idx="44">
                  <c:v>45078</c:v>
                </c:pt>
                <c:pt idx="45">
                  <c:v>45079</c:v>
                </c:pt>
                <c:pt idx="46">
                  <c:v>45082</c:v>
                </c:pt>
                <c:pt idx="47">
                  <c:v>45083</c:v>
                </c:pt>
                <c:pt idx="48">
                  <c:v>45084</c:v>
                </c:pt>
                <c:pt idx="49">
                  <c:v>45085</c:v>
                </c:pt>
                <c:pt idx="50">
                  <c:v>45086</c:v>
                </c:pt>
                <c:pt idx="51">
                  <c:v>45089</c:v>
                </c:pt>
                <c:pt idx="52">
                  <c:v>45090</c:v>
                </c:pt>
                <c:pt idx="53">
                  <c:v>45091</c:v>
                </c:pt>
                <c:pt idx="54">
                  <c:v>45092</c:v>
                </c:pt>
                <c:pt idx="55">
                  <c:v>45093</c:v>
                </c:pt>
                <c:pt idx="56">
                  <c:v>45096</c:v>
                </c:pt>
                <c:pt idx="57">
                  <c:v>45097</c:v>
                </c:pt>
                <c:pt idx="58">
                  <c:v>45098</c:v>
                </c:pt>
                <c:pt idx="59">
                  <c:v>45099</c:v>
                </c:pt>
                <c:pt idx="60">
                  <c:v>45100</c:v>
                </c:pt>
                <c:pt idx="61">
                  <c:v>45103</c:v>
                </c:pt>
                <c:pt idx="62">
                  <c:v>45104</c:v>
                </c:pt>
                <c:pt idx="63">
                  <c:v>45105</c:v>
                </c:pt>
                <c:pt idx="64">
                  <c:v>45106</c:v>
                </c:pt>
                <c:pt idx="65">
                  <c:v>45107</c:v>
                </c:pt>
                <c:pt idx="66">
                  <c:v>45110</c:v>
                </c:pt>
                <c:pt idx="67">
                  <c:v>45111</c:v>
                </c:pt>
                <c:pt idx="68">
                  <c:v>45112</c:v>
                </c:pt>
                <c:pt idx="69">
                  <c:v>45113</c:v>
                </c:pt>
                <c:pt idx="70">
                  <c:v>45114</c:v>
                </c:pt>
                <c:pt idx="71">
                  <c:v>45117</c:v>
                </c:pt>
                <c:pt idx="72">
                  <c:v>45118</c:v>
                </c:pt>
                <c:pt idx="73">
                  <c:v>45119</c:v>
                </c:pt>
                <c:pt idx="74">
                  <c:v>45120</c:v>
                </c:pt>
                <c:pt idx="75">
                  <c:v>45121</c:v>
                </c:pt>
                <c:pt idx="76">
                  <c:v>45124</c:v>
                </c:pt>
                <c:pt idx="77">
                  <c:v>45125</c:v>
                </c:pt>
                <c:pt idx="78">
                  <c:v>45126</c:v>
                </c:pt>
                <c:pt idx="79">
                  <c:v>45127</c:v>
                </c:pt>
                <c:pt idx="80">
                  <c:v>45128</c:v>
                </c:pt>
                <c:pt idx="81">
                  <c:v>45131</c:v>
                </c:pt>
                <c:pt idx="82">
                  <c:v>45132</c:v>
                </c:pt>
                <c:pt idx="83">
                  <c:v>45133</c:v>
                </c:pt>
                <c:pt idx="84">
                  <c:v>45134</c:v>
                </c:pt>
                <c:pt idx="85">
                  <c:v>45135</c:v>
                </c:pt>
                <c:pt idx="86">
                  <c:v>45138</c:v>
                </c:pt>
                <c:pt idx="87">
                  <c:v>45139</c:v>
                </c:pt>
                <c:pt idx="88">
                  <c:v>45140</c:v>
                </c:pt>
                <c:pt idx="89">
                  <c:v>45141</c:v>
                </c:pt>
                <c:pt idx="90">
                  <c:v>45142</c:v>
                </c:pt>
                <c:pt idx="91">
                  <c:v>45145</c:v>
                </c:pt>
                <c:pt idx="92">
                  <c:v>45146</c:v>
                </c:pt>
                <c:pt idx="93">
                  <c:v>45147</c:v>
                </c:pt>
                <c:pt idx="94">
                  <c:v>45148</c:v>
                </c:pt>
                <c:pt idx="95">
                  <c:v>45149</c:v>
                </c:pt>
                <c:pt idx="96">
                  <c:v>45152</c:v>
                </c:pt>
                <c:pt idx="97">
                  <c:v>45153</c:v>
                </c:pt>
                <c:pt idx="98">
                  <c:v>45154</c:v>
                </c:pt>
                <c:pt idx="99">
                  <c:v>45155</c:v>
                </c:pt>
                <c:pt idx="100">
                  <c:v>45156</c:v>
                </c:pt>
                <c:pt idx="101">
                  <c:v>45159</c:v>
                </c:pt>
                <c:pt idx="102">
                  <c:v>45160</c:v>
                </c:pt>
                <c:pt idx="103">
                  <c:v>45161</c:v>
                </c:pt>
                <c:pt idx="104">
                  <c:v>45162</c:v>
                </c:pt>
                <c:pt idx="105">
                  <c:v>45163</c:v>
                </c:pt>
                <c:pt idx="106">
                  <c:v>45166</c:v>
                </c:pt>
                <c:pt idx="107">
                  <c:v>45167</c:v>
                </c:pt>
                <c:pt idx="108">
                  <c:v>45168</c:v>
                </c:pt>
                <c:pt idx="109">
                  <c:v>45169</c:v>
                </c:pt>
                <c:pt idx="110">
                  <c:v>45170</c:v>
                </c:pt>
                <c:pt idx="111">
                  <c:v>45173</c:v>
                </c:pt>
                <c:pt idx="112">
                  <c:v>45174</c:v>
                </c:pt>
                <c:pt idx="113">
                  <c:v>45175</c:v>
                </c:pt>
                <c:pt idx="114">
                  <c:v>45176</c:v>
                </c:pt>
                <c:pt idx="115">
                  <c:v>45177</c:v>
                </c:pt>
                <c:pt idx="116">
                  <c:v>45180</c:v>
                </c:pt>
                <c:pt idx="117">
                  <c:v>45181</c:v>
                </c:pt>
                <c:pt idx="118">
                  <c:v>45182</c:v>
                </c:pt>
                <c:pt idx="119">
                  <c:v>45183</c:v>
                </c:pt>
                <c:pt idx="120">
                  <c:v>45184</c:v>
                </c:pt>
                <c:pt idx="121">
                  <c:v>45187</c:v>
                </c:pt>
                <c:pt idx="122">
                  <c:v>45188</c:v>
                </c:pt>
                <c:pt idx="123">
                  <c:v>45189</c:v>
                </c:pt>
                <c:pt idx="124">
                  <c:v>45190</c:v>
                </c:pt>
                <c:pt idx="125">
                  <c:v>45191</c:v>
                </c:pt>
                <c:pt idx="126">
                  <c:v>45194</c:v>
                </c:pt>
                <c:pt idx="127">
                  <c:v>45195</c:v>
                </c:pt>
                <c:pt idx="128">
                  <c:v>45196</c:v>
                </c:pt>
                <c:pt idx="129">
                  <c:v>45197</c:v>
                </c:pt>
                <c:pt idx="130">
                  <c:v>45198</c:v>
                </c:pt>
                <c:pt idx="131">
                  <c:v>45201</c:v>
                </c:pt>
                <c:pt idx="132">
                  <c:v>45202</c:v>
                </c:pt>
                <c:pt idx="133">
                  <c:v>45203</c:v>
                </c:pt>
                <c:pt idx="134">
                  <c:v>45204</c:v>
                </c:pt>
                <c:pt idx="135">
                  <c:v>45205</c:v>
                </c:pt>
                <c:pt idx="136">
                  <c:v>45208</c:v>
                </c:pt>
                <c:pt idx="137">
                  <c:v>45209</c:v>
                </c:pt>
                <c:pt idx="138">
                  <c:v>45210</c:v>
                </c:pt>
                <c:pt idx="139">
                  <c:v>45211</c:v>
                </c:pt>
                <c:pt idx="140">
                  <c:v>45212</c:v>
                </c:pt>
                <c:pt idx="141">
                  <c:v>45215</c:v>
                </c:pt>
                <c:pt idx="142">
                  <c:v>45216</c:v>
                </c:pt>
                <c:pt idx="143">
                  <c:v>45217</c:v>
                </c:pt>
                <c:pt idx="144">
                  <c:v>45218</c:v>
                </c:pt>
                <c:pt idx="145">
                  <c:v>45219</c:v>
                </c:pt>
                <c:pt idx="146">
                  <c:v>45222</c:v>
                </c:pt>
                <c:pt idx="147">
                  <c:v>45223</c:v>
                </c:pt>
                <c:pt idx="148">
                  <c:v>45224</c:v>
                </c:pt>
                <c:pt idx="149">
                  <c:v>45225</c:v>
                </c:pt>
                <c:pt idx="150">
                  <c:v>45226</c:v>
                </c:pt>
                <c:pt idx="151">
                  <c:v>45229</c:v>
                </c:pt>
                <c:pt idx="152">
                  <c:v>45230</c:v>
                </c:pt>
                <c:pt idx="153">
                  <c:v>45231</c:v>
                </c:pt>
                <c:pt idx="154">
                  <c:v>45232</c:v>
                </c:pt>
                <c:pt idx="155">
                  <c:v>45233</c:v>
                </c:pt>
                <c:pt idx="156">
                  <c:v>45236</c:v>
                </c:pt>
                <c:pt idx="157">
                  <c:v>45237</c:v>
                </c:pt>
                <c:pt idx="158">
                  <c:v>45238</c:v>
                </c:pt>
                <c:pt idx="159">
                  <c:v>45239</c:v>
                </c:pt>
                <c:pt idx="160">
                  <c:v>45240</c:v>
                </c:pt>
                <c:pt idx="161">
                  <c:v>45243</c:v>
                </c:pt>
                <c:pt idx="162">
                  <c:v>45244</c:v>
                </c:pt>
                <c:pt idx="163">
                  <c:v>45245</c:v>
                </c:pt>
                <c:pt idx="164">
                  <c:v>45246</c:v>
                </c:pt>
                <c:pt idx="165">
                  <c:v>45247</c:v>
                </c:pt>
                <c:pt idx="166">
                  <c:v>45250</c:v>
                </c:pt>
                <c:pt idx="167">
                  <c:v>45251</c:v>
                </c:pt>
                <c:pt idx="168">
                  <c:v>45252</c:v>
                </c:pt>
                <c:pt idx="169">
                  <c:v>45253</c:v>
                </c:pt>
                <c:pt idx="170">
                  <c:v>45254</c:v>
                </c:pt>
                <c:pt idx="171">
                  <c:v>45257</c:v>
                </c:pt>
                <c:pt idx="172">
                  <c:v>45258</c:v>
                </c:pt>
                <c:pt idx="173">
                  <c:v>45259</c:v>
                </c:pt>
                <c:pt idx="174">
                  <c:v>45260</c:v>
                </c:pt>
                <c:pt idx="175">
                  <c:v>45261</c:v>
                </c:pt>
                <c:pt idx="176">
                  <c:v>45264</c:v>
                </c:pt>
                <c:pt idx="177">
                  <c:v>45265</c:v>
                </c:pt>
                <c:pt idx="178">
                  <c:v>45266</c:v>
                </c:pt>
                <c:pt idx="179">
                  <c:v>45267</c:v>
                </c:pt>
                <c:pt idx="180">
                  <c:v>45268</c:v>
                </c:pt>
                <c:pt idx="181">
                  <c:v>45271</c:v>
                </c:pt>
                <c:pt idx="182">
                  <c:v>45272</c:v>
                </c:pt>
                <c:pt idx="183">
                  <c:v>45273</c:v>
                </c:pt>
                <c:pt idx="184">
                  <c:v>45274</c:v>
                </c:pt>
                <c:pt idx="185">
                  <c:v>45275</c:v>
                </c:pt>
                <c:pt idx="186">
                  <c:v>45278</c:v>
                </c:pt>
                <c:pt idx="187">
                  <c:v>45279</c:v>
                </c:pt>
                <c:pt idx="188">
                  <c:v>45280</c:v>
                </c:pt>
                <c:pt idx="189">
                  <c:v>45281</c:v>
                </c:pt>
                <c:pt idx="190">
                  <c:v>45282</c:v>
                </c:pt>
                <c:pt idx="191">
                  <c:v>45285</c:v>
                </c:pt>
                <c:pt idx="192">
                  <c:v>45286</c:v>
                </c:pt>
                <c:pt idx="193">
                  <c:v>45287</c:v>
                </c:pt>
                <c:pt idx="194">
                  <c:v>45288</c:v>
                </c:pt>
                <c:pt idx="195">
                  <c:v>45289</c:v>
                </c:pt>
                <c:pt idx="196">
                  <c:v>45292</c:v>
                </c:pt>
                <c:pt idx="197">
                  <c:v>45293</c:v>
                </c:pt>
                <c:pt idx="198">
                  <c:v>45294</c:v>
                </c:pt>
                <c:pt idx="199">
                  <c:v>45295</c:v>
                </c:pt>
                <c:pt idx="200">
                  <c:v>45296</c:v>
                </c:pt>
                <c:pt idx="201">
                  <c:v>45299</c:v>
                </c:pt>
                <c:pt idx="202">
                  <c:v>45300</c:v>
                </c:pt>
                <c:pt idx="203">
                  <c:v>45301</c:v>
                </c:pt>
                <c:pt idx="204">
                  <c:v>45302</c:v>
                </c:pt>
                <c:pt idx="205">
                  <c:v>45303</c:v>
                </c:pt>
                <c:pt idx="206">
                  <c:v>45306</c:v>
                </c:pt>
                <c:pt idx="207">
                  <c:v>45307</c:v>
                </c:pt>
                <c:pt idx="208">
                  <c:v>45308</c:v>
                </c:pt>
                <c:pt idx="209">
                  <c:v>45309</c:v>
                </c:pt>
                <c:pt idx="210">
                  <c:v>45310</c:v>
                </c:pt>
                <c:pt idx="211">
                  <c:v>45313</c:v>
                </c:pt>
                <c:pt idx="212">
                  <c:v>45314</c:v>
                </c:pt>
                <c:pt idx="213">
                  <c:v>45315</c:v>
                </c:pt>
                <c:pt idx="214">
                  <c:v>45316</c:v>
                </c:pt>
                <c:pt idx="215">
                  <c:v>45317</c:v>
                </c:pt>
                <c:pt idx="216">
                  <c:v>45320</c:v>
                </c:pt>
                <c:pt idx="217">
                  <c:v>45321</c:v>
                </c:pt>
                <c:pt idx="218">
                  <c:v>45322</c:v>
                </c:pt>
                <c:pt idx="219">
                  <c:v>45323</c:v>
                </c:pt>
                <c:pt idx="220">
                  <c:v>45324</c:v>
                </c:pt>
                <c:pt idx="221">
                  <c:v>45327</c:v>
                </c:pt>
                <c:pt idx="222">
                  <c:v>45328</c:v>
                </c:pt>
                <c:pt idx="223">
                  <c:v>45329</c:v>
                </c:pt>
                <c:pt idx="224">
                  <c:v>45330</c:v>
                </c:pt>
                <c:pt idx="225">
                  <c:v>45331</c:v>
                </c:pt>
                <c:pt idx="226">
                  <c:v>45334</c:v>
                </c:pt>
                <c:pt idx="227">
                  <c:v>45335</c:v>
                </c:pt>
                <c:pt idx="228">
                  <c:v>45336</c:v>
                </c:pt>
                <c:pt idx="229">
                  <c:v>45337</c:v>
                </c:pt>
                <c:pt idx="230">
                  <c:v>45338</c:v>
                </c:pt>
                <c:pt idx="231">
                  <c:v>45341</c:v>
                </c:pt>
                <c:pt idx="232">
                  <c:v>45342</c:v>
                </c:pt>
                <c:pt idx="233">
                  <c:v>45343</c:v>
                </c:pt>
                <c:pt idx="234">
                  <c:v>45344</c:v>
                </c:pt>
                <c:pt idx="235">
                  <c:v>45345</c:v>
                </c:pt>
                <c:pt idx="236">
                  <c:v>45348</c:v>
                </c:pt>
                <c:pt idx="237">
                  <c:v>45349</c:v>
                </c:pt>
                <c:pt idx="238">
                  <c:v>45350</c:v>
                </c:pt>
                <c:pt idx="239">
                  <c:v>45351</c:v>
                </c:pt>
                <c:pt idx="240">
                  <c:v>45352</c:v>
                </c:pt>
                <c:pt idx="241">
                  <c:v>45355</c:v>
                </c:pt>
                <c:pt idx="242">
                  <c:v>45356</c:v>
                </c:pt>
                <c:pt idx="243">
                  <c:v>45357</c:v>
                </c:pt>
                <c:pt idx="244">
                  <c:v>45358</c:v>
                </c:pt>
                <c:pt idx="245">
                  <c:v>45359</c:v>
                </c:pt>
                <c:pt idx="246">
                  <c:v>45362</c:v>
                </c:pt>
                <c:pt idx="247">
                  <c:v>45363</c:v>
                </c:pt>
                <c:pt idx="248">
                  <c:v>45364</c:v>
                </c:pt>
                <c:pt idx="249">
                  <c:v>45365</c:v>
                </c:pt>
                <c:pt idx="250">
                  <c:v>45366</c:v>
                </c:pt>
                <c:pt idx="251">
                  <c:v>45369</c:v>
                </c:pt>
                <c:pt idx="252">
                  <c:v>45370</c:v>
                </c:pt>
                <c:pt idx="253">
                  <c:v>45371</c:v>
                </c:pt>
                <c:pt idx="254">
                  <c:v>45372</c:v>
                </c:pt>
                <c:pt idx="255">
                  <c:v>45373</c:v>
                </c:pt>
                <c:pt idx="256">
                  <c:v>45376</c:v>
                </c:pt>
                <c:pt idx="257">
                  <c:v>45377</c:v>
                </c:pt>
                <c:pt idx="258">
                  <c:v>45378</c:v>
                </c:pt>
                <c:pt idx="259">
                  <c:v>45379</c:v>
                </c:pt>
                <c:pt idx="260">
                  <c:v>45380</c:v>
                </c:pt>
                <c:pt idx="261">
                  <c:v>45383</c:v>
                </c:pt>
                <c:pt idx="262">
                  <c:v>45384</c:v>
                </c:pt>
                <c:pt idx="263">
                  <c:v>45385</c:v>
                </c:pt>
                <c:pt idx="264">
                  <c:v>45386</c:v>
                </c:pt>
                <c:pt idx="265">
                  <c:v>45387</c:v>
                </c:pt>
                <c:pt idx="266">
                  <c:v>45390</c:v>
                </c:pt>
                <c:pt idx="267">
                  <c:v>45391</c:v>
                </c:pt>
                <c:pt idx="268">
                  <c:v>45392</c:v>
                </c:pt>
                <c:pt idx="269">
                  <c:v>45393</c:v>
                </c:pt>
                <c:pt idx="270">
                  <c:v>45394</c:v>
                </c:pt>
                <c:pt idx="271">
                  <c:v>45397</c:v>
                </c:pt>
                <c:pt idx="272">
                  <c:v>45398</c:v>
                </c:pt>
                <c:pt idx="273">
                  <c:v>45399</c:v>
                </c:pt>
                <c:pt idx="274">
                  <c:v>45400</c:v>
                </c:pt>
                <c:pt idx="275">
                  <c:v>45401</c:v>
                </c:pt>
                <c:pt idx="276">
                  <c:v>45404</c:v>
                </c:pt>
                <c:pt idx="277">
                  <c:v>45405</c:v>
                </c:pt>
                <c:pt idx="278">
                  <c:v>45406</c:v>
                </c:pt>
                <c:pt idx="279">
                  <c:v>45407</c:v>
                </c:pt>
                <c:pt idx="280">
                  <c:v>45408</c:v>
                </c:pt>
                <c:pt idx="281">
                  <c:v>45411</c:v>
                </c:pt>
                <c:pt idx="282">
                  <c:v>45412</c:v>
                </c:pt>
                <c:pt idx="283">
                  <c:v>45413</c:v>
                </c:pt>
                <c:pt idx="284">
                  <c:v>45414</c:v>
                </c:pt>
                <c:pt idx="285">
                  <c:v>45415</c:v>
                </c:pt>
                <c:pt idx="286">
                  <c:v>45418</c:v>
                </c:pt>
                <c:pt idx="287">
                  <c:v>45419</c:v>
                </c:pt>
                <c:pt idx="288">
                  <c:v>45420</c:v>
                </c:pt>
                <c:pt idx="289">
                  <c:v>45421</c:v>
                </c:pt>
                <c:pt idx="290">
                  <c:v>45422</c:v>
                </c:pt>
                <c:pt idx="291">
                  <c:v>45425</c:v>
                </c:pt>
                <c:pt idx="292">
                  <c:v>45426</c:v>
                </c:pt>
                <c:pt idx="293">
                  <c:v>45427</c:v>
                </c:pt>
                <c:pt idx="294">
                  <c:v>45428</c:v>
                </c:pt>
                <c:pt idx="295">
                  <c:v>45429</c:v>
                </c:pt>
                <c:pt idx="296">
                  <c:v>45432</c:v>
                </c:pt>
                <c:pt idx="297">
                  <c:v>45433</c:v>
                </c:pt>
                <c:pt idx="298">
                  <c:v>45434</c:v>
                </c:pt>
                <c:pt idx="299">
                  <c:v>45435</c:v>
                </c:pt>
                <c:pt idx="300">
                  <c:v>45436</c:v>
                </c:pt>
                <c:pt idx="301">
                  <c:v>45439</c:v>
                </c:pt>
                <c:pt idx="302">
                  <c:v>45440</c:v>
                </c:pt>
                <c:pt idx="303">
                  <c:v>45441</c:v>
                </c:pt>
                <c:pt idx="304">
                  <c:v>45442</c:v>
                </c:pt>
                <c:pt idx="305">
                  <c:v>45443</c:v>
                </c:pt>
                <c:pt idx="306">
                  <c:v>45446</c:v>
                </c:pt>
                <c:pt idx="307">
                  <c:v>45447</c:v>
                </c:pt>
                <c:pt idx="308">
                  <c:v>45448</c:v>
                </c:pt>
                <c:pt idx="309">
                  <c:v>45449</c:v>
                </c:pt>
                <c:pt idx="310">
                  <c:v>45450</c:v>
                </c:pt>
                <c:pt idx="311">
                  <c:v>45453</c:v>
                </c:pt>
                <c:pt idx="312">
                  <c:v>45454</c:v>
                </c:pt>
                <c:pt idx="313">
                  <c:v>45455</c:v>
                </c:pt>
                <c:pt idx="314">
                  <c:v>45456</c:v>
                </c:pt>
                <c:pt idx="315">
                  <c:v>45457</c:v>
                </c:pt>
                <c:pt idx="316">
                  <c:v>45460</c:v>
                </c:pt>
                <c:pt idx="317">
                  <c:v>45461</c:v>
                </c:pt>
                <c:pt idx="318">
                  <c:v>45462</c:v>
                </c:pt>
                <c:pt idx="319">
                  <c:v>45463</c:v>
                </c:pt>
                <c:pt idx="320">
                  <c:v>45464</c:v>
                </c:pt>
                <c:pt idx="321">
                  <c:v>45467</c:v>
                </c:pt>
                <c:pt idx="322">
                  <c:v>45468</c:v>
                </c:pt>
                <c:pt idx="323">
                  <c:v>45469</c:v>
                </c:pt>
                <c:pt idx="324">
                  <c:v>45470</c:v>
                </c:pt>
                <c:pt idx="325">
                  <c:v>45471</c:v>
                </c:pt>
                <c:pt idx="326">
                  <c:v>45474</c:v>
                </c:pt>
                <c:pt idx="327">
                  <c:v>45475</c:v>
                </c:pt>
                <c:pt idx="328">
                  <c:v>45476</c:v>
                </c:pt>
                <c:pt idx="329">
                  <c:v>45477</c:v>
                </c:pt>
                <c:pt idx="330">
                  <c:v>45478</c:v>
                </c:pt>
                <c:pt idx="331">
                  <c:v>45481</c:v>
                </c:pt>
                <c:pt idx="332">
                  <c:v>45482</c:v>
                </c:pt>
                <c:pt idx="333">
                  <c:v>45483</c:v>
                </c:pt>
                <c:pt idx="334">
                  <c:v>45484</c:v>
                </c:pt>
                <c:pt idx="335">
                  <c:v>45485</c:v>
                </c:pt>
                <c:pt idx="336">
                  <c:v>45488</c:v>
                </c:pt>
                <c:pt idx="337">
                  <c:v>45489</c:v>
                </c:pt>
                <c:pt idx="338">
                  <c:v>45490</c:v>
                </c:pt>
                <c:pt idx="339">
                  <c:v>45491</c:v>
                </c:pt>
                <c:pt idx="340">
                  <c:v>45492</c:v>
                </c:pt>
                <c:pt idx="341">
                  <c:v>45495</c:v>
                </c:pt>
                <c:pt idx="342">
                  <c:v>45496</c:v>
                </c:pt>
                <c:pt idx="343">
                  <c:v>45497</c:v>
                </c:pt>
                <c:pt idx="344">
                  <c:v>45498</c:v>
                </c:pt>
                <c:pt idx="345">
                  <c:v>45499</c:v>
                </c:pt>
                <c:pt idx="346">
                  <c:v>45502</c:v>
                </c:pt>
                <c:pt idx="347">
                  <c:v>45503</c:v>
                </c:pt>
                <c:pt idx="348">
                  <c:v>45504</c:v>
                </c:pt>
                <c:pt idx="349">
                  <c:v>45505</c:v>
                </c:pt>
                <c:pt idx="350">
                  <c:v>45506</c:v>
                </c:pt>
                <c:pt idx="351">
                  <c:v>45509</c:v>
                </c:pt>
                <c:pt idx="352">
                  <c:v>45510</c:v>
                </c:pt>
                <c:pt idx="353">
                  <c:v>45511</c:v>
                </c:pt>
                <c:pt idx="354">
                  <c:v>45512</c:v>
                </c:pt>
                <c:pt idx="355">
                  <c:v>45513</c:v>
                </c:pt>
                <c:pt idx="356">
                  <c:v>45516</c:v>
                </c:pt>
                <c:pt idx="357">
                  <c:v>45517</c:v>
                </c:pt>
                <c:pt idx="358">
                  <c:v>45518</c:v>
                </c:pt>
                <c:pt idx="359">
                  <c:v>45519</c:v>
                </c:pt>
                <c:pt idx="360">
                  <c:v>45520</c:v>
                </c:pt>
                <c:pt idx="361">
                  <c:v>45523</c:v>
                </c:pt>
                <c:pt idx="362">
                  <c:v>45524</c:v>
                </c:pt>
                <c:pt idx="363">
                  <c:v>45525</c:v>
                </c:pt>
                <c:pt idx="364">
                  <c:v>45526</c:v>
                </c:pt>
                <c:pt idx="365">
                  <c:v>45527</c:v>
                </c:pt>
                <c:pt idx="366">
                  <c:v>45530</c:v>
                </c:pt>
                <c:pt idx="367">
                  <c:v>45531</c:v>
                </c:pt>
                <c:pt idx="368">
                  <c:v>45532</c:v>
                </c:pt>
                <c:pt idx="369">
                  <c:v>45533</c:v>
                </c:pt>
                <c:pt idx="370">
                  <c:v>45534</c:v>
                </c:pt>
                <c:pt idx="371">
                  <c:v>45537</c:v>
                </c:pt>
                <c:pt idx="372">
                  <c:v>45538</c:v>
                </c:pt>
                <c:pt idx="373">
                  <c:v>45539</c:v>
                </c:pt>
                <c:pt idx="374">
                  <c:v>45540</c:v>
                </c:pt>
                <c:pt idx="375">
                  <c:v>45541</c:v>
                </c:pt>
                <c:pt idx="376">
                  <c:v>45544</c:v>
                </c:pt>
                <c:pt idx="377">
                  <c:v>45545</c:v>
                </c:pt>
                <c:pt idx="378">
                  <c:v>45546</c:v>
                </c:pt>
                <c:pt idx="379">
                  <c:v>45547</c:v>
                </c:pt>
                <c:pt idx="380">
                  <c:v>45548</c:v>
                </c:pt>
                <c:pt idx="381">
                  <c:v>45551</c:v>
                </c:pt>
                <c:pt idx="382">
                  <c:v>45552</c:v>
                </c:pt>
                <c:pt idx="383">
                  <c:v>45553</c:v>
                </c:pt>
                <c:pt idx="384">
                  <c:v>45554</c:v>
                </c:pt>
                <c:pt idx="385">
                  <c:v>45555</c:v>
                </c:pt>
                <c:pt idx="386">
                  <c:v>45558</c:v>
                </c:pt>
                <c:pt idx="387">
                  <c:v>45559</c:v>
                </c:pt>
                <c:pt idx="388">
                  <c:v>45560</c:v>
                </c:pt>
                <c:pt idx="389">
                  <c:v>45561</c:v>
                </c:pt>
                <c:pt idx="390">
                  <c:v>45562</c:v>
                </c:pt>
                <c:pt idx="391">
                  <c:v>45565</c:v>
                </c:pt>
                <c:pt idx="392">
                  <c:v>45566</c:v>
                </c:pt>
                <c:pt idx="393">
                  <c:v>45567</c:v>
                </c:pt>
                <c:pt idx="394">
                  <c:v>45568</c:v>
                </c:pt>
                <c:pt idx="395">
                  <c:v>45569</c:v>
                </c:pt>
                <c:pt idx="396">
                  <c:v>45572</c:v>
                </c:pt>
                <c:pt idx="397">
                  <c:v>45573</c:v>
                </c:pt>
                <c:pt idx="398">
                  <c:v>45574</c:v>
                </c:pt>
                <c:pt idx="399">
                  <c:v>45575</c:v>
                </c:pt>
                <c:pt idx="400">
                  <c:v>45576</c:v>
                </c:pt>
                <c:pt idx="401">
                  <c:v>45579</c:v>
                </c:pt>
                <c:pt idx="402">
                  <c:v>45580</c:v>
                </c:pt>
                <c:pt idx="403">
                  <c:v>45581</c:v>
                </c:pt>
                <c:pt idx="404">
                  <c:v>45582</c:v>
                </c:pt>
                <c:pt idx="405">
                  <c:v>45583</c:v>
                </c:pt>
                <c:pt idx="406">
                  <c:v>45586</c:v>
                </c:pt>
                <c:pt idx="407">
                  <c:v>45587</c:v>
                </c:pt>
                <c:pt idx="408">
                  <c:v>45588</c:v>
                </c:pt>
                <c:pt idx="409">
                  <c:v>45589</c:v>
                </c:pt>
                <c:pt idx="410">
                  <c:v>45590</c:v>
                </c:pt>
                <c:pt idx="411">
                  <c:v>45593</c:v>
                </c:pt>
                <c:pt idx="412">
                  <c:v>45594</c:v>
                </c:pt>
                <c:pt idx="413">
                  <c:v>45595</c:v>
                </c:pt>
                <c:pt idx="414">
                  <c:v>45596</c:v>
                </c:pt>
                <c:pt idx="415">
                  <c:v>45597</c:v>
                </c:pt>
                <c:pt idx="416">
                  <c:v>45600</c:v>
                </c:pt>
                <c:pt idx="417">
                  <c:v>45601</c:v>
                </c:pt>
                <c:pt idx="418">
                  <c:v>45602</c:v>
                </c:pt>
                <c:pt idx="419">
                  <c:v>45603</c:v>
                </c:pt>
                <c:pt idx="420">
                  <c:v>45604</c:v>
                </c:pt>
                <c:pt idx="421">
                  <c:v>45607</c:v>
                </c:pt>
                <c:pt idx="422">
                  <c:v>45608</c:v>
                </c:pt>
                <c:pt idx="423">
                  <c:v>45609</c:v>
                </c:pt>
                <c:pt idx="424">
                  <c:v>45610</c:v>
                </c:pt>
                <c:pt idx="425">
                  <c:v>45611</c:v>
                </c:pt>
                <c:pt idx="426">
                  <c:v>45614</c:v>
                </c:pt>
                <c:pt idx="427">
                  <c:v>45615</c:v>
                </c:pt>
                <c:pt idx="428">
                  <c:v>45616</c:v>
                </c:pt>
                <c:pt idx="429">
                  <c:v>45617</c:v>
                </c:pt>
                <c:pt idx="430">
                  <c:v>45618</c:v>
                </c:pt>
                <c:pt idx="431">
                  <c:v>45621</c:v>
                </c:pt>
                <c:pt idx="432">
                  <c:v>45622</c:v>
                </c:pt>
                <c:pt idx="433">
                  <c:v>45623</c:v>
                </c:pt>
                <c:pt idx="434">
                  <c:v>45624</c:v>
                </c:pt>
                <c:pt idx="435">
                  <c:v>45625</c:v>
                </c:pt>
                <c:pt idx="436">
                  <c:v>45628</c:v>
                </c:pt>
                <c:pt idx="437">
                  <c:v>45629</c:v>
                </c:pt>
                <c:pt idx="438">
                  <c:v>45630</c:v>
                </c:pt>
                <c:pt idx="439">
                  <c:v>45631</c:v>
                </c:pt>
                <c:pt idx="440">
                  <c:v>45632</c:v>
                </c:pt>
                <c:pt idx="441">
                  <c:v>45635</c:v>
                </c:pt>
                <c:pt idx="442">
                  <c:v>45636</c:v>
                </c:pt>
                <c:pt idx="443">
                  <c:v>45637</c:v>
                </c:pt>
                <c:pt idx="444">
                  <c:v>45638</c:v>
                </c:pt>
                <c:pt idx="445">
                  <c:v>45639</c:v>
                </c:pt>
                <c:pt idx="446">
                  <c:v>45642</c:v>
                </c:pt>
                <c:pt idx="447">
                  <c:v>45643</c:v>
                </c:pt>
                <c:pt idx="448">
                  <c:v>45644</c:v>
                </c:pt>
                <c:pt idx="449">
                  <c:v>45645</c:v>
                </c:pt>
                <c:pt idx="450">
                  <c:v>45646</c:v>
                </c:pt>
                <c:pt idx="451">
                  <c:v>45649</c:v>
                </c:pt>
                <c:pt idx="452">
                  <c:v>45650</c:v>
                </c:pt>
                <c:pt idx="453">
                  <c:v>45651</c:v>
                </c:pt>
                <c:pt idx="454">
                  <c:v>45652</c:v>
                </c:pt>
                <c:pt idx="455">
                  <c:v>45653</c:v>
                </c:pt>
                <c:pt idx="456">
                  <c:v>45656</c:v>
                </c:pt>
                <c:pt idx="457">
                  <c:v>45657</c:v>
                </c:pt>
                <c:pt idx="458">
                  <c:v>45658</c:v>
                </c:pt>
                <c:pt idx="459">
                  <c:v>45659</c:v>
                </c:pt>
                <c:pt idx="460">
                  <c:v>45660</c:v>
                </c:pt>
                <c:pt idx="461">
                  <c:v>45663</c:v>
                </c:pt>
                <c:pt idx="462">
                  <c:v>45664</c:v>
                </c:pt>
                <c:pt idx="463">
                  <c:v>45665</c:v>
                </c:pt>
                <c:pt idx="464">
                  <c:v>45666</c:v>
                </c:pt>
                <c:pt idx="465">
                  <c:v>45667</c:v>
                </c:pt>
                <c:pt idx="466">
                  <c:v>45670</c:v>
                </c:pt>
                <c:pt idx="467">
                  <c:v>45671</c:v>
                </c:pt>
                <c:pt idx="468">
                  <c:v>45672</c:v>
                </c:pt>
                <c:pt idx="469">
                  <c:v>45673</c:v>
                </c:pt>
                <c:pt idx="470">
                  <c:v>45674</c:v>
                </c:pt>
                <c:pt idx="471">
                  <c:v>45677</c:v>
                </c:pt>
                <c:pt idx="472">
                  <c:v>45678</c:v>
                </c:pt>
                <c:pt idx="473">
                  <c:v>45679</c:v>
                </c:pt>
                <c:pt idx="474">
                  <c:v>45680</c:v>
                </c:pt>
                <c:pt idx="475">
                  <c:v>45681</c:v>
                </c:pt>
                <c:pt idx="476">
                  <c:v>45684</c:v>
                </c:pt>
                <c:pt idx="477">
                  <c:v>45685</c:v>
                </c:pt>
                <c:pt idx="478">
                  <c:v>45686</c:v>
                </c:pt>
                <c:pt idx="479">
                  <c:v>45687</c:v>
                </c:pt>
                <c:pt idx="480">
                  <c:v>45688</c:v>
                </c:pt>
                <c:pt idx="481">
                  <c:v>45691</c:v>
                </c:pt>
                <c:pt idx="482">
                  <c:v>45692</c:v>
                </c:pt>
                <c:pt idx="483">
                  <c:v>45693</c:v>
                </c:pt>
                <c:pt idx="484">
                  <c:v>45694</c:v>
                </c:pt>
                <c:pt idx="485">
                  <c:v>45695</c:v>
                </c:pt>
                <c:pt idx="486">
                  <c:v>45698</c:v>
                </c:pt>
                <c:pt idx="487">
                  <c:v>45699</c:v>
                </c:pt>
                <c:pt idx="488">
                  <c:v>45700</c:v>
                </c:pt>
                <c:pt idx="489">
                  <c:v>45701</c:v>
                </c:pt>
                <c:pt idx="490">
                  <c:v>45702</c:v>
                </c:pt>
                <c:pt idx="491">
                  <c:v>45705</c:v>
                </c:pt>
                <c:pt idx="492">
                  <c:v>45706</c:v>
                </c:pt>
                <c:pt idx="493">
                  <c:v>45707</c:v>
                </c:pt>
                <c:pt idx="494">
                  <c:v>45708</c:v>
                </c:pt>
                <c:pt idx="495">
                  <c:v>45709</c:v>
                </c:pt>
                <c:pt idx="496">
                  <c:v>45712</c:v>
                </c:pt>
                <c:pt idx="497">
                  <c:v>45713</c:v>
                </c:pt>
                <c:pt idx="498">
                  <c:v>45714</c:v>
                </c:pt>
                <c:pt idx="499">
                  <c:v>45715</c:v>
                </c:pt>
                <c:pt idx="500">
                  <c:v>45716</c:v>
                </c:pt>
                <c:pt idx="501" formatCode="m/d/yyyy">
                  <c:v>45719</c:v>
                </c:pt>
                <c:pt idx="502" formatCode="m/d/yyyy">
                  <c:v>45720</c:v>
                </c:pt>
                <c:pt idx="503" formatCode="m/d/yyyy">
                  <c:v>45721</c:v>
                </c:pt>
                <c:pt idx="504" formatCode="m/d/yyyy">
                  <c:v>45722</c:v>
                </c:pt>
                <c:pt idx="505" formatCode="m/d/yyyy">
                  <c:v>45723</c:v>
                </c:pt>
                <c:pt idx="506" formatCode="m/d/yyyy">
                  <c:v>45726</c:v>
                </c:pt>
                <c:pt idx="507" formatCode="m/d/yyyy">
                  <c:v>45727</c:v>
                </c:pt>
                <c:pt idx="508" formatCode="m/d/yyyy">
                  <c:v>45728</c:v>
                </c:pt>
                <c:pt idx="509" formatCode="m/d/yyyy">
                  <c:v>45729</c:v>
                </c:pt>
                <c:pt idx="510" formatCode="m/d/yyyy">
                  <c:v>45730</c:v>
                </c:pt>
                <c:pt idx="511" formatCode="m/d/yyyy">
                  <c:v>45733</c:v>
                </c:pt>
                <c:pt idx="512" formatCode="m/d/yyyy">
                  <c:v>45734</c:v>
                </c:pt>
                <c:pt idx="513" formatCode="m/d/yyyy">
                  <c:v>45735</c:v>
                </c:pt>
                <c:pt idx="514" formatCode="m/d/yyyy">
                  <c:v>45736</c:v>
                </c:pt>
                <c:pt idx="515" formatCode="m/d/yyyy">
                  <c:v>45737</c:v>
                </c:pt>
                <c:pt idx="516" formatCode="m/d/yyyy">
                  <c:v>45740</c:v>
                </c:pt>
                <c:pt idx="517" formatCode="m/d/yyyy">
                  <c:v>45741</c:v>
                </c:pt>
                <c:pt idx="518" formatCode="m/d/yyyy">
                  <c:v>45742</c:v>
                </c:pt>
                <c:pt idx="519" formatCode="m/d/yyyy">
                  <c:v>45743</c:v>
                </c:pt>
                <c:pt idx="520" formatCode="m/d/yyyy">
                  <c:v>45744</c:v>
                </c:pt>
              </c:numCache>
            </c:numRef>
          </c:cat>
          <c:val>
            <c:numRef>
              <c:f>Inflation_Expectations!$B$3:$B$523</c:f>
              <c:numCache>
                <c:formatCode>0.00</c:formatCode>
                <c:ptCount val="521"/>
                <c:pt idx="0">
                  <c:v>2.4</c:v>
                </c:pt>
                <c:pt idx="1">
                  <c:v>2.39</c:v>
                </c:pt>
                <c:pt idx="2">
                  <c:v>2.3199999999999998</c:v>
                </c:pt>
                <c:pt idx="3">
                  <c:v>2.29</c:v>
                </c:pt>
                <c:pt idx="4">
                  <c:v>2.31</c:v>
                </c:pt>
                <c:pt idx="5">
                  <c:v>2.33</c:v>
                </c:pt>
                <c:pt idx="6">
                  <c:v>2.34</c:v>
                </c:pt>
                <c:pt idx="7">
                  <c:v>2.36</c:v>
                </c:pt>
                <c:pt idx="8">
                  <c:v>2.29</c:v>
                </c:pt>
                <c:pt idx="9">
                  <c:v>2.29</c:v>
                </c:pt>
                <c:pt idx="10">
                  <c:v>2.31</c:v>
                </c:pt>
                <c:pt idx="11">
                  <c:v>2.35</c:v>
                </c:pt>
                <c:pt idx="12">
                  <c:v>2.33</c:v>
                </c:pt>
                <c:pt idx="13">
                  <c:v>2.33</c:v>
                </c:pt>
                <c:pt idx="14">
                  <c:v>2.2799999999999998</c:v>
                </c:pt>
                <c:pt idx="15">
                  <c:v>2.2999999999999998</c:v>
                </c:pt>
                <c:pt idx="16">
                  <c:v>2.33</c:v>
                </c:pt>
                <c:pt idx="17">
                  <c:v>2.2599999999999998</c:v>
                </c:pt>
                <c:pt idx="18">
                  <c:v>2.2599999999999998</c:v>
                </c:pt>
                <c:pt idx="19">
                  <c:v>2.29</c:v>
                </c:pt>
                <c:pt idx="20">
                  <c:v>2.2000000000000002</c:v>
                </c:pt>
                <c:pt idx="21">
                  <c:v>2.2400000000000002</c:v>
                </c:pt>
                <c:pt idx="22">
                  <c:v>2.1800000000000002</c:v>
                </c:pt>
                <c:pt idx="23">
                  <c:v>2.19</c:v>
                </c:pt>
                <c:pt idx="24">
                  <c:v>2.13</c:v>
                </c:pt>
                <c:pt idx="25">
                  <c:v>2.19</c:v>
                </c:pt>
                <c:pt idx="26">
                  <c:v>2.2200000000000002</c:v>
                </c:pt>
                <c:pt idx="27">
                  <c:v>2.2200000000000002</c:v>
                </c:pt>
                <c:pt idx="28">
                  <c:v>2.13</c:v>
                </c:pt>
                <c:pt idx="29">
                  <c:v>2.1</c:v>
                </c:pt>
                <c:pt idx="30">
                  <c:v>2.11</c:v>
                </c:pt>
                <c:pt idx="31">
                  <c:v>2.12</c:v>
                </c:pt>
                <c:pt idx="32">
                  <c:v>2.11</c:v>
                </c:pt>
                <c:pt idx="33">
                  <c:v>2.16</c:v>
                </c:pt>
                <c:pt idx="34">
                  <c:v>2.16</c:v>
                </c:pt>
                <c:pt idx="35">
                  <c:v>2.19</c:v>
                </c:pt>
                <c:pt idx="36">
                  <c:v>2.1800000000000002</c:v>
                </c:pt>
                <c:pt idx="37">
                  <c:v>2.21</c:v>
                </c:pt>
                <c:pt idx="38">
                  <c:v>2.14</c:v>
                </c:pt>
                <c:pt idx="39">
                  <c:v>2.12</c:v>
                </c:pt>
                <c:pt idx="40">
                  <c:v>2.13</c:v>
                </c:pt>
                <c:pt idx="42">
                  <c:v>2.12</c:v>
                </c:pt>
                <c:pt idx="43">
                  <c:v>2.0699999999999998</c:v>
                </c:pt>
                <c:pt idx="44">
                  <c:v>2.0699999999999998</c:v>
                </c:pt>
                <c:pt idx="45">
                  <c:v>2.13</c:v>
                </c:pt>
                <c:pt idx="46">
                  <c:v>2.15</c:v>
                </c:pt>
                <c:pt idx="47">
                  <c:v>2.14</c:v>
                </c:pt>
                <c:pt idx="48">
                  <c:v>2.15</c:v>
                </c:pt>
                <c:pt idx="49">
                  <c:v>2.14</c:v>
                </c:pt>
                <c:pt idx="50">
                  <c:v>2.13</c:v>
                </c:pt>
                <c:pt idx="51">
                  <c:v>2.09</c:v>
                </c:pt>
                <c:pt idx="52">
                  <c:v>2.12</c:v>
                </c:pt>
                <c:pt idx="53">
                  <c:v>2.15</c:v>
                </c:pt>
                <c:pt idx="54">
                  <c:v>2.16</c:v>
                </c:pt>
                <c:pt idx="55">
                  <c:v>2.17</c:v>
                </c:pt>
                <c:pt idx="57">
                  <c:v>2.14</c:v>
                </c:pt>
                <c:pt idx="58">
                  <c:v>2.15</c:v>
                </c:pt>
                <c:pt idx="59">
                  <c:v>2.1800000000000002</c:v>
                </c:pt>
                <c:pt idx="60">
                  <c:v>2.16</c:v>
                </c:pt>
                <c:pt idx="61">
                  <c:v>2.13</c:v>
                </c:pt>
                <c:pt idx="62">
                  <c:v>2.12</c:v>
                </c:pt>
                <c:pt idx="63">
                  <c:v>2.12</c:v>
                </c:pt>
                <c:pt idx="64">
                  <c:v>2.15</c:v>
                </c:pt>
                <c:pt idx="65">
                  <c:v>2.1800000000000002</c:v>
                </c:pt>
                <c:pt idx="66">
                  <c:v>2.21</c:v>
                </c:pt>
                <c:pt idx="68">
                  <c:v>2.2000000000000002</c:v>
                </c:pt>
                <c:pt idx="69">
                  <c:v>2.2200000000000002</c:v>
                </c:pt>
                <c:pt idx="70">
                  <c:v>2.2200000000000002</c:v>
                </c:pt>
                <c:pt idx="71">
                  <c:v>2.19</c:v>
                </c:pt>
                <c:pt idx="72">
                  <c:v>2.16</c:v>
                </c:pt>
                <c:pt idx="73">
                  <c:v>2.1800000000000002</c:v>
                </c:pt>
                <c:pt idx="74">
                  <c:v>2.16</c:v>
                </c:pt>
                <c:pt idx="75">
                  <c:v>2.15</c:v>
                </c:pt>
                <c:pt idx="76">
                  <c:v>2.16</c:v>
                </c:pt>
                <c:pt idx="77">
                  <c:v>2.13</c:v>
                </c:pt>
                <c:pt idx="78">
                  <c:v>2.13</c:v>
                </c:pt>
                <c:pt idx="79">
                  <c:v>2.21</c:v>
                </c:pt>
                <c:pt idx="80">
                  <c:v>2.23</c:v>
                </c:pt>
                <c:pt idx="81">
                  <c:v>2.2799999999999998</c:v>
                </c:pt>
                <c:pt idx="82">
                  <c:v>2.2599999999999998</c:v>
                </c:pt>
                <c:pt idx="83">
                  <c:v>2.2400000000000002</c:v>
                </c:pt>
                <c:pt idx="84">
                  <c:v>2.27</c:v>
                </c:pt>
                <c:pt idx="85">
                  <c:v>2.2799999999999998</c:v>
                </c:pt>
                <c:pt idx="86">
                  <c:v>2.27</c:v>
                </c:pt>
                <c:pt idx="87">
                  <c:v>2.2599999999999998</c:v>
                </c:pt>
                <c:pt idx="88">
                  <c:v>2.25</c:v>
                </c:pt>
                <c:pt idx="89">
                  <c:v>2.2400000000000002</c:v>
                </c:pt>
                <c:pt idx="90">
                  <c:v>2.2599999999999998</c:v>
                </c:pt>
                <c:pt idx="91">
                  <c:v>2.29</c:v>
                </c:pt>
                <c:pt idx="92">
                  <c:v>2.2400000000000002</c:v>
                </c:pt>
                <c:pt idx="93">
                  <c:v>2.23</c:v>
                </c:pt>
                <c:pt idx="94">
                  <c:v>2.25</c:v>
                </c:pt>
                <c:pt idx="95">
                  <c:v>2.2999999999999998</c:v>
                </c:pt>
                <c:pt idx="96">
                  <c:v>2.29</c:v>
                </c:pt>
                <c:pt idx="97">
                  <c:v>2.2400000000000002</c:v>
                </c:pt>
                <c:pt idx="98">
                  <c:v>2.23</c:v>
                </c:pt>
                <c:pt idx="99">
                  <c:v>2.2400000000000002</c:v>
                </c:pt>
                <c:pt idx="100">
                  <c:v>2.2200000000000002</c:v>
                </c:pt>
                <c:pt idx="101">
                  <c:v>2.25</c:v>
                </c:pt>
                <c:pt idx="102">
                  <c:v>2.27</c:v>
                </c:pt>
                <c:pt idx="103">
                  <c:v>2.2599999999999998</c:v>
                </c:pt>
                <c:pt idx="104">
                  <c:v>2.2400000000000002</c:v>
                </c:pt>
                <c:pt idx="105">
                  <c:v>2.25</c:v>
                </c:pt>
                <c:pt idx="106">
                  <c:v>2.21</c:v>
                </c:pt>
                <c:pt idx="107">
                  <c:v>2.1800000000000002</c:v>
                </c:pt>
                <c:pt idx="108">
                  <c:v>2.16</c:v>
                </c:pt>
                <c:pt idx="109">
                  <c:v>2.15</c:v>
                </c:pt>
                <c:pt idx="110">
                  <c:v>2.17</c:v>
                </c:pt>
                <c:pt idx="112">
                  <c:v>2.21</c:v>
                </c:pt>
                <c:pt idx="113">
                  <c:v>2.23</c:v>
                </c:pt>
                <c:pt idx="114">
                  <c:v>2.2400000000000002</c:v>
                </c:pt>
                <c:pt idx="115">
                  <c:v>2.2599999999999998</c:v>
                </c:pt>
                <c:pt idx="116">
                  <c:v>2.2599999999999998</c:v>
                </c:pt>
                <c:pt idx="117">
                  <c:v>2.27</c:v>
                </c:pt>
                <c:pt idx="118">
                  <c:v>2.2799999999999998</c:v>
                </c:pt>
                <c:pt idx="119">
                  <c:v>2.27</c:v>
                </c:pt>
                <c:pt idx="120">
                  <c:v>2.27</c:v>
                </c:pt>
                <c:pt idx="121">
                  <c:v>2.29</c:v>
                </c:pt>
                <c:pt idx="122">
                  <c:v>2.2999999999999998</c:v>
                </c:pt>
                <c:pt idx="123">
                  <c:v>2.27</c:v>
                </c:pt>
                <c:pt idx="124">
                  <c:v>2.29</c:v>
                </c:pt>
                <c:pt idx="125">
                  <c:v>2.29</c:v>
                </c:pt>
                <c:pt idx="126">
                  <c:v>2.25</c:v>
                </c:pt>
                <c:pt idx="127">
                  <c:v>2.2000000000000002</c:v>
                </c:pt>
                <c:pt idx="128">
                  <c:v>2.23</c:v>
                </c:pt>
                <c:pt idx="129">
                  <c:v>2.27</c:v>
                </c:pt>
                <c:pt idx="130">
                  <c:v>2.2200000000000002</c:v>
                </c:pt>
                <c:pt idx="131">
                  <c:v>2.23</c:v>
                </c:pt>
                <c:pt idx="132">
                  <c:v>2.21</c:v>
                </c:pt>
                <c:pt idx="133">
                  <c:v>2.1800000000000002</c:v>
                </c:pt>
                <c:pt idx="134">
                  <c:v>2.14</c:v>
                </c:pt>
                <c:pt idx="135">
                  <c:v>2.17</c:v>
                </c:pt>
                <c:pt idx="137">
                  <c:v>2.1800000000000002</c:v>
                </c:pt>
                <c:pt idx="138">
                  <c:v>2.2000000000000002</c:v>
                </c:pt>
                <c:pt idx="139">
                  <c:v>2.23</c:v>
                </c:pt>
                <c:pt idx="140">
                  <c:v>2.2599999999999998</c:v>
                </c:pt>
                <c:pt idx="141">
                  <c:v>2.2999999999999998</c:v>
                </c:pt>
                <c:pt idx="142">
                  <c:v>2.3199999999999998</c:v>
                </c:pt>
                <c:pt idx="143">
                  <c:v>2.35</c:v>
                </c:pt>
                <c:pt idx="144">
                  <c:v>2.52</c:v>
                </c:pt>
                <c:pt idx="145">
                  <c:v>2.4700000000000002</c:v>
                </c:pt>
                <c:pt idx="146">
                  <c:v>2.41</c:v>
                </c:pt>
                <c:pt idx="147">
                  <c:v>2.38</c:v>
                </c:pt>
                <c:pt idx="148">
                  <c:v>2.4</c:v>
                </c:pt>
                <c:pt idx="149">
                  <c:v>2.37</c:v>
                </c:pt>
                <c:pt idx="150">
                  <c:v>2.39</c:v>
                </c:pt>
                <c:pt idx="151">
                  <c:v>2.4</c:v>
                </c:pt>
                <c:pt idx="152">
                  <c:v>2.4</c:v>
                </c:pt>
                <c:pt idx="153">
                  <c:v>2.36</c:v>
                </c:pt>
                <c:pt idx="154">
                  <c:v>2.35</c:v>
                </c:pt>
                <c:pt idx="155">
                  <c:v>2.3199999999999998</c:v>
                </c:pt>
                <c:pt idx="156">
                  <c:v>2.35</c:v>
                </c:pt>
                <c:pt idx="157">
                  <c:v>2.3199999999999998</c:v>
                </c:pt>
                <c:pt idx="158">
                  <c:v>2.29</c:v>
                </c:pt>
                <c:pt idx="159">
                  <c:v>2.2999999999999998</c:v>
                </c:pt>
                <c:pt idx="160">
                  <c:v>2.2799999999999998</c:v>
                </c:pt>
                <c:pt idx="161">
                  <c:v>2.29</c:v>
                </c:pt>
                <c:pt idx="162">
                  <c:v>2.23</c:v>
                </c:pt>
                <c:pt idx="163">
                  <c:v>2.2400000000000002</c:v>
                </c:pt>
                <c:pt idx="164">
                  <c:v>2.2000000000000002</c:v>
                </c:pt>
                <c:pt idx="165">
                  <c:v>2.23</c:v>
                </c:pt>
                <c:pt idx="166">
                  <c:v>2.2599999999999998</c:v>
                </c:pt>
                <c:pt idx="167">
                  <c:v>2.19</c:v>
                </c:pt>
                <c:pt idx="168">
                  <c:v>2.21</c:v>
                </c:pt>
                <c:pt idx="170">
                  <c:v>2.21</c:v>
                </c:pt>
                <c:pt idx="171">
                  <c:v>2.12</c:v>
                </c:pt>
                <c:pt idx="172">
                  <c:v>2.15</c:v>
                </c:pt>
                <c:pt idx="173">
                  <c:v>2.14</c:v>
                </c:pt>
                <c:pt idx="174">
                  <c:v>2.15</c:v>
                </c:pt>
                <c:pt idx="175">
                  <c:v>2.12</c:v>
                </c:pt>
                <c:pt idx="176">
                  <c:v>2.13</c:v>
                </c:pt>
                <c:pt idx="177">
                  <c:v>2.09</c:v>
                </c:pt>
                <c:pt idx="178">
                  <c:v>2.0499999999999998</c:v>
                </c:pt>
                <c:pt idx="179">
                  <c:v>2.06</c:v>
                </c:pt>
                <c:pt idx="180">
                  <c:v>2.11</c:v>
                </c:pt>
                <c:pt idx="181">
                  <c:v>2.11</c:v>
                </c:pt>
                <c:pt idx="182">
                  <c:v>2.08</c:v>
                </c:pt>
                <c:pt idx="183">
                  <c:v>2.08</c:v>
                </c:pt>
                <c:pt idx="184">
                  <c:v>2.1800000000000002</c:v>
                </c:pt>
                <c:pt idx="185">
                  <c:v>2.17</c:v>
                </c:pt>
                <c:pt idx="186">
                  <c:v>2.1800000000000002</c:v>
                </c:pt>
                <c:pt idx="187">
                  <c:v>2.17</c:v>
                </c:pt>
                <c:pt idx="188">
                  <c:v>2.16</c:v>
                </c:pt>
                <c:pt idx="189">
                  <c:v>2.1800000000000002</c:v>
                </c:pt>
                <c:pt idx="190">
                  <c:v>2.16</c:v>
                </c:pt>
                <c:pt idx="192">
                  <c:v>2.17</c:v>
                </c:pt>
                <c:pt idx="193">
                  <c:v>2.12</c:v>
                </c:pt>
                <c:pt idx="194">
                  <c:v>2.11</c:v>
                </c:pt>
                <c:pt idx="195">
                  <c:v>2.12</c:v>
                </c:pt>
                <c:pt idx="197">
                  <c:v>2.17</c:v>
                </c:pt>
                <c:pt idx="198">
                  <c:v>2.17</c:v>
                </c:pt>
                <c:pt idx="199">
                  <c:v>2.1800000000000002</c:v>
                </c:pt>
                <c:pt idx="200">
                  <c:v>2.19</c:v>
                </c:pt>
                <c:pt idx="201">
                  <c:v>2.19</c:v>
                </c:pt>
                <c:pt idx="202">
                  <c:v>2.17</c:v>
                </c:pt>
                <c:pt idx="203">
                  <c:v>2.1800000000000002</c:v>
                </c:pt>
                <c:pt idx="204">
                  <c:v>2.1800000000000002</c:v>
                </c:pt>
                <c:pt idx="205">
                  <c:v>2.2200000000000002</c:v>
                </c:pt>
                <c:pt idx="207">
                  <c:v>2.2400000000000002</c:v>
                </c:pt>
                <c:pt idx="208">
                  <c:v>2.2400000000000002</c:v>
                </c:pt>
                <c:pt idx="209">
                  <c:v>2.2799999999999998</c:v>
                </c:pt>
                <c:pt idx="210">
                  <c:v>2.2999999999999998</c:v>
                </c:pt>
                <c:pt idx="211">
                  <c:v>2.27</c:v>
                </c:pt>
                <c:pt idx="212">
                  <c:v>2.2599999999999998</c:v>
                </c:pt>
                <c:pt idx="213">
                  <c:v>2.23</c:v>
                </c:pt>
                <c:pt idx="214">
                  <c:v>2.2400000000000002</c:v>
                </c:pt>
                <c:pt idx="215">
                  <c:v>2.2599999999999998</c:v>
                </c:pt>
                <c:pt idx="216">
                  <c:v>2.2599999999999998</c:v>
                </c:pt>
                <c:pt idx="217">
                  <c:v>2.25</c:v>
                </c:pt>
                <c:pt idx="218">
                  <c:v>2.2400000000000002</c:v>
                </c:pt>
                <c:pt idx="219">
                  <c:v>2.17</c:v>
                </c:pt>
                <c:pt idx="220">
                  <c:v>2.19</c:v>
                </c:pt>
                <c:pt idx="221">
                  <c:v>2.2599999999999998</c:v>
                </c:pt>
                <c:pt idx="222">
                  <c:v>2.2400000000000002</c:v>
                </c:pt>
                <c:pt idx="223">
                  <c:v>2.2599999999999998</c:v>
                </c:pt>
                <c:pt idx="224">
                  <c:v>2.2799999999999998</c:v>
                </c:pt>
                <c:pt idx="225">
                  <c:v>2.2799999999999998</c:v>
                </c:pt>
                <c:pt idx="226">
                  <c:v>2.27</c:v>
                </c:pt>
                <c:pt idx="227">
                  <c:v>2.33</c:v>
                </c:pt>
                <c:pt idx="228">
                  <c:v>2.34</c:v>
                </c:pt>
                <c:pt idx="229">
                  <c:v>2.35</c:v>
                </c:pt>
                <c:pt idx="230">
                  <c:v>2.38</c:v>
                </c:pt>
                <c:pt idx="232">
                  <c:v>2.37</c:v>
                </c:pt>
                <c:pt idx="233">
                  <c:v>2.39</c:v>
                </c:pt>
                <c:pt idx="234">
                  <c:v>2.37</c:v>
                </c:pt>
                <c:pt idx="235">
                  <c:v>2.34</c:v>
                </c:pt>
                <c:pt idx="236">
                  <c:v>2.36</c:v>
                </c:pt>
                <c:pt idx="237">
                  <c:v>2.38</c:v>
                </c:pt>
                <c:pt idx="238">
                  <c:v>2.38</c:v>
                </c:pt>
                <c:pt idx="239">
                  <c:v>2.4</c:v>
                </c:pt>
                <c:pt idx="240">
                  <c:v>2.4</c:v>
                </c:pt>
                <c:pt idx="241">
                  <c:v>2.42</c:v>
                </c:pt>
                <c:pt idx="242">
                  <c:v>2.39</c:v>
                </c:pt>
                <c:pt idx="243">
                  <c:v>2.38</c:v>
                </c:pt>
                <c:pt idx="244">
                  <c:v>2.34</c:v>
                </c:pt>
                <c:pt idx="245">
                  <c:v>2.34</c:v>
                </c:pt>
                <c:pt idx="246">
                  <c:v>2.3199999999999998</c:v>
                </c:pt>
                <c:pt idx="247">
                  <c:v>2.35</c:v>
                </c:pt>
                <c:pt idx="248">
                  <c:v>2.37</c:v>
                </c:pt>
                <c:pt idx="249">
                  <c:v>2.37</c:v>
                </c:pt>
                <c:pt idx="250">
                  <c:v>2.39</c:v>
                </c:pt>
                <c:pt idx="251">
                  <c:v>2.39</c:v>
                </c:pt>
                <c:pt idx="252">
                  <c:v>2.38</c:v>
                </c:pt>
                <c:pt idx="253">
                  <c:v>2.4</c:v>
                </c:pt>
                <c:pt idx="254">
                  <c:v>2.4300000000000002</c:v>
                </c:pt>
                <c:pt idx="255">
                  <c:v>2.41</c:v>
                </c:pt>
                <c:pt idx="256">
                  <c:v>2.41</c:v>
                </c:pt>
                <c:pt idx="257">
                  <c:v>2.38</c:v>
                </c:pt>
                <c:pt idx="258">
                  <c:v>2.37</c:v>
                </c:pt>
                <c:pt idx="259">
                  <c:v>2.38</c:v>
                </c:pt>
                <c:pt idx="261">
                  <c:v>2.41</c:v>
                </c:pt>
                <c:pt idx="262">
                  <c:v>2.44</c:v>
                </c:pt>
                <c:pt idx="263">
                  <c:v>2.4300000000000002</c:v>
                </c:pt>
                <c:pt idx="264">
                  <c:v>2.42</c:v>
                </c:pt>
                <c:pt idx="265">
                  <c:v>2.4500000000000002</c:v>
                </c:pt>
                <c:pt idx="266">
                  <c:v>2.4700000000000002</c:v>
                </c:pt>
                <c:pt idx="267">
                  <c:v>2.44</c:v>
                </c:pt>
                <c:pt idx="268">
                  <c:v>2.4900000000000002</c:v>
                </c:pt>
                <c:pt idx="269">
                  <c:v>2.48</c:v>
                </c:pt>
                <c:pt idx="270">
                  <c:v>2.4700000000000002</c:v>
                </c:pt>
                <c:pt idx="271">
                  <c:v>2.52</c:v>
                </c:pt>
                <c:pt idx="272">
                  <c:v>2.52</c:v>
                </c:pt>
                <c:pt idx="273">
                  <c:v>2.4700000000000002</c:v>
                </c:pt>
                <c:pt idx="274">
                  <c:v>2.44</c:v>
                </c:pt>
                <c:pt idx="275">
                  <c:v>2.44</c:v>
                </c:pt>
                <c:pt idx="276">
                  <c:v>2.4500000000000002</c:v>
                </c:pt>
                <c:pt idx="277">
                  <c:v>2.44</c:v>
                </c:pt>
                <c:pt idx="278">
                  <c:v>2.42</c:v>
                </c:pt>
                <c:pt idx="279">
                  <c:v>2.4300000000000002</c:v>
                </c:pt>
                <c:pt idx="280">
                  <c:v>2.44</c:v>
                </c:pt>
                <c:pt idx="281">
                  <c:v>2.4300000000000002</c:v>
                </c:pt>
                <c:pt idx="282">
                  <c:v>2.4300000000000002</c:v>
                </c:pt>
                <c:pt idx="283">
                  <c:v>2.39</c:v>
                </c:pt>
                <c:pt idx="284">
                  <c:v>2.37</c:v>
                </c:pt>
                <c:pt idx="285">
                  <c:v>2.35</c:v>
                </c:pt>
                <c:pt idx="286">
                  <c:v>2.34</c:v>
                </c:pt>
                <c:pt idx="287">
                  <c:v>2.3199999999999998</c:v>
                </c:pt>
                <c:pt idx="288">
                  <c:v>2.31</c:v>
                </c:pt>
                <c:pt idx="289">
                  <c:v>2.34</c:v>
                </c:pt>
                <c:pt idx="290">
                  <c:v>2.34</c:v>
                </c:pt>
                <c:pt idx="291">
                  <c:v>2.33</c:v>
                </c:pt>
                <c:pt idx="292">
                  <c:v>2.3199999999999998</c:v>
                </c:pt>
                <c:pt idx="293">
                  <c:v>2.29</c:v>
                </c:pt>
                <c:pt idx="294">
                  <c:v>2.2999999999999998</c:v>
                </c:pt>
                <c:pt idx="295">
                  <c:v>2.3199999999999998</c:v>
                </c:pt>
                <c:pt idx="296">
                  <c:v>2.33</c:v>
                </c:pt>
                <c:pt idx="297">
                  <c:v>2.33</c:v>
                </c:pt>
                <c:pt idx="298">
                  <c:v>2.33</c:v>
                </c:pt>
                <c:pt idx="299">
                  <c:v>2.31</c:v>
                </c:pt>
                <c:pt idx="300">
                  <c:v>2.33</c:v>
                </c:pt>
                <c:pt idx="302">
                  <c:v>2.33</c:v>
                </c:pt>
                <c:pt idx="303">
                  <c:v>2.36</c:v>
                </c:pt>
                <c:pt idx="304">
                  <c:v>2.35</c:v>
                </c:pt>
                <c:pt idx="305">
                  <c:v>2.34</c:v>
                </c:pt>
                <c:pt idx="306">
                  <c:v>2.31</c:v>
                </c:pt>
                <c:pt idx="307">
                  <c:v>2.2799999999999998</c:v>
                </c:pt>
                <c:pt idx="308">
                  <c:v>2.27</c:v>
                </c:pt>
                <c:pt idx="309">
                  <c:v>2.25</c:v>
                </c:pt>
                <c:pt idx="310">
                  <c:v>2.2799999999999998</c:v>
                </c:pt>
                <c:pt idx="311">
                  <c:v>2.27</c:v>
                </c:pt>
                <c:pt idx="312">
                  <c:v>2.25</c:v>
                </c:pt>
                <c:pt idx="313">
                  <c:v>2.17</c:v>
                </c:pt>
                <c:pt idx="314">
                  <c:v>2.14</c:v>
                </c:pt>
                <c:pt idx="315">
                  <c:v>2.11</c:v>
                </c:pt>
                <c:pt idx="316">
                  <c:v>2.16</c:v>
                </c:pt>
                <c:pt idx="317">
                  <c:v>2.17</c:v>
                </c:pt>
                <c:pt idx="319">
                  <c:v>2.21</c:v>
                </c:pt>
                <c:pt idx="320">
                  <c:v>2.19</c:v>
                </c:pt>
                <c:pt idx="321">
                  <c:v>2.1800000000000002</c:v>
                </c:pt>
                <c:pt idx="322">
                  <c:v>2.17</c:v>
                </c:pt>
                <c:pt idx="323">
                  <c:v>2.2000000000000002</c:v>
                </c:pt>
                <c:pt idx="324">
                  <c:v>2.2200000000000002</c:v>
                </c:pt>
                <c:pt idx="325">
                  <c:v>2.2400000000000002</c:v>
                </c:pt>
                <c:pt idx="326">
                  <c:v>2.29</c:v>
                </c:pt>
                <c:pt idx="327">
                  <c:v>2.2599999999999998</c:v>
                </c:pt>
                <c:pt idx="328">
                  <c:v>2.23</c:v>
                </c:pt>
                <c:pt idx="330">
                  <c:v>2.2200000000000002</c:v>
                </c:pt>
                <c:pt idx="331">
                  <c:v>2.2200000000000002</c:v>
                </c:pt>
                <c:pt idx="332">
                  <c:v>2.21</c:v>
                </c:pt>
                <c:pt idx="333">
                  <c:v>2.2200000000000002</c:v>
                </c:pt>
                <c:pt idx="334">
                  <c:v>2.1800000000000002</c:v>
                </c:pt>
                <c:pt idx="335">
                  <c:v>2.15</c:v>
                </c:pt>
                <c:pt idx="336">
                  <c:v>2.2000000000000002</c:v>
                </c:pt>
                <c:pt idx="337">
                  <c:v>2.2000000000000002</c:v>
                </c:pt>
                <c:pt idx="338">
                  <c:v>2.19</c:v>
                </c:pt>
                <c:pt idx="339">
                  <c:v>2.19</c:v>
                </c:pt>
                <c:pt idx="340">
                  <c:v>2.1800000000000002</c:v>
                </c:pt>
                <c:pt idx="341">
                  <c:v>2.1800000000000002</c:v>
                </c:pt>
                <c:pt idx="342">
                  <c:v>2.17</c:v>
                </c:pt>
                <c:pt idx="343">
                  <c:v>2.13</c:v>
                </c:pt>
                <c:pt idx="344">
                  <c:v>2.13</c:v>
                </c:pt>
                <c:pt idx="345">
                  <c:v>2.13</c:v>
                </c:pt>
                <c:pt idx="346">
                  <c:v>2.13</c:v>
                </c:pt>
                <c:pt idx="347">
                  <c:v>2.12</c:v>
                </c:pt>
                <c:pt idx="348">
                  <c:v>2.13</c:v>
                </c:pt>
                <c:pt idx="349">
                  <c:v>2.06</c:v>
                </c:pt>
                <c:pt idx="350">
                  <c:v>1.89</c:v>
                </c:pt>
                <c:pt idx="351">
                  <c:v>1.91</c:v>
                </c:pt>
                <c:pt idx="352">
                  <c:v>1.96</c:v>
                </c:pt>
                <c:pt idx="353">
                  <c:v>1.97</c:v>
                </c:pt>
                <c:pt idx="354">
                  <c:v>1.98</c:v>
                </c:pt>
                <c:pt idx="355">
                  <c:v>1.96</c:v>
                </c:pt>
                <c:pt idx="356">
                  <c:v>1.98</c:v>
                </c:pt>
                <c:pt idx="357">
                  <c:v>1.96</c:v>
                </c:pt>
                <c:pt idx="358">
                  <c:v>1.93</c:v>
                </c:pt>
                <c:pt idx="359">
                  <c:v>1.99</c:v>
                </c:pt>
                <c:pt idx="360">
                  <c:v>1.97</c:v>
                </c:pt>
                <c:pt idx="361">
                  <c:v>1.94</c:v>
                </c:pt>
                <c:pt idx="362">
                  <c:v>1.95</c:v>
                </c:pt>
                <c:pt idx="363">
                  <c:v>1.94</c:v>
                </c:pt>
                <c:pt idx="364">
                  <c:v>1.96</c:v>
                </c:pt>
                <c:pt idx="365">
                  <c:v>2.0099999999999998</c:v>
                </c:pt>
                <c:pt idx="366">
                  <c:v>2.02</c:v>
                </c:pt>
                <c:pt idx="367">
                  <c:v>2.02</c:v>
                </c:pt>
                <c:pt idx="368">
                  <c:v>1.99</c:v>
                </c:pt>
                <c:pt idx="369">
                  <c:v>2.0099999999999998</c:v>
                </c:pt>
                <c:pt idx="370">
                  <c:v>2.0099999999999998</c:v>
                </c:pt>
                <c:pt idx="372">
                  <c:v>1.95</c:v>
                </c:pt>
                <c:pt idx="373">
                  <c:v>1.9</c:v>
                </c:pt>
                <c:pt idx="374">
                  <c:v>1.87</c:v>
                </c:pt>
                <c:pt idx="375">
                  <c:v>1.86</c:v>
                </c:pt>
                <c:pt idx="376">
                  <c:v>1.88</c:v>
                </c:pt>
                <c:pt idx="377">
                  <c:v>1.86</c:v>
                </c:pt>
                <c:pt idx="378">
                  <c:v>1.9</c:v>
                </c:pt>
                <c:pt idx="379">
                  <c:v>1.93</c:v>
                </c:pt>
                <c:pt idx="380">
                  <c:v>1.95</c:v>
                </c:pt>
                <c:pt idx="381">
                  <c:v>1.94</c:v>
                </c:pt>
                <c:pt idx="382">
                  <c:v>1.97</c:v>
                </c:pt>
                <c:pt idx="383">
                  <c:v>1.98</c:v>
                </c:pt>
                <c:pt idx="384">
                  <c:v>2.04</c:v>
                </c:pt>
                <c:pt idx="385">
                  <c:v>2.02</c:v>
                </c:pt>
                <c:pt idx="386">
                  <c:v>2.04</c:v>
                </c:pt>
                <c:pt idx="387">
                  <c:v>2.06</c:v>
                </c:pt>
                <c:pt idx="388">
                  <c:v>2.06</c:v>
                </c:pt>
                <c:pt idx="389">
                  <c:v>2.0299999999999998</c:v>
                </c:pt>
                <c:pt idx="390">
                  <c:v>2.0299999999999998</c:v>
                </c:pt>
                <c:pt idx="391">
                  <c:v>2.0699999999999998</c:v>
                </c:pt>
                <c:pt idx="392">
                  <c:v>2.0699999999999998</c:v>
                </c:pt>
                <c:pt idx="393">
                  <c:v>2.1</c:v>
                </c:pt>
                <c:pt idx="394">
                  <c:v>2.11</c:v>
                </c:pt>
                <c:pt idx="395">
                  <c:v>2.14</c:v>
                </c:pt>
                <c:pt idx="396">
                  <c:v>2.17</c:v>
                </c:pt>
                <c:pt idx="397">
                  <c:v>2.17</c:v>
                </c:pt>
                <c:pt idx="398">
                  <c:v>2.21</c:v>
                </c:pt>
                <c:pt idx="399">
                  <c:v>2.2599999999999998</c:v>
                </c:pt>
                <c:pt idx="400">
                  <c:v>2.25</c:v>
                </c:pt>
                <c:pt idx="402">
                  <c:v>2.2200000000000002</c:v>
                </c:pt>
                <c:pt idx="403">
                  <c:v>2.19</c:v>
                </c:pt>
                <c:pt idx="404">
                  <c:v>2.2200000000000002</c:v>
                </c:pt>
                <c:pt idx="405">
                  <c:v>2.23</c:v>
                </c:pt>
                <c:pt idx="406">
                  <c:v>2.23</c:v>
                </c:pt>
                <c:pt idx="407">
                  <c:v>2.25</c:v>
                </c:pt>
                <c:pt idx="408">
                  <c:v>2.23</c:v>
                </c:pt>
                <c:pt idx="409">
                  <c:v>2.33</c:v>
                </c:pt>
                <c:pt idx="410">
                  <c:v>2.3199999999999998</c:v>
                </c:pt>
                <c:pt idx="411">
                  <c:v>2.31</c:v>
                </c:pt>
                <c:pt idx="412">
                  <c:v>2.33</c:v>
                </c:pt>
                <c:pt idx="413">
                  <c:v>2.37</c:v>
                </c:pt>
                <c:pt idx="414">
                  <c:v>2.38</c:v>
                </c:pt>
                <c:pt idx="415">
                  <c:v>2.37</c:v>
                </c:pt>
                <c:pt idx="416">
                  <c:v>2.3199999999999998</c:v>
                </c:pt>
                <c:pt idx="417">
                  <c:v>2.3199999999999998</c:v>
                </c:pt>
                <c:pt idx="418">
                  <c:v>2.46</c:v>
                </c:pt>
                <c:pt idx="419">
                  <c:v>2.4</c:v>
                </c:pt>
                <c:pt idx="420">
                  <c:v>2.4300000000000002</c:v>
                </c:pt>
                <c:pt idx="422">
                  <c:v>2.4300000000000002</c:v>
                </c:pt>
                <c:pt idx="423">
                  <c:v>2.42</c:v>
                </c:pt>
                <c:pt idx="424">
                  <c:v>2.4</c:v>
                </c:pt>
                <c:pt idx="425">
                  <c:v>2.39</c:v>
                </c:pt>
                <c:pt idx="426">
                  <c:v>2.41</c:v>
                </c:pt>
                <c:pt idx="427">
                  <c:v>2.41</c:v>
                </c:pt>
                <c:pt idx="428">
                  <c:v>2.4300000000000002</c:v>
                </c:pt>
                <c:pt idx="429">
                  <c:v>2.42</c:v>
                </c:pt>
                <c:pt idx="430">
                  <c:v>2.4300000000000002</c:v>
                </c:pt>
                <c:pt idx="431">
                  <c:v>2.35</c:v>
                </c:pt>
                <c:pt idx="432">
                  <c:v>2.33</c:v>
                </c:pt>
                <c:pt idx="433">
                  <c:v>2.3199999999999998</c:v>
                </c:pt>
                <c:pt idx="435">
                  <c:v>2.33</c:v>
                </c:pt>
                <c:pt idx="436">
                  <c:v>2.33</c:v>
                </c:pt>
                <c:pt idx="437">
                  <c:v>2.36</c:v>
                </c:pt>
                <c:pt idx="438">
                  <c:v>2.37</c:v>
                </c:pt>
                <c:pt idx="439">
                  <c:v>2.35</c:v>
                </c:pt>
                <c:pt idx="440">
                  <c:v>2.31</c:v>
                </c:pt>
                <c:pt idx="441">
                  <c:v>2.33</c:v>
                </c:pt>
                <c:pt idx="442">
                  <c:v>2.34</c:v>
                </c:pt>
                <c:pt idx="443">
                  <c:v>2.38</c:v>
                </c:pt>
                <c:pt idx="444">
                  <c:v>2.39</c:v>
                </c:pt>
                <c:pt idx="445">
                  <c:v>2.4</c:v>
                </c:pt>
                <c:pt idx="446">
                  <c:v>2.38</c:v>
                </c:pt>
                <c:pt idx="447">
                  <c:v>2.36</c:v>
                </c:pt>
                <c:pt idx="448">
                  <c:v>2.38</c:v>
                </c:pt>
                <c:pt idx="449">
                  <c:v>2.35</c:v>
                </c:pt>
                <c:pt idx="450">
                  <c:v>2.34</c:v>
                </c:pt>
                <c:pt idx="451">
                  <c:v>2.38</c:v>
                </c:pt>
                <c:pt idx="452">
                  <c:v>2.39</c:v>
                </c:pt>
                <c:pt idx="454">
                  <c:v>2.39</c:v>
                </c:pt>
                <c:pt idx="455">
                  <c:v>2.38</c:v>
                </c:pt>
                <c:pt idx="456">
                  <c:v>2.35</c:v>
                </c:pt>
                <c:pt idx="457">
                  <c:v>2.38</c:v>
                </c:pt>
                <c:pt idx="459">
                  <c:v>2.41</c:v>
                </c:pt>
                <c:pt idx="460">
                  <c:v>2.4</c:v>
                </c:pt>
                <c:pt idx="461">
                  <c:v>2.4</c:v>
                </c:pt>
                <c:pt idx="462">
                  <c:v>2.44</c:v>
                </c:pt>
                <c:pt idx="463">
                  <c:v>2.4700000000000002</c:v>
                </c:pt>
                <c:pt idx="464">
                  <c:v>2.46</c:v>
                </c:pt>
                <c:pt idx="465">
                  <c:v>2.5099999999999998</c:v>
                </c:pt>
                <c:pt idx="466">
                  <c:v>2.5499999999999998</c:v>
                </c:pt>
                <c:pt idx="467">
                  <c:v>2.5499999999999998</c:v>
                </c:pt>
                <c:pt idx="468">
                  <c:v>2.52</c:v>
                </c:pt>
                <c:pt idx="469">
                  <c:v>2.5099999999999998</c:v>
                </c:pt>
                <c:pt idx="470">
                  <c:v>2.52</c:v>
                </c:pt>
                <c:pt idx="472">
                  <c:v>2.4700000000000002</c:v>
                </c:pt>
                <c:pt idx="473">
                  <c:v>2.48</c:v>
                </c:pt>
                <c:pt idx="474">
                  <c:v>2.52</c:v>
                </c:pt>
                <c:pt idx="475">
                  <c:v>2.52</c:v>
                </c:pt>
                <c:pt idx="476">
                  <c:v>2.4900000000000002</c:v>
                </c:pt>
                <c:pt idx="477">
                  <c:v>2.52</c:v>
                </c:pt>
                <c:pt idx="478">
                  <c:v>2.52</c:v>
                </c:pt>
                <c:pt idx="479">
                  <c:v>2.5</c:v>
                </c:pt>
                <c:pt idx="480">
                  <c:v>2.54</c:v>
                </c:pt>
                <c:pt idx="481">
                  <c:v>2.61</c:v>
                </c:pt>
                <c:pt idx="482">
                  <c:v>2.59</c:v>
                </c:pt>
                <c:pt idx="483">
                  <c:v>2.57</c:v>
                </c:pt>
                <c:pt idx="484">
                  <c:v>2.57</c:v>
                </c:pt>
                <c:pt idx="485">
                  <c:v>2.59</c:v>
                </c:pt>
                <c:pt idx="486">
                  <c:v>2.6</c:v>
                </c:pt>
                <c:pt idx="487">
                  <c:v>2.64</c:v>
                </c:pt>
                <c:pt idx="488">
                  <c:v>2.66</c:v>
                </c:pt>
                <c:pt idx="489">
                  <c:v>2.64</c:v>
                </c:pt>
                <c:pt idx="490">
                  <c:v>2.62</c:v>
                </c:pt>
                <c:pt idx="492">
                  <c:v>2.65</c:v>
                </c:pt>
                <c:pt idx="493">
                  <c:v>2.66</c:v>
                </c:pt>
                <c:pt idx="494">
                  <c:v>2.66</c:v>
                </c:pt>
                <c:pt idx="495">
                  <c:v>2.61</c:v>
                </c:pt>
                <c:pt idx="496">
                  <c:v>2.61</c:v>
                </c:pt>
                <c:pt idx="497">
                  <c:v>2.57</c:v>
                </c:pt>
                <c:pt idx="498">
                  <c:v>2.54</c:v>
                </c:pt>
                <c:pt idx="499">
                  <c:v>2.57</c:v>
                </c:pt>
                <c:pt idx="500">
                  <c:v>2.58</c:v>
                </c:pt>
                <c:pt idx="501" formatCode="General">
                  <c:v>2.59</c:v>
                </c:pt>
                <c:pt idx="502" formatCode="General">
                  <c:v>2.59</c:v>
                </c:pt>
                <c:pt idx="503" formatCode="General">
                  <c:v>2.56</c:v>
                </c:pt>
                <c:pt idx="504" formatCode="General">
                  <c:v>2.5299999999999998</c:v>
                </c:pt>
                <c:pt idx="505" formatCode="General">
                  <c:v>2.52</c:v>
                </c:pt>
                <c:pt idx="506" formatCode="General">
                  <c:v>2.4900000000000002</c:v>
                </c:pt>
                <c:pt idx="507" formatCode="General">
                  <c:v>2.5</c:v>
                </c:pt>
                <c:pt idx="508" formatCode="General">
                  <c:v>2.5299999999999998</c:v>
                </c:pt>
                <c:pt idx="509" formatCode="General">
                  <c:v>2.48</c:v>
                </c:pt>
                <c:pt idx="510" formatCode="General">
                  <c:v>2.48</c:v>
                </c:pt>
                <c:pt idx="511" formatCode="General">
                  <c:v>2.48</c:v>
                </c:pt>
                <c:pt idx="512" formatCode="General">
                  <c:v>2.46</c:v>
                </c:pt>
                <c:pt idx="513" formatCode="General">
                  <c:v>2.5</c:v>
                </c:pt>
                <c:pt idx="514" formatCode="General">
                  <c:v>2.5099999999999998</c:v>
                </c:pt>
                <c:pt idx="515" formatCode="General">
                  <c:v>2.5099999999999998</c:v>
                </c:pt>
                <c:pt idx="516" formatCode="General">
                  <c:v>2.54</c:v>
                </c:pt>
                <c:pt idx="517" formatCode="General">
                  <c:v>2.56</c:v>
                </c:pt>
                <c:pt idx="518" formatCode="General">
                  <c:v>2.56</c:v>
                </c:pt>
                <c:pt idx="519" formatCode="General">
                  <c:v>2.6</c:v>
                </c:pt>
                <c:pt idx="520" formatCode="General">
                  <c:v>2.58</c:v>
                </c:pt>
              </c:numCache>
            </c:numRef>
          </c:val>
          <c:smooth val="0"/>
          <c:extLst>
            <c:ext xmlns:c16="http://schemas.microsoft.com/office/drawing/2014/chart" uri="{C3380CC4-5D6E-409C-BE32-E72D297353CC}">
              <c16:uniqueId val="{00000001-CB0A-4B8B-9573-4756DD92789A}"/>
            </c:ext>
          </c:extLst>
        </c:ser>
        <c:dLbls>
          <c:showLegendKey val="0"/>
          <c:showVal val="0"/>
          <c:showCatName val="0"/>
          <c:showSerName val="0"/>
          <c:showPercent val="0"/>
          <c:showBubbleSize val="0"/>
        </c:dLbls>
        <c:marker val="1"/>
        <c:smooth val="0"/>
        <c:axId val="648929887"/>
        <c:axId val="648929407"/>
      </c:lineChart>
      <c:dateAx>
        <c:axId val="1325227631"/>
        <c:scaling>
          <c:orientation val="minMax"/>
        </c:scaling>
        <c:delete val="0"/>
        <c:axPos val="b"/>
        <c:numFmt formatCode="mmm&quot;-&quot;yy" sourceLinked="0"/>
        <c:majorTickMark val="out"/>
        <c:minorTickMark val="none"/>
        <c:tickLblPos val="nextTo"/>
        <c:spPr>
          <a:noFill/>
          <a:ln w="15875" cap="flat" cmpd="sng" algn="ctr">
            <a:solidFill>
              <a:srgbClr val="000000"/>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325244431"/>
        <c:crossesAt val="0"/>
        <c:auto val="1"/>
        <c:lblOffset val="100"/>
        <c:baseTimeUnit val="days"/>
        <c:majorUnit val="2"/>
        <c:majorTimeUnit val="months"/>
      </c:dateAx>
      <c:valAx>
        <c:axId val="1325244431"/>
        <c:scaling>
          <c:orientation val="minMax"/>
          <c:max val="2.7"/>
          <c:min val="1.8"/>
        </c:scaling>
        <c:delete val="0"/>
        <c:axPos val="l"/>
        <c:numFmt formatCode="0.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325227631"/>
        <c:crosses val="autoZero"/>
        <c:crossBetween val="midCat"/>
        <c:majorUnit val="0.15000000000000002"/>
      </c:valAx>
      <c:valAx>
        <c:axId val="648929407"/>
        <c:scaling>
          <c:orientation val="minMax"/>
          <c:max val="2.7"/>
          <c:min val="1.8"/>
        </c:scaling>
        <c:delete val="0"/>
        <c:axPos val="r"/>
        <c:numFmt formatCode="0.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648929887"/>
        <c:crosses val="max"/>
        <c:crossBetween val="between"/>
        <c:majorUnit val="0.15000000000000002"/>
      </c:valAx>
      <c:dateAx>
        <c:axId val="648929887"/>
        <c:scaling>
          <c:orientation val="minMax"/>
        </c:scaling>
        <c:delete val="1"/>
        <c:axPos val="b"/>
        <c:numFmt formatCode="yyyy\-mm\-dd" sourceLinked="1"/>
        <c:majorTickMark val="out"/>
        <c:minorTickMark val="none"/>
        <c:tickLblPos val="nextTo"/>
        <c:crossAx val="648929407"/>
        <c:crosses val="autoZero"/>
        <c:auto val="1"/>
        <c:lblOffset val="100"/>
        <c:baseTimeUnit val="days"/>
      </c:dateAx>
      <c:spPr>
        <a:noFill/>
        <a:ln w="25400">
          <a:noFill/>
        </a:ln>
        <a:effectLst/>
      </c:spPr>
    </c:plotArea>
    <c:legend>
      <c:legendPos val="b"/>
      <c:layout>
        <c:manualLayout>
          <c:xMode val="edge"/>
          <c:yMode val="edge"/>
          <c:x val="8.5697603771750758E-2"/>
          <c:y val="0.14968230533683288"/>
          <c:w val="0.31373711966559736"/>
          <c:h val="0.1258546587926509"/>
        </c:manualLayout>
      </c:layout>
      <c:overlay val="1"/>
      <c:spPr>
        <a:noFill/>
        <a:ln w="25400">
          <a:noFill/>
        </a:ln>
        <a:effectLst/>
        <a:extLst>
          <a:ext uri="{909E8E84-426E-40DD-AFC4-6F175D3DCCD1}">
            <a14:hiddenFill xmlns:a14="http://schemas.microsoft.com/office/drawing/2010/main">
              <a:noFill/>
            </a14:hiddenFill>
          </a:ext>
        </a:extLst>
      </c:spPr>
      <c:txPr>
        <a:bodyPr rot="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legend>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a:extLst>
      <a:ext uri="{909E8E84-426E-40DD-AFC4-6F175D3DCCD1}">
        <a14:hiddenFill xmlns:a14="http://schemas.microsoft.com/office/drawing/2010/main">
          <a:solidFill>
            <a:srgbClr val="FFFFFF"/>
          </a:solidFill>
        </a14:hiddenFill>
      </a:ext>
    </a:extLst>
  </c:spPr>
  <c:txPr>
    <a:bodyPr/>
    <a:lstStyle/>
    <a:p>
      <a:pPr>
        <a:defRPr sz="1100">
          <a:solidFill>
            <a:srgbClr val="000000"/>
          </a:solidFill>
          <a:latin typeface="Franklin Gothic Book"/>
          <a:ea typeface="Franklin Gothic Book"/>
          <a:cs typeface="Franklin Gothic Book"/>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r>
              <a:rPr lang="en-US" dirty="0"/>
              <a:t>Trade Policy Uncertainty Index</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endParaRPr lang="en-US"/>
        </a:p>
      </c:txPr>
    </c:title>
    <c:autoTitleDeleted val="0"/>
    <c:plotArea>
      <c:layout>
        <c:manualLayout>
          <c:layoutTarget val="inner"/>
          <c:xMode val="edge"/>
          <c:yMode val="edge"/>
          <c:x val="6.4368013026149515E-2"/>
          <c:y val="0.12038686570428696"/>
          <c:w val="0.86789285019928064"/>
          <c:h val="0.79460793963254595"/>
        </c:manualLayout>
      </c:layout>
      <c:areaChart>
        <c:grouping val="standard"/>
        <c:varyColors val="0"/>
        <c:ser>
          <c:idx val="2"/>
          <c:order val="2"/>
          <c:spPr>
            <a:solidFill>
              <a:srgbClr val="F0F0F0"/>
            </a:solidFill>
            <a:ln>
              <a:noFill/>
            </a:ln>
            <a:effectLst/>
          </c:spPr>
          <c:cat>
            <c:numRef>
              <c:f>'Trade Uncert'!$B$17:$B$138</c:f>
              <c:numCache>
                <c:formatCode>m/d/yy;@</c:formatCode>
                <c:ptCount val="122"/>
                <c:pt idx="0">
                  <c:v>42035</c:v>
                </c:pt>
                <c:pt idx="1">
                  <c:v>42063</c:v>
                </c:pt>
                <c:pt idx="2">
                  <c:v>42094</c:v>
                </c:pt>
                <c:pt idx="3">
                  <c:v>42124</c:v>
                </c:pt>
                <c:pt idx="4">
                  <c:v>42155</c:v>
                </c:pt>
                <c:pt idx="5">
                  <c:v>42185</c:v>
                </c:pt>
                <c:pt idx="6">
                  <c:v>42216</c:v>
                </c:pt>
                <c:pt idx="7">
                  <c:v>42247</c:v>
                </c:pt>
                <c:pt idx="8">
                  <c:v>42277</c:v>
                </c:pt>
                <c:pt idx="9">
                  <c:v>42308</c:v>
                </c:pt>
                <c:pt idx="10">
                  <c:v>42338</c:v>
                </c:pt>
                <c:pt idx="11">
                  <c:v>42369</c:v>
                </c:pt>
                <c:pt idx="12">
                  <c:v>42400</c:v>
                </c:pt>
                <c:pt idx="13">
                  <c:v>42429</c:v>
                </c:pt>
                <c:pt idx="14">
                  <c:v>42460</c:v>
                </c:pt>
                <c:pt idx="15">
                  <c:v>42490</c:v>
                </c:pt>
                <c:pt idx="16">
                  <c:v>42521</c:v>
                </c:pt>
                <c:pt idx="17">
                  <c:v>42551</c:v>
                </c:pt>
                <c:pt idx="18">
                  <c:v>42582</c:v>
                </c:pt>
                <c:pt idx="19">
                  <c:v>42613</c:v>
                </c:pt>
                <c:pt idx="20">
                  <c:v>42643</c:v>
                </c:pt>
                <c:pt idx="21">
                  <c:v>42674</c:v>
                </c:pt>
                <c:pt idx="22">
                  <c:v>42704</c:v>
                </c:pt>
                <c:pt idx="23">
                  <c:v>42735</c:v>
                </c:pt>
                <c:pt idx="24">
                  <c:v>42766</c:v>
                </c:pt>
                <c:pt idx="25">
                  <c:v>42794</c:v>
                </c:pt>
                <c:pt idx="26">
                  <c:v>42825</c:v>
                </c:pt>
                <c:pt idx="27">
                  <c:v>42855</c:v>
                </c:pt>
                <c:pt idx="28">
                  <c:v>42886</c:v>
                </c:pt>
                <c:pt idx="29">
                  <c:v>42916</c:v>
                </c:pt>
                <c:pt idx="30">
                  <c:v>42947</c:v>
                </c:pt>
                <c:pt idx="31">
                  <c:v>42978</c:v>
                </c:pt>
                <c:pt idx="32">
                  <c:v>43008</c:v>
                </c:pt>
                <c:pt idx="33">
                  <c:v>43039</c:v>
                </c:pt>
                <c:pt idx="34">
                  <c:v>43069</c:v>
                </c:pt>
                <c:pt idx="35">
                  <c:v>43100</c:v>
                </c:pt>
                <c:pt idx="36">
                  <c:v>43131</c:v>
                </c:pt>
                <c:pt idx="37">
                  <c:v>43159</c:v>
                </c:pt>
                <c:pt idx="38">
                  <c:v>43190</c:v>
                </c:pt>
                <c:pt idx="39">
                  <c:v>43220</c:v>
                </c:pt>
                <c:pt idx="40">
                  <c:v>43251</c:v>
                </c:pt>
                <c:pt idx="41">
                  <c:v>43281</c:v>
                </c:pt>
                <c:pt idx="42">
                  <c:v>43312</c:v>
                </c:pt>
                <c:pt idx="43">
                  <c:v>43343</c:v>
                </c:pt>
                <c:pt idx="44">
                  <c:v>43373</c:v>
                </c:pt>
                <c:pt idx="45">
                  <c:v>43404</c:v>
                </c:pt>
                <c:pt idx="46">
                  <c:v>43434</c:v>
                </c:pt>
                <c:pt idx="47">
                  <c:v>43465</c:v>
                </c:pt>
                <c:pt idx="48">
                  <c:v>43496</c:v>
                </c:pt>
                <c:pt idx="49">
                  <c:v>43524</c:v>
                </c:pt>
                <c:pt idx="50">
                  <c:v>43555</c:v>
                </c:pt>
                <c:pt idx="51">
                  <c:v>43585</c:v>
                </c:pt>
                <c:pt idx="52">
                  <c:v>43616</c:v>
                </c:pt>
                <c:pt idx="53">
                  <c:v>43646</c:v>
                </c:pt>
                <c:pt idx="54">
                  <c:v>43677</c:v>
                </c:pt>
                <c:pt idx="55">
                  <c:v>43708</c:v>
                </c:pt>
                <c:pt idx="56">
                  <c:v>43738</c:v>
                </c:pt>
                <c:pt idx="57">
                  <c:v>43769</c:v>
                </c:pt>
                <c:pt idx="58">
                  <c:v>43799</c:v>
                </c:pt>
                <c:pt idx="59">
                  <c:v>43830</c:v>
                </c:pt>
                <c:pt idx="60">
                  <c:v>43861</c:v>
                </c:pt>
                <c:pt idx="61">
                  <c:v>43890</c:v>
                </c:pt>
                <c:pt idx="62">
                  <c:v>43921</c:v>
                </c:pt>
                <c:pt idx="63">
                  <c:v>43951</c:v>
                </c:pt>
                <c:pt idx="64">
                  <c:v>43982</c:v>
                </c:pt>
                <c:pt idx="65">
                  <c:v>44012</c:v>
                </c:pt>
                <c:pt idx="66">
                  <c:v>44043</c:v>
                </c:pt>
                <c:pt idx="67">
                  <c:v>44074</c:v>
                </c:pt>
                <c:pt idx="68">
                  <c:v>44104</c:v>
                </c:pt>
                <c:pt idx="69">
                  <c:v>44135</c:v>
                </c:pt>
                <c:pt idx="70">
                  <c:v>44165</c:v>
                </c:pt>
                <c:pt idx="71">
                  <c:v>44196</c:v>
                </c:pt>
                <c:pt idx="72">
                  <c:v>44227</c:v>
                </c:pt>
                <c:pt idx="73">
                  <c:v>44255</c:v>
                </c:pt>
                <c:pt idx="74">
                  <c:v>44286</c:v>
                </c:pt>
                <c:pt idx="75">
                  <c:v>44316</c:v>
                </c:pt>
                <c:pt idx="76">
                  <c:v>44347</c:v>
                </c:pt>
                <c:pt idx="77">
                  <c:v>44377</c:v>
                </c:pt>
                <c:pt idx="78">
                  <c:v>44408</c:v>
                </c:pt>
                <c:pt idx="79">
                  <c:v>44439</c:v>
                </c:pt>
                <c:pt idx="80">
                  <c:v>44469</c:v>
                </c:pt>
                <c:pt idx="81">
                  <c:v>44500</c:v>
                </c:pt>
                <c:pt idx="82">
                  <c:v>44530</c:v>
                </c:pt>
                <c:pt idx="83">
                  <c:v>44561</c:v>
                </c:pt>
                <c:pt idx="84">
                  <c:v>44592</c:v>
                </c:pt>
                <c:pt idx="85">
                  <c:v>44620</c:v>
                </c:pt>
                <c:pt idx="86">
                  <c:v>44651</c:v>
                </c:pt>
                <c:pt idx="87">
                  <c:v>44681</c:v>
                </c:pt>
                <c:pt idx="88">
                  <c:v>44712</c:v>
                </c:pt>
                <c:pt idx="89">
                  <c:v>44742</c:v>
                </c:pt>
                <c:pt idx="90">
                  <c:v>44773</c:v>
                </c:pt>
                <c:pt idx="91">
                  <c:v>44804</c:v>
                </c:pt>
                <c:pt idx="92">
                  <c:v>44834</c:v>
                </c:pt>
                <c:pt idx="93">
                  <c:v>44865</c:v>
                </c:pt>
                <c:pt idx="94">
                  <c:v>44895</c:v>
                </c:pt>
                <c:pt idx="95">
                  <c:v>44926</c:v>
                </c:pt>
                <c:pt idx="96">
                  <c:v>44957</c:v>
                </c:pt>
                <c:pt idx="97">
                  <c:v>44985</c:v>
                </c:pt>
                <c:pt idx="98">
                  <c:v>45016</c:v>
                </c:pt>
                <c:pt idx="99">
                  <c:v>45046</c:v>
                </c:pt>
                <c:pt idx="100">
                  <c:v>45077</c:v>
                </c:pt>
                <c:pt idx="101">
                  <c:v>45107</c:v>
                </c:pt>
                <c:pt idx="102">
                  <c:v>45138</c:v>
                </c:pt>
                <c:pt idx="103">
                  <c:v>45169</c:v>
                </c:pt>
                <c:pt idx="104">
                  <c:v>45199</c:v>
                </c:pt>
                <c:pt idx="105">
                  <c:v>45230</c:v>
                </c:pt>
                <c:pt idx="106">
                  <c:v>45260</c:v>
                </c:pt>
                <c:pt idx="107">
                  <c:v>45291</c:v>
                </c:pt>
                <c:pt idx="108">
                  <c:v>45322</c:v>
                </c:pt>
                <c:pt idx="109">
                  <c:v>45351</c:v>
                </c:pt>
                <c:pt idx="110">
                  <c:v>45382</c:v>
                </c:pt>
                <c:pt idx="111">
                  <c:v>45412</c:v>
                </c:pt>
                <c:pt idx="112">
                  <c:v>45443</c:v>
                </c:pt>
                <c:pt idx="113">
                  <c:v>45473</c:v>
                </c:pt>
                <c:pt idx="114">
                  <c:v>45504</c:v>
                </c:pt>
                <c:pt idx="115">
                  <c:v>45535</c:v>
                </c:pt>
                <c:pt idx="116">
                  <c:v>45565</c:v>
                </c:pt>
                <c:pt idx="117">
                  <c:v>45596</c:v>
                </c:pt>
                <c:pt idx="118">
                  <c:v>45626</c:v>
                </c:pt>
                <c:pt idx="119">
                  <c:v>45657</c:v>
                </c:pt>
                <c:pt idx="120">
                  <c:v>45688</c:v>
                </c:pt>
                <c:pt idx="121">
                  <c:v>45716</c:v>
                </c:pt>
              </c:numCache>
            </c:numRef>
          </c:cat>
          <c:val>
            <c:numRef>
              <c:f>'Trade Uncert'!$D$17:$D$138</c:f>
              <c:numCache>
                <c:formatCode>0</c:formatCode>
                <c:ptCount val="12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10000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numCache>
            </c:numRef>
          </c:val>
          <c:extLst>
            <c:ext xmlns:c16="http://schemas.microsoft.com/office/drawing/2014/chart" uri="{C3380CC4-5D6E-409C-BE32-E72D297353CC}">
              <c16:uniqueId val="{00000000-AFDF-4FC4-90F3-66C32C2510DA}"/>
            </c:ext>
          </c:extLst>
        </c:ser>
        <c:dLbls>
          <c:showLegendKey val="0"/>
          <c:showVal val="0"/>
          <c:showCatName val="0"/>
          <c:showSerName val="0"/>
          <c:showPercent val="0"/>
          <c:showBubbleSize val="0"/>
        </c:dLbls>
        <c:axId val="88013519"/>
        <c:axId val="88013999"/>
        <c:extLst>
          <c:ext xmlns:c15="http://schemas.microsoft.com/office/drawing/2012/chart" uri="{02D57815-91ED-43cb-92C2-25804820EDAC}">
            <c15:filteredAreaSeries>
              <c15:ser>
                <c:idx val="1"/>
                <c:order val="1"/>
                <c:spPr>
                  <a:solidFill>
                    <a:schemeClr val="accent2"/>
                  </a:solidFill>
                  <a:ln>
                    <a:noFill/>
                  </a:ln>
                  <a:effectLst/>
                </c:spPr>
                <c:val>
                  <c:numLit>
                    <c:formatCode>General</c:formatCode>
                    <c:ptCount val="122"/>
                    <c:pt idx="0">
                      <c:v>33.807760000000002</c:v>
                    </c:pt>
                    <c:pt idx="1">
                      <c:v>15.410780000000001</c:v>
                    </c:pt>
                    <c:pt idx="2">
                      <c:v>27.907609999999998</c:v>
                    </c:pt>
                    <c:pt idx="3">
                      <c:v>41.600499999999997</c:v>
                    </c:pt>
                    <c:pt idx="4">
                      <c:v>88.91986</c:v>
                    </c:pt>
                    <c:pt idx="5">
                      <c:v>100.80304</c:v>
                    </c:pt>
                    <c:pt idx="6">
                      <c:v>51.492820000000002</c:v>
                    </c:pt>
                    <c:pt idx="7">
                      <c:v>20.82958</c:v>
                    </c:pt>
                    <c:pt idx="8">
                      <c:v>19.609639999999999</c:v>
                    </c:pt>
                    <c:pt idx="9">
                      <c:v>68.608959999999996</c:v>
                    </c:pt>
                    <c:pt idx="10">
                      <c:v>20.503119999999999</c:v>
                    </c:pt>
                    <c:pt idx="11">
                      <c:v>20.475549999999998</c:v>
                    </c:pt>
                    <c:pt idx="12">
                      <c:v>42.781120000000001</c:v>
                    </c:pt>
                    <c:pt idx="13">
                      <c:v>26.27214</c:v>
                    </c:pt>
                    <c:pt idx="14">
                      <c:v>49.187939999999998</c:v>
                    </c:pt>
                    <c:pt idx="15">
                      <c:v>42.923389999999998</c:v>
                    </c:pt>
                    <c:pt idx="16">
                      <c:v>76.848020000000005</c:v>
                    </c:pt>
                    <c:pt idx="17">
                      <c:v>271.07245999999998</c:v>
                    </c:pt>
                    <c:pt idx="18">
                      <c:v>116.30264</c:v>
                    </c:pt>
                    <c:pt idx="19">
                      <c:v>155.27431999999999</c:v>
                    </c:pt>
                    <c:pt idx="20">
                      <c:v>93.079440000000005</c:v>
                    </c:pt>
                    <c:pt idx="21">
                      <c:v>83.53837</c:v>
                    </c:pt>
                    <c:pt idx="22">
                      <c:v>540.41869999999994</c:v>
                    </c:pt>
                    <c:pt idx="23">
                      <c:v>275.12016999999997</c:v>
                    </c:pt>
                    <c:pt idx="24">
                      <c:v>474.80270999999999</c:v>
                    </c:pt>
                    <c:pt idx="25">
                      <c:v>250.13309000000001</c:v>
                    </c:pt>
                    <c:pt idx="26">
                      <c:v>151.94311999999999</c:v>
                    </c:pt>
                    <c:pt idx="27">
                      <c:v>153.35012</c:v>
                    </c:pt>
                    <c:pt idx="28">
                      <c:v>87.267510000000001</c:v>
                    </c:pt>
                    <c:pt idx="29">
                      <c:v>86.858279999999993</c:v>
                    </c:pt>
                    <c:pt idx="30">
                      <c:v>92.143460000000005</c:v>
                    </c:pt>
                    <c:pt idx="31">
                      <c:v>91.351070000000007</c:v>
                    </c:pt>
                    <c:pt idx="32">
                      <c:v>76.291079999999994</c:v>
                    </c:pt>
                    <c:pt idx="33">
                      <c:v>96.872969999999995</c:v>
                    </c:pt>
                    <c:pt idx="34">
                      <c:v>49.481160000000003</c:v>
                    </c:pt>
                    <c:pt idx="35">
                      <c:v>182.29972000000001</c:v>
                    </c:pt>
                    <c:pt idx="36">
                      <c:v>247.78682000000001</c:v>
                    </c:pt>
                    <c:pt idx="37">
                      <c:v>69.094740000000002</c:v>
                    </c:pt>
                    <c:pt idx="38">
                      <c:v>524.65186000000006</c:v>
                    </c:pt>
                    <c:pt idx="39">
                      <c:v>463.18065000000001</c:v>
                    </c:pt>
                    <c:pt idx="40">
                      <c:v>283.08382</c:v>
                    </c:pt>
                    <c:pt idx="41">
                      <c:v>688.39963999999998</c:v>
                    </c:pt>
                    <c:pt idx="42">
                      <c:v>904.71914000000004</c:v>
                    </c:pt>
                    <c:pt idx="43">
                      <c:v>469.29295000000002</c:v>
                    </c:pt>
                    <c:pt idx="44">
                      <c:v>323.39118999999999</c:v>
                    </c:pt>
                    <c:pt idx="45">
                      <c:v>443.2303</c:v>
                    </c:pt>
                    <c:pt idx="46">
                      <c:v>403.07749000000001</c:v>
                    </c:pt>
                    <c:pt idx="47">
                      <c:v>681.87189000000001</c:v>
                    </c:pt>
                    <c:pt idx="48">
                      <c:v>715.62022999999999</c:v>
                    </c:pt>
                    <c:pt idx="49">
                      <c:v>307.09271999999999</c:v>
                    </c:pt>
                    <c:pt idx="50">
                      <c:v>287.66534999999999</c:v>
                    </c:pt>
                    <c:pt idx="51">
                      <c:v>335.67498999999998</c:v>
                    </c:pt>
                    <c:pt idx="52">
                      <c:v>786.54209000000003</c:v>
                    </c:pt>
                    <c:pt idx="53">
                      <c:v>1374.2800999999999</c:v>
                    </c:pt>
                    <c:pt idx="54">
                      <c:v>600.78823</c:v>
                    </c:pt>
                    <c:pt idx="55">
                      <c:v>1946.683</c:v>
                    </c:pt>
                    <c:pt idx="56">
                      <c:v>919.11535000000003</c:v>
                    </c:pt>
                    <c:pt idx="57">
                      <c:v>842.41318999999999</c:v>
                    </c:pt>
                    <c:pt idx="58">
                      <c:v>597.61784999999998</c:v>
                    </c:pt>
                    <c:pt idx="59">
                      <c:v>851.97626000000002</c:v>
                    </c:pt>
                    <c:pt idx="60">
                      <c:v>646.81814999999995</c:v>
                    </c:pt>
                    <c:pt idx="61">
                      <c:v>462.98232000000002</c:v>
                    </c:pt>
                    <c:pt idx="62">
                      <c:v>194.82835</c:v>
                    </c:pt>
                    <c:pt idx="63">
                      <c:v>239.93283</c:v>
                    </c:pt>
                    <c:pt idx="64">
                      <c:v>161.47694000000001</c:v>
                    </c:pt>
                    <c:pt idx="65">
                      <c:v>57.08625</c:v>
                    </c:pt>
                    <c:pt idx="66">
                      <c:v>89.809960000000004</c:v>
                    </c:pt>
                    <c:pt idx="67">
                      <c:v>150.9314</c:v>
                    </c:pt>
                    <c:pt idx="68">
                      <c:v>96.581919999999997</c:v>
                    </c:pt>
                    <c:pt idx="69">
                      <c:v>331.19626</c:v>
                    </c:pt>
                    <c:pt idx="70">
                      <c:v>204.60834</c:v>
                    </c:pt>
                    <c:pt idx="71">
                      <c:v>123.58402</c:v>
                    </c:pt>
                    <c:pt idx="72">
                      <c:v>72.345169999999996</c:v>
                    </c:pt>
                    <c:pt idx="73">
                      <c:v>52.348350000000003</c:v>
                    </c:pt>
                    <c:pt idx="74">
                      <c:v>47.673850000000002</c:v>
                    </c:pt>
                    <c:pt idx="75">
                      <c:v>72.419089999999997</c:v>
                    </c:pt>
                    <c:pt idx="76">
                      <c:v>42.693269999999998</c:v>
                    </c:pt>
                    <c:pt idx="77">
                      <c:v>40.750570000000003</c:v>
                    </c:pt>
                    <c:pt idx="78">
                      <c:v>20.807929999999999</c:v>
                    </c:pt>
                    <c:pt idx="79">
                      <c:v>31.874580000000002</c:v>
                    </c:pt>
                    <c:pt idx="80">
                      <c:v>7.6726200000000002</c:v>
                    </c:pt>
                    <c:pt idx="81">
                      <c:v>40.942720000000001</c:v>
                    </c:pt>
                    <c:pt idx="82">
                      <c:v>53.022959999999998</c:v>
                    </c:pt>
                    <c:pt idx="83">
                      <c:v>24.93046</c:v>
                    </c:pt>
                    <c:pt idx="84">
                      <c:v>37.457079999999998</c:v>
                    </c:pt>
                    <c:pt idx="85">
                      <c:v>113.83121</c:v>
                    </c:pt>
                    <c:pt idx="86">
                      <c:v>70.311719999999994</c:v>
                    </c:pt>
                    <c:pt idx="87">
                      <c:v>44.537889999999997</c:v>
                    </c:pt>
                    <c:pt idx="88">
                      <c:v>78.178060000000002</c:v>
                    </c:pt>
                    <c:pt idx="89">
                      <c:v>97.342330000000004</c:v>
                    </c:pt>
                    <c:pt idx="90">
                      <c:v>71.545069999999996</c:v>
                    </c:pt>
                    <c:pt idx="91">
                      <c:v>150.4923</c:v>
                    </c:pt>
                    <c:pt idx="92">
                      <c:v>50.425829999999998</c:v>
                    </c:pt>
                    <c:pt idx="93">
                      <c:v>92.840879999999999</c:v>
                    </c:pt>
                    <c:pt idx="94">
                      <c:v>81.308890000000005</c:v>
                    </c:pt>
                    <c:pt idx="95">
                      <c:v>16.205069999999999</c:v>
                    </c:pt>
                    <c:pt idx="96">
                      <c:v>100.53237</c:v>
                    </c:pt>
                    <c:pt idx="97">
                      <c:v>26.53256</c:v>
                    </c:pt>
                    <c:pt idx="98">
                      <c:v>85.592669999999998</c:v>
                    </c:pt>
                    <c:pt idx="99">
                      <c:v>46.173310000000001</c:v>
                    </c:pt>
                    <c:pt idx="100">
                      <c:v>90.058279999999996</c:v>
                    </c:pt>
                    <c:pt idx="101">
                      <c:v>45.437649999999998</c:v>
                    </c:pt>
                    <c:pt idx="102">
                      <c:v>6.4672799999999997</c:v>
                    </c:pt>
                    <c:pt idx="103">
                      <c:v>31.831330000000001</c:v>
                    </c:pt>
                    <c:pt idx="104">
                      <c:v>25.78584</c:v>
                    </c:pt>
                    <c:pt idx="105">
                      <c:v>33.341329999999999</c:v>
                    </c:pt>
                    <c:pt idx="106">
                      <c:v>17.446400000000001</c:v>
                    </c:pt>
                    <c:pt idx="107">
                      <c:v>18.736139999999999</c:v>
                    </c:pt>
                    <c:pt idx="108">
                      <c:v>45.161409999999997</c:v>
                    </c:pt>
                    <c:pt idx="109">
                      <c:v>220.06777</c:v>
                    </c:pt>
                    <c:pt idx="110">
                      <c:v>44.783830000000002</c:v>
                    </c:pt>
                    <c:pt idx="111">
                      <c:v>46.127969999999998</c:v>
                    </c:pt>
                    <c:pt idx="112">
                      <c:v>128.79599999999999</c:v>
                    </c:pt>
                    <c:pt idx="113">
                      <c:v>66.368620000000007</c:v>
                    </c:pt>
                    <c:pt idx="114">
                      <c:v>161.21279999999999</c:v>
                    </c:pt>
                    <c:pt idx="115">
                      <c:v>221.59175999999999</c:v>
                    </c:pt>
                    <c:pt idx="116">
                      <c:v>94.884039999999999</c:v>
                    </c:pt>
                    <c:pt idx="117">
                      <c:v>194.75613999999999</c:v>
                    </c:pt>
                    <c:pt idx="118">
                      <c:v>1401.6795500000001</c:v>
                    </c:pt>
                    <c:pt idx="119">
                      <c:v>1319.00594</c:v>
                    </c:pt>
                    <c:pt idx="120">
                      <c:v>1728.58521</c:v>
                    </c:pt>
                    <c:pt idx="121">
                      <c:v>2446.3144000000002</c:v>
                    </c:pt>
                  </c:numLit>
                </c:val>
                <c:extLst>
                  <c:ext xmlns:c16="http://schemas.microsoft.com/office/drawing/2014/chart" uri="{C3380CC4-5D6E-409C-BE32-E72D297353CC}">
                    <c16:uniqueId val="{00000002-AFDF-4FC4-90F3-66C32C2510DA}"/>
                  </c:ext>
                </c:extLst>
              </c15:ser>
            </c15:filteredAreaSeries>
          </c:ext>
        </c:extLst>
      </c:areaChart>
      <c:lineChart>
        <c:grouping val="standard"/>
        <c:varyColors val="0"/>
        <c:ser>
          <c:idx val="0"/>
          <c:order val="0"/>
          <c:spPr>
            <a:ln w="28575" cap="rnd">
              <a:solidFill>
                <a:srgbClr val="034B6B"/>
              </a:solidFill>
              <a:round/>
            </a:ln>
            <a:effectLst/>
          </c:spPr>
          <c:marker>
            <c:symbol val="none"/>
          </c:marker>
          <c:cat>
            <c:numRef>
              <c:f>'Trade Uncert'!$B$17:$B$138</c:f>
              <c:numCache>
                <c:formatCode>m/d/yy;@</c:formatCode>
                <c:ptCount val="122"/>
                <c:pt idx="0">
                  <c:v>42035</c:v>
                </c:pt>
                <c:pt idx="1">
                  <c:v>42063</c:v>
                </c:pt>
                <c:pt idx="2">
                  <c:v>42094</c:v>
                </c:pt>
                <c:pt idx="3">
                  <c:v>42124</c:v>
                </c:pt>
                <c:pt idx="4">
                  <c:v>42155</c:v>
                </c:pt>
                <c:pt idx="5">
                  <c:v>42185</c:v>
                </c:pt>
                <c:pt idx="6">
                  <c:v>42216</c:v>
                </c:pt>
                <c:pt idx="7">
                  <c:v>42247</c:v>
                </c:pt>
                <c:pt idx="8">
                  <c:v>42277</c:v>
                </c:pt>
                <c:pt idx="9">
                  <c:v>42308</c:v>
                </c:pt>
                <c:pt idx="10">
                  <c:v>42338</c:v>
                </c:pt>
                <c:pt idx="11">
                  <c:v>42369</c:v>
                </c:pt>
                <c:pt idx="12">
                  <c:v>42400</c:v>
                </c:pt>
                <c:pt idx="13">
                  <c:v>42429</c:v>
                </c:pt>
                <c:pt idx="14">
                  <c:v>42460</c:v>
                </c:pt>
                <c:pt idx="15">
                  <c:v>42490</c:v>
                </c:pt>
                <c:pt idx="16">
                  <c:v>42521</c:v>
                </c:pt>
                <c:pt idx="17">
                  <c:v>42551</c:v>
                </c:pt>
                <c:pt idx="18">
                  <c:v>42582</c:v>
                </c:pt>
                <c:pt idx="19">
                  <c:v>42613</c:v>
                </c:pt>
                <c:pt idx="20">
                  <c:v>42643</c:v>
                </c:pt>
                <c:pt idx="21">
                  <c:v>42674</c:v>
                </c:pt>
                <c:pt idx="22">
                  <c:v>42704</c:v>
                </c:pt>
                <c:pt idx="23">
                  <c:v>42735</c:v>
                </c:pt>
                <c:pt idx="24">
                  <c:v>42766</c:v>
                </c:pt>
                <c:pt idx="25">
                  <c:v>42794</c:v>
                </c:pt>
                <c:pt idx="26">
                  <c:v>42825</c:v>
                </c:pt>
                <c:pt idx="27">
                  <c:v>42855</c:v>
                </c:pt>
                <c:pt idx="28">
                  <c:v>42886</c:v>
                </c:pt>
                <c:pt idx="29">
                  <c:v>42916</c:v>
                </c:pt>
                <c:pt idx="30">
                  <c:v>42947</c:v>
                </c:pt>
                <c:pt idx="31">
                  <c:v>42978</c:v>
                </c:pt>
                <c:pt idx="32">
                  <c:v>43008</c:v>
                </c:pt>
                <c:pt idx="33">
                  <c:v>43039</c:v>
                </c:pt>
                <c:pt idx="34">
                  <c:v>43069</c:v>
                </c:pt>
                <c:pt idx="35">
                  <c:v>43100</c:v>
                </c:pt>
                <c:pt idx="36">
                  <c:v>43131</c:v>
                </c:pt>
                <c:pt idx="37">
                  <c:v>43159</c:v>
                </c:pt>
                <c:pt idx="38">
                  <c:v>43190</c:v>
                </c:pt>
                <c:pt idx="39">
                  <c:v>43220</c:v>
                </c:pt>
                <c:pt idx="40">
                  <c:v>43251</c:v>
                </c:pt>
                <c:pt idx="41">
                  <c:v>43281</c:v>
                </c:pt>
                <c:pt idx="42">
                  <c:v>43312</c:v>
                </c:pt>
                <c:pt idx="43">
                  <c:v>43343</c:v>
                </c:pt>
                <c:pt idx="44">
                  <c:v>43373</c:v>
                </c:pt>
                <c:pt idx="45">
                  <c:v>43404</c:v>
                </c:pt>
                <c:pt idx="46">
                  <c:v>43434</c:v>
                </c:pt>
                <c:pt idx="47">
                  <c:v>43465</c:v>
                </c:pt>
                <c:pt idx="48">
                  <c:v>43496</c:v>
                </c:pt>
                <c:pt idx="49">
                  <c:v>43524</c:v>
                </c:pt>
                <c:pt idx="50">
                  <c:v>43555</c:v>
                </c:pt>
                <c:pt idx="51">
                  <c:v>43585</c:v>
                </c:pt>
                <c:pt idx="52">
                  <c:v>43616</c:v>
                </c:pt>
                <c:pt idx="53">
                  <c:v>43646</c:v>
                </c:pt>
                <c:pt idx="54">
                  <c:v>43677</c:v>
                </c:pt>
                <c:pt idx="55">
                  <c:v>43708</c:v>
                </c:pt>
                <c:pt idx="56">
                  <c:v>43738</c:v>
                </c:pt>
                <c:pt idx="57">
                  <c:v>43769</c:v>
                </c:pt>
                <c:pt idx="58">
                  <c:v>43799</c:v>
                </c:pt>
                <c:pt idx="59">
                  <c:v>43830</c:v>
                </c:pt>
                <c:pt idx="60">
                  <c:v>43861</c:v>
                </c:pt>
                <c:pt idx="61">
                  <c:v>43890</c:v>
                </c:pt>
                <c:pt idx="62">
                  <c:v>43921</c:v>
                </c:pt>
                <c:pt idx="63">
                  <c:v>43951</c:v>
                </c:pt>
                <c:pt idx="64">
                  <c:v>43982</c:v>
                </c:pt>
                <c:pt idx="65">
                  <c:v>44012</c:v>
                </c:pt>
                <c:pt idx="66">
                  <c:v>44043</c:v>
                </c:pt>
                <c:pt idx="67">
                  <c:v>44074</c:v>
                </c:pt>
                <c:pt idx="68">
                  <c:v>44104</c:v>
                </c:pt>
                <c:pt idx="69">
                  <c:v>44135</c:v>
                </c:pt>
                <c:pt idx="70">
                  <c:v>44165</c:v>
                </c:pt>
                <c:pt idx="71">
                  <c:v>44196</c:v>
                </c:pt>
                <c:pt idx="72">
                  <c:v>44227</c:v>
                </c:pt>
                <c:pt idx="73">
                  <c:v>44255</c:v>
                </c:pt>
                <c:pt idx="74">
                  <c:v>44286</c:v>
                </c:pt>
                <c:pt idx="75">
                  <c:v>44316</c:v>
                </c:pt>
                <c:pt idx="76">
                  <c:v>44347</c:v>
                </c:pt>
                <c:pt idx="77">
                  <c:v>44377</c:v>
                </c:pt>
                <c:pt idx="78">
                  <c:v>44408</c:v>
                </c:pt>
                <c:pt idx="79">
                  <c:v>44439</c:v>
                </c:pt>
                <c:pt idx="80">
                  <c:v>44469</c:v>
                </c:pt>
                <c:pt idx="81">
                  <c:v>44500</c:v>
                </c:pt>
                <c:pt idx="82">
                  <c:v>44530</c:v>
                </c:pt>
                <c:pt idx="83">
                  <c:v>44561</c:v>
                </c:pt>
                <c:pt idx="84">
                  <c:v>44592</c:v>
                </c:pt>
                <c:pt idx="85">
                  <c:v>44620</c:v>
                </c:pt>
                <c:pt idx="86">
                  <c:v>44651</c:v>
                </c:pt>
                <c:pt idx="87">
                  <c:v>44681</c:v>
                </c:pt>
                <c:pt idx="88">
                  <c:v>44712</c:v>
                </c:pt>
                <c:pt idx="89">
                  <c:v>44742</c:v>
                </c:pt>
                <c:pt idx="90">
                  <c:v>44773</c:v>
                </c:pt>
                <c:pt idx="91">
                  <c:v>44804</c:v>
                </c:pt>
                <c:pt idx="92">
                  <c:v>44834</c:v>
                </c:pt>
                <c:pt idx="93">
                  <c:v>44865</c:v>
                </c:pt>
                <c:pt idx="94">
                  <c:v>44895</c:v>
                </c:pt>
                <c:pt idx="95">
                  <c:v>44926</c:v>
                </c:pt>
                <c:pt idx="96">
                  <c:v>44957</c:v>
                </c:pt>
                <c:pt idx="97">
                  <c:v>44985</c:v>
                </c:pt>
                <c:pt idx="98">
                  <c:v>45016</c:v>
                </c:pt>
                <c:pt idx="99">
                  <c:v>45046</c:v>
                </c:pt>
                <c:pt idx="100">
                  <c:v>45077</c:v>
                </c:pt>
                <c:pt idx="101">
                  <c:v>45107</c:v>
                </c:pt>
                <c:pt idx="102">
                  <c:v>45138</c:v>
                </c:pt>
                <c:pt idx="103">
                  <c:v>45169</c:v>
                </c:pt>
                <c:pt idx="104">
                  <c:v>45199</c:v>
                </c:pt>
                <c:pt idx="105">
                  <c:v>45230</c:v>
                </c:pt>
                <c:pt idx="106">
                  <c:v>45260</c:v>
                </c:pt>
                <c:pt idx="107">
                  <c:v>45291</c:v>
                </c:pt>
                <c:pt idx="108">
                  <c:v>45322</c:v>
                </c:pt>
                <c:pt idx="109">
                  <c:v>45351</c:v>
                </c:pt>
                <c:pt idx="110">
                  <c:v>45382</c:v>
                </c:pt>
                <c:pt idx="111">
                  <c:v>45412</c:v>
                </c:pt>
                <c:pt idx="112">
                  <c:v>45443</c:v>
                </c:pt>
                <c:pt idx="113">
                  <c:v>45473</c:v>
                </c:pt>
                <c:pt idx="114">
                  <c:v>45504</c:v>
                </c:pt>
                <c:pt idx="115">
                  <c:v>45535</c:v>
                </c:pt>
                <c:pt idx="116">
                  <c:v>45565</c:v>
                </c:pt>
                <c:pt idx="117">
                  <c:v>45596</c:v>
                </c:pt>
                <c:pt idx="118">
                  <c:v>45626</c:v>
                </c:pt>
                <c:pt idx="119">
                  <c:v>45657</c:v>
                </c:pt>
                <c:pt idx="120">
                  <c:v>45688</c:v>
                </c:pt>
                <c:pt idx="121">
                  <c:v>45716</c:v>
                </c:pt>
              </c:numCache>
            </c:numRef>
          </c:cat>
          <c:val>
            <c:numRef>
              <c:f>'Trade Uncert'!$C$17:$C$138</c:f>
              <c:numCache>
                <c:formatCode>0.00000</c:formatCode>
                <c:ptCount val="122"/>
                <c:pt idx="0">
                  <c:v>33.807760000000002</c:v>
                </c:pt>
                <c:pt idx="1">
                  <c:v>15.410780000000001</c:v>
                </c:pt>
                <c:pt idx="2">
                  <c:v>27.907609999999998</c:v>
                </c:pt>
                <c:pt idx="3">
                  <c:v>41.600499999999997</c:v>
                </c:pt>
                <c:pt idx="4">
                  <c:v>88.91986</c:v>
                </c:pt>
                <c:pt idx="5">
                  <c:v>100.80304</c:v>
                </c:pt>
                <c:pt idx="6">
                  <c:v>51.492820000000002</c:v>
                </c:pt>
                <c:pt idx="7">
                  <c:v>20.82958</c:v>
                </c:pt>
                <c:pt idx="8">
                  <c:v>19.609639999999999</c:v>
                </c:pt>
                <c:pt idx="9">
                  <c:v>68.608959999999996</c:v>
                </c:pt>
                <c:pt idx="10">
                  <c:v>20.503119999999999</c:v>
                </c:pt>
                <c:pt idx="11">
                  <c:v>20.475549999999998</c:v>
                </c:pt>
                <c:pt idx="12">
                  <c:v>42.781120000000001</c:v>
                </c:pt>
                <c:pt idx="13">
                  <c:v>26.27214</c:v>
                </c:pt>
                <c:pt idx="14">
                  <c:v>49.187939999999998</c:v>
                </c:pt>
                <c:pt idx="15">
                  <c:v>42.923389999999998</c:v>
                </c:pt>
                <c:pt idx="16">
                  <c:v>76.848020000000005</c:v>
                </c:pt>
                <c:pt idx="17">
                  <c:v>271.07245999999998</c:v>
                </c:pt>
                <c:pt idx="18">
                  <c:v>116.30264</c:v>
                </c:pt>
                <c:pt idx="19">
                  <c:v>155.27431999999999</c:v>
                </c:pt>
                <c:pt idx="20">
                  <c:v>93.079440000000005</c:v>
                </c:pt>
                <c:pt idx="21">
                  <c:v>83.53837</c:v>
                </c:pt>
                <c:pt idx="22">
                  <c:v>540.41869999999994</c:v>
                </c:pt>
                <c:pt idx="23">
                  <c:v>275.12016999999997</c:v>
                </c:pt>
                <c:pt idx="24">
                  <c:v>474.80270999999999</c:v>
                </c:pt>
                <c:pt idx="25">
                  <c:v>250.13309000000001</c:v>
                </c:pt>
                <c:pt idx="26">
                  <c:v>151.94311999999999</c:v>
                </c:pt>
                <c:pt idx="27">
                  <c:v>153.35012</c:v>
                </c:pt>
                <c:pt idx="28">
                  <c:v>87.267510000000001</c:v>
                </c:pt>
                <c:pt idx="29">
                  <c:v>86.858279999999993</c:v>
                </c:pt>
                <c:pt idx="30">
                  <c:v>92.143460000000005</c:v>
                </c:pt>
                <c:pt idx="31">
                  <c:v>91.351070000000007</c:v>
                </c:pt>
                <c:pt idx="32">
                  <c:v>76.291079999999994</c:v>
                </c:pt>
                <c:pt idx="33">
                  <c:v>96.872969999999995</c:v>
                </c:pt>
                <c:pt idx="34">
                  <c:v>49.481160000000003</c:v>
                </c:pt>
                <c:pt idx="35">
                  <c:v>182.29972000000001</c:v>
                </c:pt>
                <c:pt idx="36">
                  <c:v>247.78682000000001</c:v>
                </c:pt>
                <c:pt idx="37">
                  <c:v>69.094740000000002</c:v>
                </c:pt>
                <c:pt idx="38">
                  <c:v>524.65186000000006</c:v>
                </c:pt>
                <c:pt idx="39">
                  <c:v>463.18065000000001</c:v>
                </c:pt>
                <c:pt idx="40">
                  <c:v>283.08382</c:v>
                </c:pt>
                <c:pt idx="41">
                  <c:v>688.39963999999998</c:v>
                </c:pt>
                <c:pt idx="42">
                  <c:v>904.71914000000004</c:v>
                </c:pt>
                <c:pt idx="43">
                  <c:v>469.29295000000002</c:v>
                </c:pt>
                <c:pt idx="44">
                  <c:v>323.39118999999999</c:v>
                </c:pt>
                <c:pt idx="45">
                  <c:v>443.2303</c:v>
                </c:pt>
                <c:pt idx="46">
                  <c:v>403.07749000000001</c:v>
                </c:pt>
                <c:pt idx="47">
                  <c:v>681.87189000000001</c:v>
                </c:pt>
                <c:pt idx="48">
                  <c:v>715.62022999999999</c:v>
                </c:pt>
                <c:pt idx="49">
                  <c:v>307.09271999999999</c:v>
                </c:pt>
                <c:pt idx="50">
                  <c:v>287.66534999999999</c:v>
                </c:pt>
                <c:pt idx="51">
                  <c:v>335.67498999999998</c:v>
                </c:pt>
                <c:pt idx="52">
                  <c:v>786.54209000000003</c:v>
                </c:pt>
                <c:pt idx="53">
                  <c:v>1374.2800999999999</c:v>
                </c:pt>
                <c:pt idx="54">
                  <c:v>600.78823</c:v>
                </c:pt>
                <c:pt idx="55">
                  <c:v>1946.683</c:v>
                </c:pt>
                <c:pt idx="56">
                  <c:v>919.11535000000003</c:v>
                </c:pt>
                <c:pt idx="57">
                  <c:v>842.41318999999999</c:v>
                </c:pt>
                <c:pt idx="58">
                  <c:v>597.61784999999998</c:v>
                </c:pt>
                <c:pt idx="59">
                  <c:v>851.97626000000002</c:v>
                </c:pt>
                <c:pt idx="60">
                  <c:v>646.81814999999995</c:v>
                </c:pt>
                <c:pt idx="61">
                  <c:v>462.98232000000002</c:v>
                </c:pt>
                <c:pt idx="62">
                  <c:v>194.82835</c:v>
                </c:pt>
                <c:pt idx="63">
                  <c:v>239.93283</c:v>
                </c:pt>
                <c:pt idx="64">
                  <c:v>161.47694000000001</c:v>
                </c:pt>
                <c:pt idx="65">
                  <c:v>57.08625</c:v>
                </c:pt>
                <c:pt idx="66">
                  <c:v>89.809960000000004</c:v>
                </c:pt>
                <c:pt idx="67">
                  <c:v>150.9314</c:v>
                </c:pt>
                <c:pt idx="68">
                  <c:v>96.581919999999997</c:v>
                </c:pt>
                <c:pt idx="69">
                  <c:v>331.19626</c:v>
                </c:pt>
                <c:pt idx="70">
                  <c:v>204.60834</c:v>
                </c:pt>
                <c:pt idx="71">
                  <c:v>123.58402</c:v>
                </c:pt>
                <c:pt idx="72">
                  <c:v>72.345169999999996</c:v>
                </c:pt>
                <c:pt idx="73">
                  <c:v>52.348350000000003</c:v>
                </c:pt>
                <c:pt idx="74">
                  <c:v>47.673850000000002</c:v>
                </c:pt>
                <c:pt idx="75">
                  <c:v>72.419089999999997</c:v>
                </c:pt>
                <c:pt idx="76">
                  <c:v>42.693269999999998</c:v>
                </c:pt>
                <c:pt idx="77">
                  <c:v>40.750570000000003</c:v>
                </c:pt>
                <c:pt idx="78">
                  <c:v>20.807929999999999</c:v>
                </c:pt>
                <c:pt idx="79">
                  <c:v>31.874580000000002</c:v>
                </c:pt>
                <c:pt idx="80">
                  <c:v>7.6726200000000002</c:v>
                </c:pt>
                <c:pt idx="81">
                  <c:v>40.942720000000001</c:v>
                </c:pt>
                <c:pt idx="82">
                  <c:v>53.022959999999998</c:v>
                </c:pt>
                <c:pt idx="83">
                  <c:v>24.93046</c:v>
                </c:pt>
                <c:pt idx="84">
                  <c:v>37.457079999999998</c:v>
                </c:pt>
                <c:pt idx="85">
                  <c:v>113.83121</c:v>
                </c:pt>
                <c:pt idx="86">
                  <c:v>70.311719999999994</c:v>
                </c:pt>
                <c:pt idx="87">
                  <c:v>44.537889999999997</c:v>
                </c:pt>
                <c:pt idx="88">
                  <c:v>78.178060000000002</c:v>
                </c:pt>
                <c:pt idx="89">
                  <c:v>97.342330000000004</c:v>
                </c:pt>
                <c:pt idx="90">
                  <c:v>71.545069999999996</c:v>
                </c:pt>
                <c:pt idx="91">
                  <c:v>150.4923</c:v>
                </c:pt>
                <c:pt idx="92">
                  <c:v>50.425829999999998</c:v>
                </c:pt>
                <c:pt idx="93">
                  <c:v>92.840879999999999</c:v>
                </c:pt>
                <c:pt idx="94">
                  <c:v>81.308890000000005</c:v>
                </c:pt>
                <c:pt idx="95">
                  <c:v>16.205069999999999</c:v>
                </c:pt>
                <c:pt idx="96">
                  <c:v>100.53237</c:v>
                </c:pt>
                <c:pt idx="97">
                  <c:v>26.53256</c:v>
                </c:pt>
                <c:pt idx="98">
                  <c:v>85.592669999999998</c:v>
                </c:pt>
                <c:pt idx="99">
                  <c:v>46.173310000000001</c:v>
                </c:pt>
                <c:pt idx="100">
                  <c:v>90.058279999999996</c:v>
                </c:pt>
                <c:pt idx="101">
                  <c:v>45.437649999999998</c:v>
                </c:pt>
                <c:pt idx="102">
                  <c:v>6.4672799999999997</c:v>
                </c:pt>
                <c:pt idx="103">
                  <c:v>31.831330000000001</c:v>
                </c:pt>
                <c:pt idx="104">
                  <c:v>25.78584</c:v>
                </c:pt>
                <c:pt idx="105">
                  <c:v>33.341329999999999</c:v>
                </c:pt>
                <c:pt idx="106">
                  <c:v>17.446400000000001</c:v>
                </c:pt>
                <c:pt idx="107">
                  <c:v>18.736139999999999</c:v>
                </c:pt>
                <c:pt idx="108">
                  <c:v>45.161409999999997</c:v>
                </c:pt>
                <c:pt idx="109">
                  <c:v>220.06777</c:v>
                </c:pt>
                <c:pt idx="110">
                  <c:v>44.783830000000002</c:v>
                </c:pt>
                <c:pt idx="111">
                  <c:v>46.127969999999998</c:v>
                </c:pt>
                <c:pt idx="112">
                  <c:v>128.79599999999999</c:v>
                </c:pt>
                <c:pt idx="113">
                  <c:v>66.368620000000007</c:v>
                </c:pt>
                <c:pt idx="114">
                  <c:v>161.21279999999999</c:v>
                </c:pt>
                <c:pt idx="115">
                  <c:v>221.59175999999999</c:v>
                </c:pt>
                <c:pt idx="116">
                  <c:v>94.884039999999999</c:v>
                </c:pt>
                <c:pt idx="117">
                  <c:v>194.75613999999999</c:v>
                </c:pt>
                <c:pt idx="118">
                  <c:v>1401.6795500000001</c:v>
                </c:pt>
                <c:pt idx="119">
                  <c:v>1319.00594</c:v>
                </c:pt>
                <c:pt idx="120">
                  <c:v>1728.58521</c:v>
                </c:pt>
                <c:pt idx="121">
                  <c:v>2446.3144000000002</c:v>
                </c:pt>
              </c:numCache>
            </c:numRef>
          </c:val>
          <c:smooth val="0"/>
          <c:extLst>
            <c:ext xmlns:c16="http://schemas.microsoft.com/office/drawing/2014/chart" uri="{C3380CC4-5D6E-409C-BE32-E72D297353CC}">
              <c16:uniqueId val="{00000001-AFDF-4FC4-90F3-66C32C2510DA}"/>
            </c:ext>
          </c:extLst>
        </c:ser>
        <c:dLbls>
          <c:showLegendKey val="0"/>
          <c:showVal val="0"/>
          <c:showCatName val="0"/>
          <c:showSerName val="0"/>
          <c:showPercent val="0"/>
          <c:showBubbleSize val="0"/>
        </c:dLbls>
        <c:marker val="1"/>
        <c:smooth val="0"/>
        <c:axId val="109720143"/>
        <c:axId val="109740783"/>
      </c:lineChart>
      <c:dateAx>
        <c:axId val="88013519"/>
        <c:scaling>
          <c:orientation val="minMax"/>
        </c:scaling>
        <c:delete val="0"/>
        <c:axPos val="b"/>
        <c:numFmt formatCode="yyyy" sourceLinked="0"/>
        <c:majorTickMark val="out"/>
        <c:minorTickMark val="none"/>
        <c:tickLblPos val="nextTo"/>
        <c:spPr>
          <a:noFill/>
          <a:ln w="15875" cap="flat" cmpd="sng" algn="ctr">
            <a:solidFill>
              <a:srgbClr val="000000"/>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88013999"/>
        <c:crossesAt val="0"/>
        <c:auto val="1"/>
        <c:lblOffset val="100"/>
        <c:baseTimeUnit val="months"/>
        <c:majorUnit val="1"/>
        <c:majorTimeUnit val="years"/>
      </c:dateAx>
      <c:valAx>
        <c:axId val="88013999"/>
        <c:scaling>
          <c:orientation val="minMax"/>
          <c:max val="2500"/>
        </c:scaling>
        <c:delete val="0"/>
        <c:axPos val="l"/>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88013519"/>
        <c:crosses val="autoZero"/>
        <c:crossBetween val="between"/>
      </c:valAx>
      <c:valAx>
        <c:axId val="109740783"/>
        <c:scaling>
          <c:orientation val="minMax"/>
          <c:max val="2500"/>
        </c:scaling>
        <c:delete val="0"/>
        <c:axPos val="r"/>
        <c:numFmt formatCode="0" sourceLinked="0"/>
        <c:majorTickMark val="out"/>
        <c:minorTickMark val="none"/>
        <c:tickLblPos val="nextTo"/>
        <c:spPr>
          <a:noFill/>
          <a:ln w="15875">
            <a:solidFill>
              <a:schemeClr val="tx1"/>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09720143"/>
        <c:crosses val="max"/>
        <c:crossBetween val="between"/>
      </c:valAx>
      <c:dateAx>
        <c:axId val="109720143"/>
        <c:scaling>
          <c:orientation val="minMax"/>
        </c:scaling>
        <c:delete val="1"/>
        <c:axPos val="b"/>
        <c:numFmt formatCode="m/d/yy;@" sourceLinked="1"/>
        <c:majorTickMark val="out"/>
        <c:minorTickMark val="none"/>
        <c:tickLblPos val="nextTo"/>
        <c:crossAx val="109740783"/>
        <c:crosses val="autoZero"/>
        <c:auto val="1"/>
        <c:lblOffset val="100"/>
        <c:baseTimeUnit val="months"/>
        <c:majorUnit val="1"/>
        <c:minorUnit val="1"/>
      </c:date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a:extLst>
      <a:ext uri="{909E8E84-426E-40DD-AFC4-6F175D3DCCD1}">
        <a14:hiddenFill xmlns:a14="http://schemas.microsoft.com/office/drawing/2010/main">
          <a:solidFill>
            <a:srgbClr val="FFFFFF"/>
          </a:solidFill>
        </a14:hiddenFill>
      </a:ext>
    </a:extLst>
  </c:spPr>
  <c:txPr>
    <a:bodyPr/>
    <a:lstStyle/>
    <a:p>
      <a:pPr>
        <a:defRPr sz="1100">
          <a:solidFill>
            <a:srgbClr val="000000"/>
          </a:solidFill>
          <a:latin typeface="Franklin Gothic Book"/>
          <a:ea typeface="Franklin Gothic Book"/>
          <a:cs typeface="Franklin Gothic Book"/>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rgbClr val="000000"/>
                </a:solidFill>
                <a:latin typeface="Franklin Gothic Book"/>
                <a:ea typeface="Franklin Gothic Book"/>
                <a:cs typeface="Franklin Gothic Book"/>
              </a:defRPr>
            </a:pPr>
            <a:r>
              <a:rPr lang="en-US" sz="1320" dirty="0"/>
              <a:t>How will recent trade policy changes affect costs for your business over the next year?</a:t>
            </a:r>
          </a:p>
        </c:rich>
      </c:tx>
      <c:layout>
        <c:manualLayout>
          <c:xMode val="edge"/>
          <c:yMode val="edge"/>
          <c:x val="0.10337957691070791"/>
          <c:y val="7.2909088118371171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rgbClr val="000000"/>
              </a:solidFill>
              <a:latin typeface="Franklin Gothic Book"/>
              <a:ea typeface="Franklin Gothic Book"/>
              <a:cs typeface="Franklin Gothic Book"/>
            </a:defRPr>
          </a:pPr>
          <a:endParaRPr lang="en-US"/>
        </a:p>
      </c:txPr>
    </c:title>
    <c:autoTitleDeleted val="0"/>
    <c:plotArea>
      <c:layout>
        <c:manualLayout>
          <c:layoutTarget val="inner"/>
          <c:xMode val="edge"/>
          <c:yMode val="edge"/>
          <c:x val="7.4058520462719934E-2"/>
          <c:y val="0.14453991496676949"/>
          <c:w val="0.85188295907456013"/>
          <c:h val="0.78091508092738404"/>
        </c:manualLayout>
      </c:layout>
      <c:barChart>
        <c:barDir val="col"/>
        <c:grouping val="clustered"/>
        <c:varyColors val="0"/>
        <c:ser>
          <c:idx val="0"/>
          <c:order val="0"/>
          <c:tx>
            <c:strRef>
              <c:f>'Tariff Cost Exposures'!$H$39</c:f>
              <c:strCache>
                <c:ptCount val="1"/>
                <c:pt idx="0">
                  <c:v>Manufacturing</c:v>
                </c:pt>
              </c:strCache>
            </c:strRef>
          </c:tx>
          <c:spPr>
            <a:solidFill>
              <a:schemeClr val="accent1"/>
            </a:solidFill>
            <a:ln>
              <a:noFill/>
            </a:ln>
            <a:effectLst/>
          </c:spPr>
          <c:invertIfNegative val="0"/>
          <c:cat>
            <c:strRef>
              <c:f>'Tariff Cost Exposures'!$G$40:$G$43</c:f>
              <c:strCache>
                <c:ptCount val="4"/>
                <c:pt idx="0">
                  <c:v>Slight decr.</c:v>
                </c:pt>
                <c:pt idx="1">
                  <c:v>No change</c:v>
                </c:pt>
                <c:pt idx="2">
                  <c:v>Slight incr.</c:v>
                </c:pt>
                <c:pt idx="3">
                  <c:v>Sig. incr.</c:v>
                </c:pt>
              </c:strCache>
            </c:strRef>
          </c:cat>
          <c:val>
            <c:numRef>
              <c:f>'Tariff Cost Exposures'!$H$40:$H$43</c:f>
              <c:numCache>
                <c:formatCode>General</c:formatCode>
                <c:ptCount val="4"/>
                <c:pt idx="0">
                  <c:v>0</c:v>
                </c:pt>
                <c:pt idx="1">
                  <c:v>22.222222222222221</c:v>
                </c:pt>
                <c:pt idx="2">
                  <c:v>59.595959595959592</c:v>
                </c:pt>
                <c:pt idx="3">
                  <c:v>18.181818181818183</c:v>
                </c:pt>
              </c:numCache>
            </c:numRef>
          </c:val>
          <c:extLst>
            <c:ext xmlns:c16="http://schemas.microsoft.com/office/drawing/2014/chart" uri="{C3380CC4-5D6E-409C-BE32-E72D297353CC}">
              <c16:uniqueId val="{00000000-FF3F-4217-AC4B-EF26D612F725}"/>
            </c:ext>
          </c:extLst>
        </c:ser>
        <c:ser>
          <c:idx val="1"/>
          <c:order val="1"/>
          <c:tx>
            <c:strRef>
              <c:f>'Tariff Cost Exposures'!$I$39</c:f>
              <c:strCache>
                <c:ptCount val="1"/>
                <c:pt idx="0">
                  <c:v>Services</c:v>
                </c:pt>
              </c:strCache>
            </c:strRef>
          </c:tx>
          <c:spPr>
            <a:solidFill>
              <a:schemeClr val="accent2"/>
            </a:solidFill>
            <a:ln>
              <a:noFill/>
            </a:ln>
            <a:effectLst/>
          </c:spPr>
          <c:invertIfNegative val="0"/>
          <c:cat>
            <c:strRef>
              <c:f>'Tariff Cost Exposures'!$G$40:$G$43</c:f>
              <c:strCache>
                <c:ptCount val="4"/>
                <c:pt idx="0">
                  <c:v>Slight decr.</c:v>
                </c:pt>
                <c:pt idx="1">
                  <c:v>No change</c:v>
                </c:pt>
                <c:pt idx="2">
                  <c:v>Slight incr.</c:v>
                </c:pt>
                <c:pt idx="3">
                  <c:v>Sig. incr.</c:v>
                </c:pt>
              </c:strCache>
            </c:strRef>
          </c:cat>
          <c:val>
            <c:numRef>
              <c:f>'Tariff Cost Exposures'!$I$40:$I$43</c:f>
              <c:numCache>
                <c:formatCode>General</c:formatCode>
                <c:ptCount val="4"/>
                <c:pt idx="0">
                  <c:v>3.4482758620689653</c:v>
                </c:pt>
                <c:pt idx="1">
                  <c:v>33.333333333333329</c:v>
                </c:pt>
                <c:pt idx="2">
                  <c:v>49.425287356321839</c:v>
                </c:pt>
                <c:pt idx="3">
                  <c:v>13.793103448275861</c:v>
                </c:pt>
              </c:numCache>
            </c:numRef>
          </c:val>
          <c:extLst>
            <c:ext xmlns:c16="http://schemas.microsoft.com/office/drawing/2014/chart" uri="{C3380CC4-5D6E-409C-BE32-E72D297353CC}">
              <c16:uniqueId val="{00000001-FF3F-4217-AC4B-EF26D612F725}"/>
            </c:ext>
          </c:extLst>
        </c:ser>
        <c:dLbls>
          <c:showLegendKey val="0"/>
          <c:showVal val="0"/>
          <c:showCatName val="0"/>
          <c:showSerName val="0"/>
          <c:showPercent val="0"/>
          <c:showBubbleSize val="0"/>
        </c:dLbls>
        <c:gapWidth val="219"/>
        <c:overlap val="-27"/>
        <c:axId val="90923616"/>
        <c:axId val="90924096"/>
      </c:barChart>
      <c:barChart>
        <c:barDir val="col"/>
        <c:grouping val="clustered"/>
        <c:varyColors val="0"/>
        <c:dLbls>
          <c:showLegendKey val="0"/>
          <c:showVal val="0"/>
          <c:showCatName val="0"/>
          <c:showSerName val="0"/>
          <c:showPercent val="0"/>
          <c:showBubbleSize val="0"/>
        </c:dLbls>
        <c:gapWidth val="219"/>
        <c:overlap val="-27"/>
        <c:axId val="1926296480"/>
        <c:axId val="1926300320"/>
        <c:extLst>
          <c:ext xmlns:c15="http://schemas.microsoft.com/office/drawing/2012/chart" uri="{02D57815-91ED-43cb-92C2-25804820EDAC}">
            <c15:filteredBarSeries>
              <c15:ser>
                <c:idx val="2"/>
                <c:order val="2"/>
                <c:spPr>
                  <a:solidFill>
                    <a:schemeClr val="accent3"/>
                  </a:solidFill>
                  <a:ln>
                    <a:noFill/>
                  </a:ln>
                  <a:effectLst/>
                </c:spPr>
                <c:invertIfNegative val="0"/>
                <c:val>
                  <c:numLit>
                    <c:formatCode>General</c:formatCode>
                    <c:ptCount val="6"/>
                    <c:pt idx="0">
                      <c:v>4.8543689320388346</c:v>
                    </c:pt>
                    <c:pt idx="1">
                      <c:v>17.475728155339805</c:v>
                    </c:pt>
                    <c:pt idx="2">
                      <c:v>39.805825242718448</c:v>
                    </c:pt>
                    <c:pt idx="3">
                      <c:v>24.271844660194176</c:v>
                    </c:pt>
                    <c:pt idx="4">
                      <c:v>6.7961165048543686</c:v>
                    </c:pt>
                    <c:pt idx="5">
                      <c:v>6.7961165048543686</c:v>
                    </c:pt>
                  </c:numLit>
                </c:val>
                <c:extLst>
                  <c:ext xmlns:c16="http://schemas.microsoft.com/office/drawing/2014/chart" uri="{C3380CC4-5D6E-409C-BE32-E72D297353CC}">
                    <c16:uniqueId val="{00000002-FF3F-4217-AC4B-EF26D612F725}"/>
                  </c:ext>
                </c:extLst>
              </c15:ser>
            </c15:filteredBarSeries>
          </c:ext>
        </c:extLst>
      </c:barChart>
      <c:catAx>
        <c:axId val="90923616"/>
        <c:scaling>
          <c:orientation val="minMax"/>
        </c:scaling>
        <c:delete val="0"/>
        <c:axPos val="b"/>
        <c:numFmt formatCode="General" sourceLinked="1"/>
        <c:majorTickMark val="out"/>
        <c:minorTickMark val="none"/>
        <c:tickLblPos val="nextTo"/>
        <c:spPr>
          <a:noFill/>
          <a:ln w="15875" cap="flat" cmpd="sng" algn="ctr">
            <a:solidFill>
              <a:srgbClr val="000000"/>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90924096"/>
        <c:crossesAt val="0"/>
        <c:auto val="1"/>
        <c:lblAlgn val="ctr"/>
        <c:lblOffset val="100"/>
        <c:noMultiLvlLbl val="0"/>
      </c:catAx>
      <c:valAx>
        <c:axId val="90924096"/>
        <c:scaling>
          <c:orientation val="minMax"/>
        </c:scaling>
        <c:delete val="0"/>
        <c:axPos val="l"/>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90923616"/>
        <c:crosses val="autoZero"/>
        <c:crossBetween val="between"/>
      </c:valAx>
      <c:valAx>
        <c:axId val="1926300320"/>
        <c:scaling>
          <c:orientation val="minMax"/>
          <c:max val="70"/>
          <c:min val="0"/>
        </c:scaling>
        <c:delete val="0"/>
        <c:axPos val="r"/>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926296480"/>
        <c:crosses val="max"/>
        <c:crossBetween val="between"/>
      </c:valAx>
      <c:catAx>
        <c:axId val="1926296480"/>
        <c:scaling>
          <c:orientation val="minMax"/>
        </c:scaling>
        <c:delete val="1"/>
        <c:axPos val="b"/>
        <c:majorTickMark val="out"/>
        <c:minorTickMark val="none"/>
        <c:tickLblPos val="nextTo"/>
        <c:crossAx val="1926300320"/>
        <c:crosses val="autoZero"/>
        <c:auto val="1"/>
        <c:lblAlgn val="ctr"/>
        <c:lblOffset val="100"/>
        <c:noMultiLvlLbl val="0"/>
      </c:catAx>
      <c:spPr>
        <a:noFill/>
        <a:ln w="25400">
          <a:noFill/>
        </a:ln>
        <a:effectLst/>
      </c:spPr>
    </c:plotArea>
    <c:legend>
      <c:legendPos val="b"/>
      <c:layout>
        <c:manualLayout>
          <c:xMode val="edge"/>
          <c:yMode val="edge"/>
          <c:x val="0.11322833297263478"/>
          <c:y val="0.23627173796257919"/>
          <c:w val="0.38218742436286141"/>
          <c:h val="0.12828659575447807"/>
        </c:manualLayout>
      </c:layout>
      <c:overlay val="1"/>
      <c:spPr>
        <a:noFill/>
        <a:ln w="25400">
          <a:noFill/>
        </a:ln>
        <a:effectLst/>
        <a:extLst>
          <a:ext uri="{909E8E84-426E-40DD-AFC4-6F175D3DCCD1}">
            <a14:hiddenFill xmlns:a14="http://schemas.microsoft.com/office/drawing/2010/main">
              <a:noFill/>
            </a14:hiddenFill>
          </a:ext>
        </a:extLst>
      </c:spPr>
      <c:txPr>
        <a:bodyPr rot="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legend>
    <c:plotVisOnly val="1"/>
    <c:dispBlanksAs val="gap"/>
    <c:showDLblsOverMax val="0"/>
  </c:chart>
  <c:spPr>
    <a:noFill/>
    <a:ln w="25400" cap="flat" cmpd="sng" algn="ctr">
      <a:noFill/>
      <a:round/>
    </a:ln>
    <a:effectLst/>
    <a:extLst>
      <a:ext uri="{909E8E84-426E-40DD-AFC4-6F175D3DCCD1}">
        <a14:hiddenFill xmlns:a14="http://schemas.microsoft.com/office/drawing/2010/main">
          <a:solidFill>
            <a:srgbClr val="FFFFFF"/>
          </a:solidFill>
        </a14:hiddenFill>
      </a:ext>
    </a:extLst>
  </c:spPr>
  <c:txPr>
    <a:bodyPr/>
    <a:lstStyle/>
    <a:p>
      <a:pPr>
        <a:defRPr sz="1100">
          <a:solidFill>
            <a:srgbClr val="000000"/>
          </a:solidFill>
          <a:latin typeface="Franklin Gothic Book"/>
          <a:ea typeface="Franklin Gothic Book"/>
          <a:cs typeface="Franklin Gothic Book"/>
        </a:defRPr>
      </a:pPr>
      <a:endParaRPr lang="en-US"/>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r>
              <a:rPr lang="en-US"/>
              <a:t>How will recent trade policy</a:t>
            </a:r>
            <a:r>
              <a:rPr lang="en-US" baseline="0"/>
              <a:t> changes affect demand or revenues over the next year?</a:t>
            </a:r>
            <a:endParaRPr lang="en-US"/>
          </a:p>
        </c:rich>
      </c:tx>
      <c:layout>
        <c:manualLayout>
          <c:xMode val="edge"/>
          <c:yMode val="edge"/>
          <c:x val="0.12515432098765433"/>
          <c:y val="6.25E-2"/>
        </c:manualLayout>
      </c:layout>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endParaRPr lang="en-US"/>
        </a:p>
      </c:txPr>
    </c:title>
    <c:autoTitleDeleted val="0"/>
    <c:plotArea>
      <c:layout>
        <c:manualLayout>
          <c:layoutTarget val="inner"/>
          <c:xMode val="edge"/>
          <c:yMode val="edge"/>
          <c:x val="8.1485612909497421E-2"/>
          <c:y val="0.14352143482064741"/>
          <c:w val="0.83331486341985028"/>
          <c:h val="0.78463828740157482"/>
        </c:manualLayout>
      </c:layout>
      <c:barChart>
        <c:barDir val="col"/>
        <c:grouping val="clustered"/>
        <c:varyColors val="0"/>
        <c:ser>
          <c:idx val="2"/>
          <c:order val="0"/>
          <c:tx>
            <c:strRef>
              <c:f>'Demand Spc Qst'!$F$27</c:f>
              <c:strCache>
                <c:ptCount val="1"/>
                <c:pt idx="0">
                  <c:v>Manufacturing</c:v>
                </c:pt>
              </c:strCache>
            </c:strRef>
          </c:tx>
          <c:spPr>
            <a:solidFill>
              <a:srgbClr val="117FA8"/>
            </a:solidFill>
            <a:ln>
              <a:noFill/>
            </a:ln>
            <a:effectLst/>
          </c:spPr>
          <c:invertIfNegative val="0"/>
          <c:cat>
            <c:strRef>
              <c:f>'Demand Spc Qst'!$E$28:$E$32</c:f>
              <c:strCache>
                <c:ptCount val="5"/>
                <c:pt idx="0">
                  <c:v>Sig. lower</c:v>
                </c:pt>
                <c:pt idx="1">
                  <c:v>Lower</c:v>
                </c:pt>
                <c:pt idx="2">
                  <c:v>No change</c:v>
                </c:pt>
                <c:pt idx="3">
                  <c:v>Higher</c:v>
                </c:pt>
                <c:pt idx="4">
                  <c:v>Sig. higher</c:v>
                </c:pt>
              </c:strCache>
            </c:strRef>
          </c:cat>
          <c:val>
            <c:numRef>
              <c:f>'Demand Spc Qst'!$F$28:$F$32</c:f>
              <c:numCache>
                <c:formatCode>0.0</c:formatCode>
                <c:ptCount val="5"/>
                <c:pt idx="0">
                  <c:v>7.0707070707070701</c:v>
                </c:pt>
                <c:pt idx="1">
                  <c:v>26.262626262626267</c:v>
                </c:pt>
                <c:pt idx="2">
                  <c:v>42.424242424242422</c:v>
                </c:pt>
                <c:pt idx="3">
                  <c:v>23.232323232323232</c:v>
                </c:pt>
                <c:pt idx="4">
                  <c:v>1.0101010101010102</c:v>
                </c:pt>
              </c:numCache>
            </c:numRef>
          </c:val>
          <c:extLst>
            <c:ext xmlns:c16="http://schemas.microsoft.com/office/drawing/2014/chart" uri="{C3380CC4-5D6E-409C-BE32-E72D297353CC}">
              <c16:uniqueId val="{00000000-8DD5-412D-B8A3-ECDD02EC2481}"/>
            </c:ext>
          </c:extLst>
        </c:ser>
        <c:ser>
          <c:idx val="0"/>
          <c:order val="1"/>
          <c:tx>
            <c:strRef>
              <c:f>'Demand Spc Qst'!$G$27</c:f>
              <c:strCache>
                <c:ptCount val="1"/>
                <c:pt idx="0">
                  <c:v>Services</c:v>
                </c:pt>
              </c:strCache>
            </c:strRef>
          </c:tx>
          <c:spPr>
            <a:solidFill>
              <a:srgbClr val="610390"/>
            </a:solidFill>
            <a:ln>
              <a:noFill/>
            </a:ln>
            <a:effectLst/>
          </c:spPr>
          <c:invertIfNegative val="0"/>
          <c:val>
            <c:numRef>
              <c:f>'Demand Spc Qst'!$G$28:$G$32</c:f>
              <c:numCache>
                <c:formatCode>0.0</c:formatCode>
                <c:ptCount val="5"/>
                <c:pt idx="0">
                  <c:v>3.4883720930232558</c:v>
                </c:pt>
                <c:pt idx="1">
                  <c:v>25.581395348837212</c:v>
                </c:pt>
                <c:pt idx="2">
                  <c:v>53.488372093023251</c:v>
                </c:pt>
                <c:pt idx="3">
                  <c:v>15.11627906976744</c:v>
                </c:pt>
                <c:pt idx="4">
                  <c:v>2.3255813953488373</c:v>
                </c:pt>
              </c:numCache>
            </c:numRef>
          </c:val>
          <c:extLst>
            <c:ext xmlns:c16="http://schemas.microsoft.com/office/drawing/2014/chart" uri="{C3380CC4-5D6E-409C-BE32-E72D297353CC}">
              <c16:uniqueId val="{00000001-8DD5-412D-B8A3-ECDD02EC2481}"/>
            </c:ext>
          </c:extLst>
        </c:ser>
        <c:dLbls>
          <c:showLegendKey val="0"/>
          <c:showVal val="0"/>
          <c:showCatName val="0"/>
          <c:showSerName val="0"/>
          <c:showPercent val="0"/>
          <c:showBubbleSize val="0"/>
        </c:dLbls>
        <c:gapWidth val="219"/>
        <c:overlap val="-27"/>
        <c:axId val="60960928"/>
        <c:axId val="60960448"/>
      </c:barChart>
      <c:barChart>
        <c:barDir val="col"/>
        <c:grouping val="clustered"/>
        <c:varyColors val="0"/>
        <c:dLbls>
          <c:showLegendKey val="0"/>
          <c:showVal val="0"/>
          <c:showCatName val="0"/>
          <c:showSerName val="0"/>
          <c:showPercent val="0"/>
          <c:showBubbleSize val="0"/>
        </c:dLbls>
        <c:gapWidth val="219"/>
        <c:overlap val="-27"/>
        <c:axId val="735816015"/>
        <c:axId val="735828975"/>
        <c:extLst>
          <c:ext xmlns:c15="http://schemas.microsoft.com/office/drawing/2012/chart" uri="{02D57815-91ED-43cb-92C2-25804820EDAC}">
            <c15:filteredBarSeries>
              <c15:ser>
                <c:idx val="1"/>
                <c:order val="2"/>
                <c:spPr>
                  <a:solidFill>
                    <a:schemeClr val="accent2"/>
                  </a:solidFill>
                  <a:ln>
                    <a:noFill/>
                  </a:ln>
                  <a:effectLst/>
                </c:spPr>
                <c:invertIfNegative val="0"/>
                <c:val>
                  <c:numLit>
                    <c:formatCode>General</c:formatCode>
                    <c:ptCount val="5"/>
                    <c:pt idx="0">
                      <c:v>7.0707070707070701</c:v>
                    </c:pt>
                    <c:pt idx="1">
                      <c:v>26.262626262626267</c:v>
                    </c:pt>
                    <c:pt idx="2">
                      <c:v>42.424242424242422</c:v>
                    </c:pt>
                    <c:pt idx="3">
                      <c:v>23.232323232323232</c:v>
                    </c:pt>
                    <c:pt idx="4">
                      <c:v>1.0101010101010102</c:v>
                    </c:pt>
                  </c:numLit>
                </c:val>
                <c:extLst>
                  <c:ext xmlns:c16="http://schemas.microsoft.com/office/drawing/2014/chart" uri="{C3380CC4-5D6E-409C-BE32-E72D297353CC}">
                    <c16:uniqueId val="{00000002-8DD5-412D-B8A3-ECDD02EC2481}"/>
                  </c:ext>
                </c:extLst>
              </c15:ser>
            </c15:filteredBarSeries>
          </c:ext>
        </c:extLst>
      </c:barChart>
      <c:catAx>
        <c:axId val="60960928"/>
        <c:scaling>
          <c:orientation val="minMax"/>
        </c:scaling>
        <c:delete val="0"/>
        <c:axPos val="b"/>
        <c:numFmt formatCode="General" sourceLinked="1"/>
        <c:majorTickMark val="out"/>
        <c:minorTickMark val="none"/>
        <c:tickLblPos val="nextTo"/>
        <c:spPr>
          <a:noFill/>
          <a:ln w="15875" cap="flat" cmpd="sng" algn="ctr">
            <a:solidFill>
              <a:srgbClr val="000000"/>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60960448"/>
        <c:crossesAt val="0"/>
        <c:auto val="1"/>
        <c:lblAlgn val="ctr"/>
        <c:lblOffset val="100"/>
        <c:noMultiLvlLbl val="0"/>
      </c:catAx>
      <c:valAx>
        <c:axId val="60960448"/>
        <c:scaling>
          <c:orientation val="minMax"/>
          <c:max val="60"/>
          <c:min val="0"/>
        </c:scaling>
        <c:delete val="0"/>
        <c:axPos val="l"/>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60960928"/>
        <c:crosses val="autoZero"/>
        <c:crossBetween val="between"/>
        <c:majorUnit val="8.5714199999999998"/>
      </c:valAx>
      <c:valAx>
        <c:axId val="735828975"/>
        <c:scaling>
          <c:orientation val="minMax"/>
          <c:max val="60"/>
          <c:min val="0"/>
        </c:scaling>
        <c:delete val="0"/>
        <c:axPos val="r"/>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735816015"/>
        <c:crosses val="max"/>
        <c:crossBetween val="between"/>
        <c:majorUnit val="8.5714199999999998"/>
      </c:valAx>
      <c:catAx>
        <c:axId val="735816015"/>
        <c:scaling>
          <c:orientation val="minMax"/>
        </c:scaling>
        <c:delete val="1"/>
        <c:axPos val="b"/>
        <c:majorTickMark val="out"/>
        <c:minorTickMark val="none"/>
        <c:tickLblPos val="nextTo"/>
        <c:crossAx val="735828975"/>
        <c:crosses val="autoZero"/>
        <c:auto val="1"/>
        <c:lblAlgn val="ctr"/>
        <c:lblOffset val="100"/>
        <c:noMultiLvlLbl val="0"/>
      </c:catAx>
      <c:spPr>
        <a:noFill/>
        <a:ln w="25400">
          <a:noFill/>
        </a:ln>
        <a:effectLst/>
      </c:spPr>
    </c:plotArea>
    <c:legend>
      <c:legendPos val="b"/>
      <c:layout>
        <c:manualLayout>
          <c:xMode val="edge"/>
          <c:yMode val="edge"/>
          <c:x val="0.11725089919315641"/>
          <c:y val="0.23629292432195972"/>
          <c:w val="0.31571570914746766"/>
          <c:h val="0.12619887357830273"/>
        </c:manualLayout>
      </c:layout>
      <c:overlay val="1"/>
      <c:spPr>
        <a:noFill/>
        <a:ln w="25400">
          <a:noFill/>
        </a:ln>
        <a:effectLst/>
        <a:extLst>
          <a:ext uri="{909E8E84-426E-40DD-AFC4-6F175D3DCCD1}">
            <a14:hiddenFill xmlns:a14="http://schemas.microsoft.com/office/drawing/2010/main">
              <a:noFill/>
            </a14:hiddenFill>
          </a:ext>
        </a:extLst>
      </c:spPr>
      <c:txPr>
        <a:bodyPr rot="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a:extLst>
      <a:ext uri="{909E8E84-426E-40DD-AFC4-6F175D3DCCD1}">
        <a14:hiddenFill xmlns:a14="http://schemas.microsoft.com/office/drawing/2010/main">
          <a:solidFill>
            <a:srgbClr val="FFFFFF"/>
          </a:solidFill>
        </a14:hiddenFill>
      </a:ext>
    </a:extLst>
  </c:spPr>
  <c:txPr>
    <a:bodyPr/>
    <a:lstStyle/>
    <a:p>
      <a:pPr>
        <a:defRPr sz="1100">
          <a:solidFill>
            <a:srgbClr val="000000"/>
          </a:solidFill>
          <a:latin typeface="Franklin Gothic Book"/>
          <a:ea typeface="Franklin Gothic Book"/>
          <a:cs typeface="Franklin Gothic Book"/>
        </a:defRPr>
      </a:pPr>
      <a:endParaRPr lang="en-US"/>
    </a:p>
  </c:txPr>
  <c:externalData r:id="rId4">
    <c:autoUpdate val="0"/>
  </c:externalData>
  <c:userShapes r:id="rId5"/>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ysClr val="windowText" lastClr="000000"/>
                </a:solidFill>
                <a:latin typeface="Franklin Gothic Book" panose="020B0503020102020204" pitchFamily="34" charset="0"/>
                <a:ea typeface="+mn-ea"/>
                <a:cs typeface="+mn-cs"/>
              </a:defRPr>
            </a:pPr>
            <a:r>
              <a:rPr lang="en-US" sz="1320">
                <a:latin typeface="Franklin Gothic Book" panose="020B0503020102020204" pitchFamily="34" charset="0"/>
              </a:rPr>
              <a:t>Federal Funds Rate</a:t>
            </a:r>
          </a:p>
        </c:rich>
      </c:tx>
      <c:layout>
        <c:manualLayout>
          <c:xMode val="edge"/>
          <c:yMode val="edge"/>
          <c:x val="0.34918902972190891"/>
          <c:y val="1.5678960172587655E-2"/>
        </c:manualLayout>
      </c:layout>
      <c:overlay val="0"/>
      <c:spPr>
        <a:noFill/>
        <a:ln>
          <a:noFill/>
        </a:ln>
        <a:effectLst/>
      </c:spPr>
      <c:txPr>
        <a:bodyPr rot="0" spcFirstLastPara="1" vertOverflow="ellipsis" vert="horz" wrap="square" anchor="ctr" anchorCtr="1"/>
        <a:lstStyle/>
        <a:p>
          <a:pPr>
            <a:defRPr sz="1320" b="0" i="0" u="none" strike="noStrike" kern="1200" spc="0" baseline="0">
              <a:solidFill>
                <a:sysClr val="windowText" lastClr="000000"/>
              </a:solidFill>
              <a:latin typeface="Franklin Gothic Book" panose="020B0503020102020204" pitchFamily="34" charset="0"/>
              <a:ea typeface="+mn-ea"/>
              <a:cs typeface="+mn-cs"/>
            </a:defRPr>
          </a:pPr>
          <a:endParaRPr lang="en-US"/>
        </a:p>
      </c:txPr>
    </c:title>
    <c:autoTitleDeleted val="0"/>
    <c:plotArea>
      <c:layout>
        <c:manualLayout>
          <c:layoutTarget val="inner"/>
          <c:xMode val="edge"/>
          <c:yMode val="edge"/>
          <c:x val="3.1022763167321207E-2"/>
          <c:y val="7.5065067494417076E-2"/>
          <c:w val="0.93795447366535756"/>
          <c:h val="0.82375797488784197"/>
        </c:manualLayout>
      </c:layout>
      <c:areaChart>
        <c:grouping val="standard"/>
        <c:varyColors val="0"/>
        <c:ser>
          <c:idx val="1"/>
          <c:order val="0"/>
          <c:spPr>
            <a:solidFill>
              <a:srgbClr val="F0F0F0"/>
            </a:solidFill>
            <a:ln>
              <a:noFill/>
            </a:ln>
            <a:effectLst/>
          </c:spPr>
          <c:cat>
            <c:numRef>
              <c:f>'pg6_FFR&amp;PolicyRisk'!$B$14:$B$111</c:f>
              <c:numCache>
                <c:formatCode>mmm"-"yyyy</c:formatCode>
                <c:ptCount val="98"/>
                <c:pt idx="0">
                  <c:v>42035</c:v>
                </c:pt>
                <c:pt idx="1">
                  <c:v>42063</c:v>
                </c:pt>
                <c:pt idx="2">
                  <c:v>42094</c:v>
                </c:pt>
                <c:pt idx="3">
                  <c:v>42124</c:v>
                </c:pt>
                <c:pt idx="4">
                  <c:v>42155</c:v>
                </c:pt>
                <c:pt idx="5">
                  <c:v>42185</c:v>
                </c:pt>
                <c:pt idx="6">
                  <c:v>42216</c:v>
                </c:pt>
                <c:pt idx="7">
                  <c:v>42247</c:v>
                </c:pt>
                <c:pt idx="8">
                  <c:v>42277</c:v>
                </c:pt>
                <c:pt idx="9">
                  <c:v>42308</c:v>
                </c:pt>
                <c:pt idx="10">
                  <c:v>42338</c:v>
                </c:pt>
                <c:pt idx="11">
                  <c:v>42369</c:v>
                </c:pt>
                <c:pt idx="12">
                  <c:v>42400</c:v>
                </c:pt>
                <c:pt idx="13">
                  <c:v>42429</c:v>
                </c:pt>
                <c:pt idx="14">
                  <c:v>42460</c:v>
                </c:pt>
                <c:pt idx="15">
                  <c:v>42490</c:v>
                </c:pt>
                <c:pt idx="16">
                  <c:v>42521</c:v>
                </c:pt>
                <c:pt idx="17">
                  <c:v>42551</c:v>
                </c:pt>
                <c:pt idx="18">
                  <c:v>42582</c:v>
                </c:pt>
                <c:pt idx="19">
                  <c:v>42613</c:v>
                </c:pt>
                <c:pt idx="20">
                  <c:v>42643</c:v>
                </c:pt>
                <c:pt idx="21">
                  <c:v>42674</c:v>
                </c:pt>
                <c:pt idx="22">
                  <c:v>42704</c:v>
                </c:pt>
                <c:pt idx="23">
                  <c:v>42735</c:v>
                </c:pt>
                <c:pt idx="24">
                  <c:v>42766</c:v>
                </c:pt>
                <c:pt idx="25">
                  <c:v>42794</c:v>
                </c:pt>
                <c:pt idx="26">
                  <c:v>42825</c:v>
                </c:pt>
                <c:pt idx="27">
                  <c:v>42855</c:v>
                </c:pt>
                <c:pt idx="28">
                  <c:v>42886</c:v>
                </c:pt>
                <c:pt idx="29">
                  <c:v>42916</c:v>
                </c:pt>
                <c:pt idx="30">
                  <c:v>42947</c:v>
                </c:pt>
                <c:pt idx="31">
                  <c:v>42978</c:v>
                </c:pt>
                <c:pt idx="32">
                  <c:v>43008</c:v>
                </c:pt>
                <c:pt idx="33">
                  <c:v>43039</c:v>
                </c:pt>
                <c:pt idx="34">
                  <c:v>43069</c:v>
                </c:pt>
                <c:pt idx="35">
                  <c:v>43100</c:v>
                </c:pt>
                <c:pt idx="36">
                  <c:v>43131</c:v>
                </c:pt>
                <c:pt idx="37">
                  <c:v>43159</c:v>
                </c:pt>
                <c:pt idx="38">
                  <c:v>43190</c:v>
                </c:pt>
                <c:pt idx="39">
                  <c:v>43220</c:v>
                </c:pt>
                <c:pt idx="40">
                  <c:v>43251</c:v>
                </c:pt>
                <c:pt idx="41">
                  <c:v>43281</c:v>
                </c:pt>
                <c:pt idx="42">
                  <c:v>43312</c:v>
                </c:pt>
                <c:pt idx="43">
                  <c:v>43343</c:v>
                </c:pt>
                <c:pt idx="44">
                  <c:v>43373</c:v>
                </c:pt>
                <c:pt idx="45">
                  <c:v>43404</c:v>
                </c:pt>
                <c:pt idx="46">
                  <c:v>43434</c:v>
                </c:pt>
                <c:pt idx="47">
                  <c:v>43465</c:v>
                </c:pt>
                <c:pt idx="48">
                  <c:v>43496</c:v>
                </c:pt>
                <c:pt idx="49">
                  <c:v>43524</c:v>
                </c:pt>
                <c:pt idx="50">
                  <c:v>43555</c:v>
                </c:pt>
                <c:pt idx="51">
                  <c:v>43585</c:v>
                </c:pt>
                <c:pt idx="52">
                  <c:v>43616</c:v>
                </c:pt>
                <c:pt idx="53">
                  <c:v>43646</c:v>
                </c:pt>
                <c:pt idx="54">
                  <c:v>43677</c:v>
                </c:pt>
                <c:pt idx="55">
                  <c:v>43708</c:v>
                </c:pt>
                <c:pt idx="56">
                  <c:v>43738</c:v>
                </c:pt>
                <c:pt idx="57">
                  <c:v>43769</c:v>
                </c:pt>
                <c:pt idx="58">
                  <c:v>43799</c:v>
                </c:pt>
                <c:pt idx="59">
                  <c:v>43830</c:v>
                </c:pt>
                <c:pt idx="60">
                  <c:v>43861</c:v>
                </c:pt>
                <c:pt idx="61">
                  <c:v>43890</c:v>
                </c:pt>
                <c:pt idx="62">
                  <c:v>43921</c:v>
                </c:pt>
                <c:pt idx="63">
                  <c:v>43951</c:v>
                </c:pt>
                <c:pt idx="64">
                  <c:v>43982</c:v>
                </c:pt>
                <c:pt idx="65">
                  <c:v>44012</c:v>
                </c:pt>
                <c:pt idx="66">
                  <c:v>44043</c:v>
                </c:pt>
                <c:pt idx="67">
                  <c:v>44074</c:v>
                </c:pt>
                <c:pt idx="68">
                  <c:v>44104</c:v>
                </c:pt>
                <c:pt idx="69">
                  <c:v>44135</c:v>
                </c:pt>
                <c:pt idx="70">
                  <c:v>44165</c:v>
                </c:pt>
                <c:pt idx="71">
                  <c:v>44196</c:v>
                </c:pt>
                <c:pt idx="72">
                  <c:v>44227</c:v>
                </c:pt>
                <c:pt idx="73">
                  <c:v>44255</c:v>
                </c:pt>
                <c:pt idx="74">
                  <c:v>44286</c:v>
                </c:pt>
                <c:pt idx="75">
                  <c:v>44316</c:v>
                </c:pt>
                <c:pt idx="76">
                  <c:v>44347</c:v>
                </c:pt>
                <c:pt idx="77">
                  <c:v>44377</c:v>
                </c:pt>
                <c:pt idx="78">
                  <c:v>44408</c:v>
                </c:pt>
                <c:pt idx="79">
                  <c:v>44439</c:v>
                </c:pt>
                <c:pt idx="80">
                  <c:v>44469</c:v>
                </c:pt>
                <c:pt idx="81">
                  <c:v>44500</c:v>
                </c:pt>
                <c:pt idx="82">
                  <c:v>44530</c:v>
                </c:pt>
                <c:pt idx="83">
                  <c:v>44561</c:v>
                </c:pt>
                <c:pt idx="84">
                  <c:v>44592</c:v>
                </c:pt>
                <c:pt idx="85">
                  <c:v>44620</c:v>
                </c:pt>
                <c:pt idx="86">
                  <c:v>44651</c:v>
                </c:pt>
                <c:pt idx="87">
                  <c:v>44681</c:v>
                </c:pt>
                <c:pt idx="88">
                  <c:v>44712</c:v>
                </c:pt>
                <c:pt idx="89">
                  <c:v>44742</c:v>
                </c:pt>
                <c:pt idx="90">
                  <c:v>44773</c:v>
                </c:pt>
                <c:pt idx="91">
                  <c:v>44804</c:v>
                </c:pt>
                <c:pt idx="92">
                  <c:v>44834</c:v>
                </c:pt>
                <c:pt idx="93">
                  <c:v>44865</c:v>
                </c:pt>
                <c:pt idx="94">
                  <c:v>44895</c:v>
                </c:pt>
                <c:pt idx="95">
                  <c:v>44926</c:v>
                </c:pt>
                <c:pt idx="96">
                  <c:v>44957</c:v>
                </c:pt>
                <c:pt idx="97">
                  <c:v>44985</c:v>
                </c:pt>
              </c:numCache>
            </c:numRef>
          </c:cat>
          <c:val>
            <c:numRef>
              <c:f>'pg6_FFR&amp;PolicyRisk'!$D$14:$D$111</c:f>
              <c:numCache>
                <c:formatCode>0</c:formatCode>
                <c:ptCount val="9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10000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numCache>
            </c:numRef>
          </c:val>
          <c:extLst>
            <c:ext xmlns:c16="http://schemas.microsoft.com/office/drawing/2014/chart" uri="{C3380CC4-5D6E-409C-BE32-E72D297353CC}">
              <c16:uniqueId val="{00000000-FE99-4257-853B-2CC9F1703128}"/>
            </c:ext>
          </c:extLst>
        </c:ser>
        <c:dLbls>
          <c:showLegendKey val="0"/>
          <c:showVal val="0"/>
          <c:showCatName val="0"/>
          <c:showSerName val="0"/>
          <c:showPercent val="0"/>
          <c:showBubbleSize val="0"/>
        </c:dLbls>
        <c:axId val="948687679"/>
        <c:axId val="948687263"/>
      </c:areaChart>
      <c:lineChart>
        <c:grouping val="standard"/>
        <c:varyColors val="0"/>
        <c:ser>
          <c:idx val="2"/>
          <c:order val="1"/>
          <c:tx>
            <c:strRef>
              <c:f>'pg6_FFR&amp;PolicyRisk'!$E$13</c:f>
              <c:strCache>
                <c:ptCount val="1"/>
                <c:pt idx="0">
                  <c:v>Mar 2025 FOMC Projection</c:v>
                </c:pt>
              </c:strCache>
            </c:strRef>
          </c:tx>
          <c:spPr>
            <a:ln w="28575" cap="rnd">
              <a:noFill/>
              <a:round/>
            </a:ln>
            <a:effectLst/>
          </c:spPr>
          <c:marker>
            <c:symbol val="diamond"/>
            <c:size val="9"/>
            <c:spPr>
              <a:solidFill>
                <a:srgbClr val="8BAA45"/>
              </a:solidFill>
              <a:ln w="9525">
                <a:solidFill>
                  <a:srgbClr val="87AA45"/>
                </a:solidFill>
              </a:ln>
              <a:effectLst/>
            </c:spPr>
          </c:marker>
          <c:dPt>
            <c:idx val="109"/>
            <c:marker>
              <c:symbol val="diamond"/>
              <c:size val="10"/>
              <c:spPr>
                <a:solidFill>
                  <a:srgbClr val="8BAA45"/>
                </a:solidFill>
                <a:ln w="9525">
                  <a:solidFill>
                    <a:srgbClr val="87AA45"/>
                  </a:solidFill>
                </a:ln>
                <a:effectLst/>
              </c:spPr>
            </c:marker>
            <c:bubble3D val="0"/>
            <c:extLst>
              <c:ext xmlns:c16="http://schemas.microsoft.com/office/drawing/2014/chart" uri="{C3380CC4-5D6E-409C-BE32-E72D297353CC}">
                <c16:uniqueId val="{00000001-FE99-4257-853B-2CC9F1703128}"/>
              </c:ext>
            </c:extLst>
          </c:dPt>
          <c:dPt>
            <c:idx val="110"/>
            <c:marker>
              <c:symbol val="diamond"/>
              <c:size val="10"/>
              <c:spPr>
                <a:solidFill>
                  <a:srgbClr val="8BAA45"/>
                </a:solidFill>
                <a:ln w="9525">
                  <a:solidFill>
                    <a:srgbClr val="87AA45"/>
                  </a:solidFill>
                </a:ln>
                <a:effectLst/>
              </c:spPr>
            </c:marker>
            <c:bubble3D val="0"/>
            <c:extLst>
              <c:ext xmlns:c16="http://schemas.microsoft.com/office/drawing/2014/chart" uri="{C3380CC4-5D6E-409C-BE32-E72D297353CC}">
                <c16:uniqueId val="{00000002-FE99-4257-853B-2CC9F1703128}"/>
              </c:ext>
            </c:extLst>
          </c:dPt>
          <c:dPt>
            <c:idx val="113"/>
            <c:marker>
              <c:symbol val="diamond"/>
              <c:size val="10"/>
              <c:spPr>
                <a:solidFill>
                  <a:srgbClr val="8BAA45"/>
                </a:solidFill>
                <a:ln w="9525">
                  <a:solidFill>
                    <a:srgbClr val="87AA45"/>
                  </a:solidFill>
                </a:ln>
                <a:effectLst/>
              </c:spPr>
            </c:marker>
            <c:bubble3D val="0"/>
            <c:extLst>
              <c:ext xmlns:c16="http://schemas.microsoft.com/office/drawing/2014/chart" uri="{C3380CC4-5D6E-409C-BE32-E72D297353CC}">
                <c16:uniqueId val="{00000003-FE99-4257-853B-2CC9F1703128}"/>
              </c:ext>
            </c:extLst>
          </c:dPt>
          <c:dPt>
            <c:idx val="123"/>
            <c:marker>
              <c:symbol val="diamond"/>
              <c:size val="6"/>
              <c:spPr>
                <a:solidFill>
                  <a:srgbClr val="8BAA45"/>
                </a:solidFill>
                <a:ln w="9525">
                  <a:solidFill>
                    <a:srgbClr val="87AA45"/>
                  </a:solidFill>
                </a:ln>
                <a:effectLst/>
              </c:spPr>
            </c:marker>
            <c:bubble3D val="0"/>
            <c:extLst>
              <c:ext xmlns:c16="http://schemas.microsoft.com/office/drawing/2014/chart" uri="{C3380CC4-5D6E-409C-BE32-E72D297353CC}">
                <c16:uniqueId val="{00000004-FE99-4257-853B-2CC9F1703128}"/>
              </c:ext>
            </c:extLst>
          </c:dPt>
          <c:dPt>
            <c:idx val="124"/>
            <c:marker>
              <c:symbol val="diamond"/>
              <c:size val="6"/>
              <c:spPr>
                <a:solidFill>
                  <a:srgbClr val="8BAA45"/>
                </a:solidFill>
                <a:ln w="9525">
                  <a:solidFill>
                    <a:srgbClr val="87AA45"/>
                  </a:solidFill>
                </a:ln>
                <a:effectLst/>
              </c:spPr>
            </c:marker>
            <c:bubble3D val="0"/>
            <c:extLst>
              <c:ext xmlns:c16="http://schemas.microsoft.com/office/drawing/2014/chart" uri="{C3380CC4-5D6E-409C-BE32-E72D297353CC}">
                <c16:uniqueId val="{00000005-FE99-4257-853B-2CC9F1703128}"/>
              </c:ext>
            </c:extLst>
          </c:dPt>
          <c:dPt>
            <c:idx val="125"/>
            <c:marker>
              <c:symbol val="diamond"/>
              <c:size val="6"/>
              <c:spPr>
                <a:solidFill>
                  <a:srgbClr val="8BAA45"/>
                </a:solidFill>
                <a:ln w="9525">
                  <a:solidFill>
                    <a:srgbClr val="87AA45"/>
                  </a:solidFill>
                </a:ln>
                <a:effectLst/>
              </c:spPr>
            </c:marker>
            <c:bubble3D val="0"/>
            <c:extLst>
              <c:ext xmlns:c16="http://schemas.microsoft.com/office/drawing/2014/chart" uri="{C3380CC4-5D6E-409C-BE32-E72D297353CC}">
                <c16:uniqueId val="{00000006-FE99-4257-853B-2CC9F1703128}"/>
              </c:ext>
            </c:extLst>
          </c:dPt>
          <c:cat>
            <c:numRef>
              <c:f>'pg6_FFR&amp;PolicyRisk'!$B$14:$B$139</c:f>
              <c:numCache>
                <c:formatCode>mmm"-"yyyy</c:formatCode>
                <c:ptCount val="126"/>
                <c:pt idx="0">
                  <c:v>42035</c:v>
                </c:pt>
                <c:pt idx="1">
                  <c:v>42063</c:v>
                </c:pt>
                <c:pt idx="2">
                  <c:v>42094</c:v>
                </c:pt>
                <c:pt idx="3">
                  <c:v>42124</c:v>
                </c:pt>
                <c:pt idx="4">
                  <c:v>42155</c:v>
                </c:pt>
                <c:pt idx="5">
                  <c:v>42185</c:v>
                </c:pt>
                <c:pt idx="6">
                  <c:v>42216</c:v>
                </c:pt>
                <c:pt idx="7">
                  <c:v>42247</c:v>
                </c:pt>
                <c:pt idx="8">
                  <c:v>42277</c:v>
                </c:pt>
                <c:pt idx="9">
                  <c:v>42308</c:v>
                </c:pt>
                <c:pt idx="10">
                  <c:v>42338</c:v>
                </c:pt>
                <c:pt idx="11">
                  <c:v>42369</c:v>
                </c:pt>
                <c:pt idx="12">
                  <c:v>42400</c:v>
                </c:pt>
                <c:pt idx="13">
                  <c:v>42429</c:v>
                </c:pt>
                <c:pt idx="14">
                  <c:v>42460</c:v>
                </c:pt>
                <c:pt idx="15">
                  <c:v>42490</c:v>
                </c:pt>
                <c:pt idx="16">
                  <c:v>42521</c:v>
                </c:pt>
                <c:pt idx="17">
                  <c:v>42551</c:v>
                </c:pt>
                <c:pt idx="18">
                  <c:v>42582</c:v>
                </c:pt>
                <c:pt idx="19">
                  <c:v>42613</c:v>
                </c:pt>
                <c:pt idx="20">
                  <c:v>42643</c:v>
                </c:pt>
                <c:pt idx="21">
                  <c:v>42674</c:v>
                </c:pt>
                <c:pt idx="22">
                  <c:v>42704</c:v>
                </c:pt>
                <c:pt idx="23">
                  <c:v>42735</c:v>
                </c:pt>
                <c:pt idx="24">
                  <c:v>42766</c:v>
                </c:pt>
                <c:pt idx="25">
                  <c:v>42794</c:v>
                </c:pt>
                <c:pt idx="26">
                  <c:v>42825</c:v>
                </c:pt>
                <c:pt idx="27">
                  <c:v>42855</c:v>
                </c:pt>
                <c:pt idx="28">
                  <c:v>42886</c:v>
                </c:pt>
                <c:pt idx="29">
                  <c:v>42916</c:v>
                </c:pt>
                <c:pt idx="30">
                  <c:v>42947</c:v>
                </c:pt>
                <c:pt idx="31">
                  <c:v>42978</c:v>
                </c:pt>
                <c:pt idx="32">
                  <c:v>43008</c:v>
                </c:pt>
                <c:pt idx="33">
                  <c:v>43039</c:v>
                </c:pt>
                <c:pt idx="34">
                  <c:v>43069</c:v>
                </c:pt>
                <c:pt idx="35">
                  <c:v>43100</c:v>
                </c:pt>
                <c:pt idx="36">
                  <c:v>43131</c:v>
                </c:pt>
                <c:pt idx="37">
                  <c:v>43159</c:v>
                </c:pt>
                <c:pt idx="38">
                  <c:v>43190</c:v>
                </c:pt>
                <c:pt idx="39">
                  <c:v>43220</c:v>
                </c:pt>
                <c:pt idx="40">
                  <c:v>43251</c:v>
                </c:pt>
                <c:pt idx="41">
                  <c:v>43281</c:v>
                </c:pt>
                <c:pt idx="42">
                  <c:v>43312</c:v>
                </c:pt>
                <c:pt idx="43">
                  <c:v>43343</c:v>
                </c:pt>
                <c:pt idx="44">
                  <c:v>43373</c:v>
                </c:pt>
                <c:pt idx="45">
                  <c:v>43404</c:v>
                </c:pt>
                <c:pt idx="46">
                  <c:v>43434</c:v>
                </c:pt>
                <c:pt idx="47">
                  <c:v>43465</c:v>
                </c:pt>
                <c:pt idx="48">
                  <c:v>43496</c:v>
                </c:pt>
                <c:pt idx="49">
                  <c:v>43524</c:v>
                </c:pt>
                <c:pt idx="50">
                  <c:v>43555</c:v>
                </c:pt>
                <c:pt idx="51">
                  <c:v>43585</c:v>
                </c:pt>
                <c:pt idx="52">
                  <c:v>43616</c:v>
                </c:pt>
                <c:pt idx="53">
                  <c:v>43646</c:v>
                </c:pt>
                <c:pt idx="54">
                  <c:v>43677</c:v>
                </c:pt>
                <c:pt idx="55">
                  <c:v>43708</c:v>
                </c:pt>
                <c:pt idx="56">
                  <c:v>43738</c:v>
                </c:pt>
                <c:pt idx="57">
                  <c:v>43769</c:v>
                </c:pt>
                <c:pt idx="58">
                  <c:v>43799</c:v>
                </c:pt>
                <c:pt idx="59">
                  <c:v>43830</c:v>
                </c:pt>
                <c:pt idx="60">
                  <c:v>43861</c:v>
                </c:pt>
                <c:pt idx="61">
                  <c:v>43890</c:v>
                </c:pt>
                <c:pt idx="62">
                  <c:v>43921</c:v>
                </c:pt>
                <c:pt idx="63">
                  <c:v>43951</c:v>
                </c:pt>
                <c:pt idx="64">
                  <c:v>43982</c:v>
                </c:pt>
                <c:pt idx="65">
                  <c:v>44012</c:v>
                </c:pt>
                <c:pt idx="66">
                  <c:v>44043</c:v>
                </c:pt>
                <c:pt idx="67">
                  <c:v>44074</c:v>
                </c:pt>
                <c:pt idx="68">
                  <c:v>44104</c:v>
                </c:pt>
                <c:pt idx="69">
                  <c:v>44135</c:v>
                </c:pt>
                <c:pt idx="70">
                  <c:v>44165</c:v>
                </c:pt>
                <c:pt idx="71">
                  <c:v>44196</c:v>
                </c:pt>
                <c:pt idx="72">
                  <c:v>44227</c:v>
                </c:pt>
                <c:pt idx="73">
                  <c:v>44255</c:v>
                </c:pt>
                <c:pt idx="74">
                  <c:v>44286</c:v>
                </c:pt>
                <c:pt idx="75">
                  <c:v>44316</c:v>
                </c:pt>
                <c:pt idx="76">
                  <c:v>44347</c:v>
                </c:pt>
                <c:pt idx="77">
                  <c:v>44377</c:v>
                </c:pt>
                <c:pt idx="78">
                  <c:v>44408</c:v>
                </c:pt>
                <c:pt idx="79">
                  <c:v>44439</c:v>
                </c:pt>
                <c:pt idx="80">
                  <c:v>44469</c:v>
                </c:pt>
                <c:pt idx="81">
                  <c:v>44500</c:v>
                </c:pt>
                <c:pt idx="82">
                  <c:v>44530</c:v>
                </c:pt>
                <c:pt idx="83">
                  <c:v>44561</c:v>
                </c:pt>
                <c:pt idx="84">
                  <c:v>44592</c:v>
                </c:pt>
                <c:pt idx="85">
                  <c:v>44620</c:v>
                </c:pt>
                <c:pt idx="86">
                  <c:v>44651</c:v>
                </c:pt>
                <c:pt idx="87">
                  <c:v>44681</c:v>
                </c:pt>
                <c:pt idx="88">
                  <c:v>44712</c:v>
                </c:pt>
                <c:pt idx="89">
                  <c:v>44742</c:v>
                </c:pt>
                <c:pt idx="90">
                  <c:v>44773</c:v>
                </c:pt>
                <c:pt idx="91">
                  <c:v>44804</c:v>
                </c:pt>
                <c:pt idx="92">
                  <c:v>44834</c:v>
                </c:pt>
                <c:pt idx="93">
                  <c:v>44865</c:v>
                </c:pt>
                <c:pt idx="94">
                  <c:v>44895</c:v>
                </c:pt>
                <c:pt idx="95">
                  <c:v>44926</c:v>
                </c:pt>
                <c:pt idx="96">
                  <c:v>44957</c:v>
                </c:pt>
                <c:pt idx="97">
                  <c:v>44985</c:v>
                </c:pt>
                <c:pt idx="98">
                  <c:v>45016</c:v>
                </c:pt>
                <c:pt idx="99">
                  <c:v>45046</c:v>
                </c:pt>
                <c:pt idx="100">
                  <c:v>45077</c:v>
                </c:pt>
                <c:pt idx="101">
                  <c:v>45107</c:v>
                </c:pt>
                <c:pt idx="102">
                  <c:v>45138</c:v>
                </c:pt>
                <c:pt idx="103">
                  <c:v>45169</c:v>
                </c:pt>
                <c:pt idx="104">
                  <c:v>45199</c:v>
                </c:pt>
                <c:pt idx="105">
                  <c:v>45230</c:v>
                </c:pt>
                <c:pt idx="106">
                  <c:v>45260</c:v>
                </c:pt>
                <c:pt idx="107">
                  <c:v>45291</c:v>
                </c:pt>
                <c:pt idx="108">
                  <c:v>45322</c:v>
                </c:pt>
                <c:pt idx="109">
                  <c:v>45351</c:v>
                </c:pt>
                <c:pt idx="110">
                  <c:v>45382</c:v>
                </c:pt>
                <c:pt idx="111">
                  <c:v>45412</c:v>
                </c:pt>
                <c:pt idx="112">
                  <c:v>45443</c:v>
                </c:pt>
                <c:pt idx="113">
                  <c:v>45473</c:v>
                </c:pt>
                <c:pt idx="114">
                  <c:v>45504</c:v>
                </c:pt>
                <c:pt idx="115">
                  <c:v>45535</c:v>
                </c:pt>
                <c:pt idx="116">
                  <c:v>45565</c:v>
                </c:pt>
                <c:pt idx="117">
                  <c:v>45596</c:v>
                </c:pt>
                <c:pt idx="118">
                  <c:v>45626</c:v>
                </c:pt>
                <c:pt idx="119">
                  <c:v>45657</c:v>
                </c:pt>
                <c:pt idx="120">
                  <c:v>45688</c:v>
                </c:pt>
                <c:pt idx="121">
                  <c:v>45716</c:v>
                </c:pt>
                <c:pt idx="122">
                  <c:v>45747</c:v>
                </c:pt>
                <c:pt idx="123" formatCode="mmm\-yy">
                  <c:v>45992</c:v>
                </c:pt>
                <c:pt idx="124" formatCode="mmm\-yy">
                  <c:v>46357</c:v>
                </c:pt>
                <c:pt idx="125" formatCode="mmm\-yy">
                  <c:v>46722</c:v>
                </c:pt>
              </c:numCache>
            </c:numRef>
          </c:cat>
          <c:val>
            <c:numRef>
              <c:f>'pg6_FFR&amp;PolicyRisk'!$E$14:$E$139</c:f>
              <c:numCache>
                <c:formatCode>General</c:formatCode>
                <c:ptCount val="126"/>
                <c:pt idx="123">
                  <c:v>3.9</c:v>
                </c:pt>
                <c:pt idx="124">
                  <c:v>3.4</c:v>
                </c:pt>
                <c:pt idx="125">
                  <c:v>3.1</c:v>
                </c:pt>
              </c:numCache>
            </c:numRef>
          </c:val>
          <c:smooth val="0"/>
          <c:extLst>
            <c:ext xmlns:c16="http://schemas.microsoft.com/office/drawing/2014/chart" uri="{C3380CC4-5D6E-409C-BE32-E72D297353CC}">
              <c16:uniqueId val="{00000007-FE99-4257-853B-2CC9F1703128}"/>
            </c:ext>
          </c:extLst>
        </c:ser>
        <c:ser>
          <c:idx val="3"/>
          <c:order val="2"/>
          <c:tx>
            <c:strRef>
              <c:f>'pg6_FFR&amp;PolicyRisk'!$F$13</c:f>
              <c:strCache>
                <c:ptCount val="1"/>
                <c:pt idx="0">
                  <c:v>Mar 2025 FOMC Projection</c:v>
                </c:pt>
              </c:strCache>
            </c:strRef>
          </c:tx>
          <c:spPr>
            <a:ln w="28575" cap="rnd">
              <a:noFill/>
              <a:round/>
            </a:ln>
            <a:effectLst/>
          </c:spPr>
          <c:marker>
            <c:symbol val="diamond"/>
            <c:size val="9"/>
            <c:spPr>
              <a:solidFill>
                <a:srgbClr val="25854E"/>
              </a:solidFill>
              <a:ln w="9525">
                <a:noFill/>
              </a:ln>
              <a:effectLst/>
            </c:spPr>
          </c:marker>
          <c:cat>
            <c:numRef>
              <c:f>'pg6_FFR&amp;PolicyRisk'!$B$14:$B$139</c:f>
              <c:numCache>
                <c:formatCode>mmm"-"yyyy</c:formatCode>
                <c:ptCount val="126"/>
                <c:pt idx="0">
                  <c:v>42035</c:v>
                </c:pt>
                <c:pt idx="1">
                  <c:v>42063</c:v>
                </c:pt>
                <c:pt idx="2">
                  <c:v>42094</c:v>
                </c:pt>
                <c:pt idx="3">
                  <c:v>42124</c:v>
                </c:pt>
                <c:pt idx="4">
                  <c:v>42155</c:v>
                </c:pt>
                <c:pt idx="5">
                  <c:v>42185</c:v>
                </c:pt>
                <c:pt idx="6">
                  <c:v>42216</c:v>
                </c:pt>
                <c:pt idx="7">
                  <c:v>42247</c:v>
                </c:pt>
                <c:pt idx="8">
                  <c:v>42277</c:v>
                </c:pt>
                <c:pt idx="9">
                  <c:v>42308</c:v>
                </c:pt>
                <c:pt idx="10">
                  <c:v>42338</c:v>
                </c:pt>
                <c:pt idx="11">
                  <c:v>42369</c:v>
                </c:pt>
                <c:pt idx="12">
                  <c:v>42400</c:v>
                </c:pt>
                <c:pt idx="13">
                  <c:v>42429</c:v>
                </c:pt>
                <c:pt idx="14">
                  <c:v>42460</c:v>
                </c:pt>
                <c:pt idx="15">
                  <c:v>42490</c:v>
                </c:pt>
                <c:pt idx="16">
                  <c:v>42521</c:v>
                </c:pt>
                <c:pt idx="17">
                  <c:v>42551</c:v>
                </c:pt>
                <c:pt idx="18">
                  <c:v>42582</c:v>
                </c:pt>
                <c:pt idx="19">
                  <c:v>42613</c:v>
                </c:pt>
                <c:pt idx="20">
                  <c:v>42643</c:v>
                </c:pt>
                <c:pt idx="21">
                  <c:v>42674</c:v>
                </c:pt>
                <c:pt idx="22">
                  <c:v>42704</c:v>
                </c:pt>
                <c:pt idx="23">
                  <c:v>42735</c:v>
                </c:pt>
                <c:pt idx="24">
                  <c:v>42766</c:v>
                </c:pt>
                <c:pt idx="25">
                  <c:v>42794</c:v>
                </c:pt>
                <c:pt idx="26">
                  <c:v>42825</c:v>
                </c:pt>
                <c:pt idx="27">
                  <c:v>42855</c:v>
                </c:pt>
                <c:pt idx="28">
                  <c:v>42886</c:v>
                </c:pt>
                <c:pt idx="29">
                  <c:v>42916</c:v>
                </c:pt>
                <c:pt idx="30">
                  <c:v>42947</c:v>
                </c:pt>
                <c:pt idx="31">
                  <c:v>42978</c:v>
                </c:pt>
                <c:pt idx="32">
                  <c:v>43008</c:v>
                </c:pt>
                <c:pt idx="33">
                  <c:v>43039</c:v>
                </c:pt>
                <c:pt idx="34">
                  <c:v>43069</c:v>
                </c:pt>
                <c:pt idx="35">
                  <c:v>43100</c:v>
                </c:pt>
                <c:pt idx="36">
                  <c:v>43131</c:v>
                </c:pt>
                <c:pt idx="37">
                  <c:v>43159</c:v>
                </c:pt>
                <c:pt idx="38">
                  <c:v>43190</c:v>
                </c:pt>
                <c:pt idx="39">
                  <c:v>43220</c:v>
                </c:pt>
                <c:pt idx="40">
                  <c:v>43251</c:v>
                </c:pt>
                <c:pt idx="41">
                  <c:v>43281</c:v>
                </c:pt>
                <c:pt idx="42">
                  <c:v>43312</c:v>
                </c:pt>
                <c:pt idx="43">
                  <c:v>43343</c:v>
                </c:pt>
                <c:pt idx="44">
                  <c:v>43373</c:v>
                </c:pt>
                <c:pt idx="45">
                  <c:v>43404</c:v>
                </c:pt>
                <c:pt idx="46">
                  <c:v>43434</c:v>
                </c:pt>
                <c:pt idx="47">
                  <c:v>43465</c:v>
                </c:pt>
                <c:pt idx="48">
                  <c:v>43496</c:v>
                </c:pt>
                <c:pt idx="49">
                  <c:v>43524</c:v>
                </c:pt>
                <c:pt idx="50">
                  <c:v>43555</c:v>
                </c:pt>
                <c:pt idx="51">
                  <c:v>43585</c:v>
                </c:pt>
                <c:pt idx="52">
                  <c:v>43616</c:v>
                </c:pt>
                <c:pt idx="53">
                  <c:v>43646</c:v>
                </c:pt>
                <c:pt idx="54">
                  <c:v>43677</c:v>
                </c:pt>
                <c:pt idx="55">
                  <c:v>43708</c:v>
                </c:pt>
                <c:pt idx="56">
                  <c:v>43738</c:v>
                </c:pt>
                <c:pt idx="57">
                  <c:v>43769</c:v>
                </c:pt>
                <c:pt idx="58">
                  <c:v>43799</c:v>
                </c:pt>
                <c:pt idx="59">
                  <c:v>43830</c:v>
                </c:pt>
                <c:pt idx="60">
                  <c:v>43861</c:v>
                </c:pt>
                <c:pt idx="61">
                  <c:v>43890</c:v>
                </c:pt>
                <c:pt idx="62">
                  <c:v>43921</c:v>
                </c:pt>
                <c:pt idx="63">
                  <c:v>43951</c:v>
                </c:pt>
                <c:pt idx="64">
                  <c:v>43982</c:v>
                </c:pt>
                <c:pt idx="65">
                  <c:v>44012</c:v>
                </c:pt>
                <c:pt idx="66">
                  <c:v>44043</c:v>
                </c:pt>
                <c:pt idx="67">
                  <c:v>44074</c:v>
                </c:pt>
                <c:pt idx="68">
                  <c:v>44104</c:v>
                </c:pt>
                <c:pt idx="69">
                  <c:v>44135</c:v>
                </c:pt>
                <c:pt idx="70">
                  <c:v>44165</c:v>
                </c:pt>
                <c:pt idx="71">
                  <c:v>44196</c:v>
                </c:pt>
                <c:pt idx="72">
                  <c:v>44227</c:v>
                </c:pt>
                <c:pt idx="73">
                  <c:v>44255</c:v>
                </c:pt>
                <c:pt idx="74">
                  <c:v>44286</c:v>
                </c:pt>
                <c:pt idx="75">
                  <c:v>44316</c:v>
                </c:pt>
                <c:pt idx="76">
                  <c:v>44347</c:v>
                </c:pt>
                <c:pt idx="77">
                  <c:v>44377</c:v>
                </c:pt>
                <c:pt idx="78">
                  <c:v>44408</c:v>
                </c:pt>
                <c:pt idx="79">
                  <c:v>44439</c:v>
                </c:pt>
                <c:pt idx="80">
                  <c:v>44469</c:v>
                </c:pt>
                <c:pt idx="81">
                  <c:v>44500</c:v>
                </c:pt>
                <c:pt idx="82">
                  <c:v>44530</c:v>
                </c:pt>
                <c:pt idx="83">
                  <c:v>44561</c:v>
                </c:pt>
                <c:pt idx="84">
                  <c:v>44592</c:v>
                </c:pt>
                <c:pt idx="85">
                  <c:v>44620</c:v>
                </c:pt>
                <c:pt idx="86">
                  <c:v>44651</c:v>
                </c:pt>
                <c:pt idx="87">
                  <c:v>44681</c:v>
                </c:pt>
                <c:pt idx="88">
                  <c:v>44712</c:v>
                </c:pt>
                <c:pt idx="89">
                  <c:v>44742</c:v>
                </c:pt>
                <c:pt idx="90">
                  <c:v>44773</c:v>
                </c:pt>
                <c:pt idx="91">
                  <c:v>44804</c:v>
                </c:pt>
                <c:pt idx="92">
                  <c:v>44834</c:v>
                </c:pt>
                <c:pt idx="93">
                  <c:v>44865</c:v>
                </c:pt>
                <c:pt idx="94">
                  <c:v>44895</c:v>
                </c:pt>
                <c:pt idx="95">
                  <c:v>44926</c:v>
                </c:pt>
                <c:pt idx="96">
                  <c:v>44957</c:v>
                </c:pt>
                <c:pt idx="97">
                  <c:v>44985</c:v>
                </c:pt>
                <c:pt idx="98">
                  <c:v>45016</c:v>
                </c:pt>
                <c:pt idx="99">
                  <c:v>45046</c:v>
                </c:pt>
                <c:pt idx="100">
                  <c:v>45077</c:v>
                </c:pt>
                <c:pt idx="101">
                  <c:v>45107</c:v>
                </c:pt>
                <c:pt idx="102">
                  <c:v>45138</c:v>
                </c:pt>
                <c:pt idx="103">
                  <c:v>45169</c:v>
                </c:pt>
                <c:pt idx="104">
                  <c:v>45199</c:v>
                </c:pt>
                <c:pt idx="105">
                  <c:v>45230</c:v>
                </c:pt>
                <c:pt idx="106">
                  <c:v>45260</c:v>
                </c:pt>
                <c:pt idx="107">
                  <c:v>45291</c:v>
                </c:pt>
                <c:pt idx="108">
                  <c:v>45322</c:v>
                </c:pt>
                <c:pt idx="109">
                  <c:v>45351</c:v>
                </c:pt>
                <c:pt idx="110">
                  <c:v>45382</c:v>
                </c:pt>
                <c:pt idx="111">
                  <c:v>45412</c:v>
                </c:pt>
                <c:pt idx="112">
                  <c:v>45443</c:v>
                </c:pt>
                <c:pt idx="113">
                  <c:v>45473</c:v>
                </c:pt>
                <c:pt idx="114">
                  <c:v>45504</c:v>
                </c:pt>
                <c:pt idx="115">
                  <c:v>45535</c:v>
                </c:pt>
                <c:pt idx="116">
                  <c:v>45565</c:v>
                </c:pt>
                <c:pt idx="117">
                  <c:v>45596</c:v>
                </c:pt>
                <c:pt idx="118">
                  <c:v>45626</c:v>
                </c:pt>
                <c:pt idx="119">
                  <c:v>45657</c:v>
                </c:pt>
                <c:pt idx="120">
                  <c:v>45688</c:v>
                </c:pt>
                <c:pt idx="121">
                  <c:v>45716</c:v>
                </c:pt>
                <c:pt idx="122">
                  <c:v>45747</c:v>
                </c:pt>
                <c:pt idx="123" formatCode="mmm\-yy">
                  <c:v>45992</c:v>
                </c:pt>
                <c:pt idx="124" formatCode="mmm\-yy">
                  <c:v>46357</c:v>
                </c:pt>
                <c:pt idx="125" formatCode="mmm\-yy">
                  <c:v>46722</c:v>
                </c:pt>
              </c:numCache>
            </c:numRef>
          </c:cat>
          <c:val>
            <c:numRef>
              <c:f>'pg6_FFR&amp;PolicyRisk'!$F$14:$F$136</c:f>
              <c:numCache>
                <c:formatCode>General</c:formatCode>
                <c:ptCount val="123"/>
              </c:numCache>
            </c:numRef>
          </c:val>
          <c:smooth val="0"/>
          <c:extLst>
            <c:ext xmlns:c16="http://schemas.microsoft.com/office/drawing/2014/chart" uri="{C3380CC4-5D6E-409C-BE32-E72D297353CC}">
              <c16:uniqueId val="{00000008-FE99-4257-853B-2CC9F1703128}"/>
            </c:ext>
          </c:extLst>
        </c:ser>
        <c:ser>
          <c:idx val="0"/>
          <c:order val="3"/>
          <c:tx>
            <c:strRef>
              <c:f>'pg6_FFR&amp;PolicyRisk'!$K$13</c:f>
              <c:strCache>
                <c:ptCount val="1"/>
                <c:pt idx="0">
                  <c:v>Policy Rate</c:v>
                </c:pt>
              </c:strCache>
            </c:strRef>
          </c:tx>
          <c:spPr>
            <a:ln w="28575" cap="rnd">
              <a:solidFill>
                <a:srgbClr val="034B6B"/>
              </a:solidFill>
              <a:round/>
            </a:ln>
            <a:effectLst/>
          </c:spPr>
          <c:marker>
            <c:symbol val="none"/>
          </c:marker>
          <c:cat>
            <c:numRef>
              <c:f>'pg6_FFR&amp;PolicyRisk'!$B$14:$B$139</c:f>
              <c:numCache>
                <c:formatCode>mmm"-"yyyy</c:formatCode>
                <c:ptCount val="126"/>
                <c:pt idx="0">
                  <c:v>42035</c:v>
                </c:pt>
                <c:pt idx="1">
                  <c:v>42063</c:v>
                </c:pt>
                <c:pt idx="2">
                  <c:v>42094</c:v>
                </c:pt>
                <c:pt idx="3">
                  <c:v>42124</c:v>
                </c:pt>
                <c:pt idx="4">
                  <c:v>42155</c:v>
                </c:pt>
                <c:pt idx="5">
                  <c:v>42185</c:v>
                </c:pt>
                <c:pt idx="6">
                  <c:v>42216</c:v>
                </c:pt>
                <c:pt idx="7">
                  <c:v>42247</c:v>
                </c:pt>
                <c:pt idx="8">
                  <c:v>42277</c:v>
                </c:pt>
                <c:pt idx="9">
                  <c:v>42308</c:v>
                </c:pt>
                <c:pt idx="10">
                  <c:v>42338</c:v>
                </c:pt>
                <c:pt idx="11">
                  <c:v>42369</c:v>
                </c:pt>
                <c:pt idx="12">
                  <c:v>42400</c:v>
                </c:pt>
                <c:pt idx="13">
                  <c:v>42429</c:v>
                </c:pt>
                <c:pt idx="14">
                  <c:v>42460</c:v>
                </c:pt>
                <c:pt idx="15">
                  <c:v>42490</c:v>
                </c:pt>
                <c:pt idx="16">
                  <c:v>42521</c:v>
                </c:pt>
                <c:pt idx="17">
                  <c:v>42551</c:v>
                </c:pt>
                <c:pt idx="18">
                  <c:v>42582</c:v>
                </c:pt>
                <c:pt idx="19">
                  <c:v>42613</c:v>
                </c:pt>
                <c:pt idx="20">
                  <c:v>42643</c:v>
                </c:pt>
                <c:pt idx="21">
                  <c:v>42674</c:v>
                </c:pt>
                <c:pt idx="22">
                  <c:v>42704</c:v>
                </c:pt>
                <c:pt idx="23">
                  <c:v>42735</c:v>
                </c:pt>
                <c:pt idx="24">
                  <c:v>42766</c:v>
                </c:pt>
                <c:pt idx="25">
                  <c:v>42794</c:v>
                </c:pt>
                <c:pt idx="26">
                  <c:v>42825</c:v>
                </c:pt>
                <c:pt idx="27">
                  <c:v>42855</c:v>
                </c:pt>
                <c:pt idx="28">
                  <c:v>42886</c:v>
                </c:pt>
                <c:pt idx="29">
                  <c:v>42916</c:v>
                </c:pt>
                <c:pt idx="30">
                  <c:v>42947</c:v>
                </c:pt>
                <c:pt idx="31">
                  <c:v>42978</c:v>
                </c:pt>
                <c:pt idx="32">
                  <c:v>43008</c:v>
                </c:pt>
                <c:pt idx="33">
                  <c:v>43039</c:v>
                </c:pt>
                <c:pt idx="34">
                  <c:v>43069</c:v>
                </c:pt>
                <c:pt idx="35">
                  <c:v>43100</c:v>
                </c:pt>
                <c:pt idx="36">
                  <c:v>43131</c:v>
                </c:pt>
                <c:pt idx="37">
                  <c:v>43159</c:v>
                </c:pt>
                <c:pt idx="38">
                  <c:v>43190</c:v>
                </c:pt>
                <c:pt idx="39">
                  <c:v>43220</c:v>
                </c:pt>
                <c:pt idx="40">
                  <c:v>43251</c:v>
                </c:pt>
                <c:pt idx="41">
                  <c:v>43281</c:v>
                </c:pt>
                <c:pt idx="42">
                  <c:v>43312</c:v>
                </c:pt>
                <c:pt idx="43">
                  <c:v>43343</c:v>
                </c:pt>
                <c:pt idx="44">
                  <c:v>43373</c:v>
                </c:pt>
                <c:pt idx="45">
                  <c:v>43404</c:v>
                </c:pt>
                <c:pt idx="46">
                  <c:v>43434</c:v>
                </c:pt>
                <c:pt idx="47">
                  <c:v>43465</c:v>
                </c:pt>
                <c:pt idx="48">
                  <c:v>43496</c:v>
                </c:pt>
                <c:pt idx="49">
                  <c:v>43524</c:v>
                </c:pt>
                <c:pt idx="50">
                  <c:v>43555</c:v>
                </c:pt>
                <c:pt idx="51">
                  <c:v>43585</c:v>
                </c:pt>
                <c:pt idx="52">
                  <c:v>43616</c:v>
                </c:pt>
                <c:pt idx="53">
                  <c:v>43646</c:v>
                </c:pt>
                <c:pt idx="54">
                  <c:v>43677</c:v>
                </c:pt>
                <c:pt idx="55">
                  <c:v>43708</c:v>
                </c:pt>
                <c:pt idx="56">
                  <c:v>43738</c:v>
                </c:pt>
                <c:pt idx="57">
                  <c:v>43769</c:v>
                </c:pt>
                <c:pt idx="58">
                  <c:v>43799</c:v>
                </c:pt>
                <c:pt idx="59">
                  <c:v>43830</c:v>
                </c:pt>
                <c:pt idx="60">
                  <c:v>43861</c:v>
                </c:pt>
                <c:pt idx="61">
                  <c:v>43890</c:v>
                </c:pt>
                <c:pt idx="62">
                  <c:v>43921</c:v>
                </c:pt>
                <c:pt idx="63">
                  <c:v>43951</c:v>
                </c:pt>
                <c:pt idx="64">
                  <c:v>43982</c:v>
                </c:pt>
                <c:pt idx="65">
                  <c:v>44012</c:v>
                </c:pt>
                <c:pt idx="66">
                  <c:v>44043</c:v>
                </c:pt>
                <c:pt idx="67">
                  <c:v>44074</c:v>
                </c:pt>
                <c:pt idx="68">
                  <c:v>44104</c:v>
                </c:pt>
                <c:pt idx="69">
                  <c:v>44135</c:v>
                </c:pt>
                <c:pt idx="70">
                  <c:v>44165</c:v>
                </c:pt>
                <c:pt idx="71">
                  <c:v>44196</c:v>
                </c:pt>
                <c:pt idx="72">
                  <c:v>44227</c:v>
                </c:pt>
                <c:pt idx="73">
                  <c:v>44255</c:v>
                </c:pt>
                <c:pt idx="74">
                  <c:v>44286</c:v>
                </c:pt>
                <c:pt idx="75">
                  <c:v>44316</c:v>
                </c:pt>
                <c:pt idx="76">
                  <c:v>44347</c:v>
                </c:pt>
                <c:pt idx="77">
                  <c:v>44377</c:v>
                </c:pt>
                <c:pt idx="78">
                  <c:v>44408</c:v>
                </c:pt>
                <c:pt idx="79">
                  <c:v>44439</c:v>
                </c:pt>
                <c:pt idx="80">
                  <c:v>44469</c:v>
                </c:pt>
                <c:pt idx="81">
                  <c:v>44500</c:v>
                </c:pt>
                <c:pt idx="82">
                  <c:v>44530</c:v>
                </c:pt>
                <c:pt idx="83">
                  <c:v>44561</c:v>
                </c:pt>
                <c:pt idx="84">
                  <c:v>44592</c:v>
                </c:pt>
                <c:pt idx="85">
                  <c:v>44620</c:v>
                </c:pt>
                <c:pt idx="86">
                  <c:v>44651</c:v>
                </c:pt>
                <c:pt idx="87">
                  <c:v>44681</c:v>
                </c:pt>
                <c:pt idx="88">
                  <c:v>44712</c:v>
                </c:pt>
                <c:pt idx="89">
                  <c:v>44742</c:v>
                </c:pt>
                <c:pt idx="90">
                  <c:v>44773</c:v>
                </c:pt>
                <c:pt idx="91">
                  <c:v>44804</c:v>
                </c:pt>
                <c:pt idx="92">
                  <c:v>44834</c:v>
                </c:pt>
                <c:pt idx="93">
                  <c:v>44865</c:v>
                </c:pt>
                <c:pt idx="94">
                  <c:v>44895</c:v>
                </c:pt>
                <c:pt idx="95">
                  <c:v>44926</c:v>
                </c:pt>
                <c:pt idx="96">
                  <c:v>44957</c:v>
                </c:pt>
                <c:pt idx="97">
                  <c:v>44985</c:v>
                </c:pt>
                <c:pt idx="98">
                  <c:v>45016</c:v>
                </c:pt>
                <c:pt idx="99">
                  <c:v>45046</c:v>
                </c:pt>
                <c:pt idx="100">
                  <c:v>45077</c:v>
                </c:pt>
                <c:pt idx="101">
                  <c:v>45107</c:v>
                </c:pt>
                <c:pt idx="102">
                  <c:v>45138</c:v>
                </c:pt>
                <c:pt idx="103">
                  <c:v>45169</c:v>
                </c:pt>
                <c:pt idx="104">
                  <c:v>45199</c:v>
                </c:pt>
                <c:pt idx="105">
                  <c:v>45230</c:v>
                </c:pt>
                <c:pt idx="106">
                  <c:v>45260</c:v>
                </c:pt>
                <c:pt idx="107">
                  <c:v>45291</c:v>
                </c:pt>
                <c:pt idx="108">
                  <c:v>45322</c:v>
                </c:pt>
                <c:pt idx="109">
                  <c:v>45351</c:v>
                </c:pt>
                <c:pt idx="110">
                  <c:v>45382</c:v>
                </c:pt>
                <c:pt idx="111">
                  <c:v>45412</c:v>
                </c:pt>
                <c:pt idx="112">
                  <c:v>45443</c:v>
                </c:pt>
                <c:pt idx="113">
                  <c:v>45473</c:v>
                </c:pt>
                <c:pt idx="114">
                  <c:v>45504</c:v>
                </c:pt>
                <c:pt idx="115">
                  <c:v>45535</c:v>
                </c:pt>
                <c:pt idx="116">
                  <c:v>45565</c:v>
                </c:pt>
                <c:pt idx="117">
                  <c:v>45596</c:v>
                </c:pt>
                <c:pt idx="118">
                  <c:v>45626</c:v>
                </c:pt>
                <c:pt idx="119">
                  <c:v>45657</c:v>
                </c:pt>
                <c:pt idx="120">
                  <c:v>45688</c:v>
                </c:pt>
                <c:pt idx="121">
                  <c:v>45716</c:v>
                </c:pt>
                <c:pt idx="122">
                  <c:v>45747</c:v>
                </c:pt>
                <c:pt idx="123" formatCode="mmm\-yy">
                  <c:v>45992</c:v>
                </c:pt>
                <c:pt idx="124" formatCode="mmm\-yy">
                  <c:v>46357</c:v>
                </c:pt>
                <c:pt idx="125" formatCode="mmm\-yy">
                  <c:v>46722</c:v>
                </c:pt>
              </c:numCache>
            </c:numRef>
          </c:cat>
          <c:val>
            <c:numRef>
              <c:f>'pg6_FFR&amp;PolicyRisk'!$C$14:$C$139</c:f>
              <c:numCache>
                <c:formatCode>0.0000</c:formatCode>
                <c:ptCount val="126"/>
                <c:pt idx="0">
                  <c:v>0.125</c:v>
                </c:pt>
                <c:pt idx="1">
                  <c:v>0.125</c:v>
                </c:pt>
                <c:pt idx="2">
                  <c:v>0.125</c:v>
                </c:pt>
                <c:pt idx="3">
                  <c:v>0.125</c:v>
                </c:pt>
                <c:pt idx="4">
                  <c:v>0.125</c:v>
                </c:pt>
                <c:pt idx="5">
                  <c:v>0.125</c:v>
                </c:pt>
                <c:pt idx="6">
                  <c:v>0.125</c:v>
                </c:pt>
                <c:pt idx="7">
                  <c:v>0.125</c:v>
                </c:pt>
                <c:pt idx="8">
                  <c:v>0.125</c:v>
                </c:pt>
                <c:pt idx="9">
                  <c:v>0.125</c:v>
                </c:pt>
                <c:pt idx="10">
                  <c:v>0.125</c:v>
                </c:pt>
                <c:pt idx="11">
                  <c:v>0.375</c:v>
                </c:pt>
                <c:pt idx="12">
                  <c:v>0.375</c:v>
                </c:pt>
                <c:pt idx="13">
                  <c:v>0.375</c:v>
                </c:pt>
                <c:pt idx="14">
                  <c:v>0.375</c:v>
                </c:pt>
                <c:pt idx="15">
                  <c:v>0.375</c:v>
                </c:pt>
                <c:pt idx="16">
                  <c:v>0.375</c:v>
                </c:pt>
                <c:pt idx="17">
                  <c:v>0.375</c:v>
                </c:pt>
                <c:pt idx="18">
                  <c:v>0.375</c:v>
                </c:pt>
                <c:pt idx="19">
                  <c:v>0.375</c:v>
                </c:pt>
                <c:pt idx="20">
                  <c:v>0.375</c:v>
                </c:pt>
                <c:pt idx="21">
                  <c:v>0.375</c:v>
                </c:pt>
                <c:pt idx="22">
                  <c:v>0.375</c:v>
                </c:pt>
                <c:pt idx="23">
                  <c:v>0.625</c:v>
                </c:pt>
                <c:pt idx="24">
                  <c:v>0.625</c:v>
                </c:pt>
                <c:pt idx="25">
                  <c:v>0.625</c:v>
                </c:pt>
                <c:pt idx="26">
                  <c:v>0.875</c:v>
                </c:pt>
                <c:pt idx="27">
                  <c:v>0.875</c:v>
                </c:pt>
                <c:pt idx="28">
                  <c:v>0.875</c:v>
                </c:pt>
                <c:pt idx="29">
                  <c:v>1.125</c:v>
                </c:pt>
                <c:pt idx="30">
                  <c:v>1.125</c:v>
                </c:pt>
                <c:pt idx="31">
                  <c:v>1.125</c:v>
                </c:pt>
                <c:pt idx="32">
                  <c:v>1.125</c:v>
                </c:pt>
                <c:pt idx="33">
                  <c:v>1.125</c:v>
                </c:pt>
                <c:pt idx="34">
                  <c:v>1.125</c:v>
                </c:pt>
                <c:pt idx="35">
                  <c:v>1.375</c:v>
                </c:pt>
                <c:pt idx="36">
                  <c:v>1.375</c:v>
                </c:pt>
                <c:pt idx="37">
                  <c:v>1.375</c:v>
                </c:pt>
                <c:pt idx="38">
                  <c:v>1.625</c:v>
                </c:pt>
                <c:pt idx="39">
                  <c:v>1.625</c:v>
                </c:pt>
                <c:pt idx="40">
                  <c:v>1.625</c:v>
                </c:pt>
                <c:pt idx="41">
                  <c:v>1.875</c:v>
                </c:pt>
                <c:pt idx="42">
                  <c:v>1.875</c:v>
                </c:pt>
                <c:pt idx="43">
                  <c:v>1.875</c:v>
                </c:pt>
                <c:pt idx="44">
                  <c:v>2.125</c:v>
                </c:pt>
                <c:pt idx="45">
                  <c:v>2.125</c:v>
                </c:pt>
                <c:pt idx="46">
                  <c:v>2.125</c:v>
                </c:pt>
                <c:pt idx="47">
                  <c:v>2.375</c:v>
                </c:pt>
                <c:pt idx="48">
                  <c:v>2.375</c:v>
                </c:pt>
                <c:pt idx="49">
                  <c:v>2.375</c:v>
                </c:pt>
                <c:pt idx="50">
                  <c:v>2.375</c:v>
                </c:pt>
                <c:pt idx="51">
                  <c:v>2.375</c:v>
                </c:pt>
                <c:pt idx="52">
                  <c:v>2.375</c:v>
                </c:pt>
                <c:pt idx="53">
                  <c:v>2.375</c:v>
                </c:pt>
                <c:pt idx="54">
                  <c:v>2.375</c:v>
                </c:pt>
                <c:pt idx="55">
                  <c:v>2.125</c:v>
                </c:pt>
                <c:pt idx="56">
                  <c:v>1.875</c:v>
                </c:pt>
                <c:pt idx="57">
                  <c:v>1.625</c:v>
                </c:pt>
                <c:pt idx="58">
                  <c:v>1.625</c:v>
                </c:pt>
                <c:pt idx="59">
                  <c:v>1.625</c:v>
                </c:pt>
                <c:pt idx="60">
                  <c:v>1.625</c:v>
                </c:pt>
                <c:pt idx="61">
                  <c:v>1.625</c:v>
                </c:pt>
                <c:pt idx="62">
                  <c:v>0.125</c:v>
                </c:pt>
                <c:pt idx="63">
                  <c:v>0.125</c:v>
                </c:pt>
                <c:pt idx="64">
                  <c:v>0.125</c:v>
                </c:pt>
                <c:pt idx="65">
                  <c:v>0.125</c:v>
                </c:pt>
                <c:pt idx="66">
                  <c:v>0.125</c:v>
                </c:pt>
                <c:pt idx="67">
                  <c:v>0.125</c:v>
                </c:pt>
                <c:pt idx="68">
                  <c:v>0.125</c:v>
                </c:pt>
                <c:pt idx="69">
                  <c:v>0.125</c:v>
                </c:pt>
                <c:pt idx="70">
                  <c:v>0.125</c:v>
                </c:pt>
                <c:pt idx="71">
                  <c:v>0.125</c:v>
                </c:pt>
                <c:pt idx="72">
                  <c:v>0.125</c:v>
                </c:pt>
                <c:pt idx="73">
                  <c:v>0.125</c:v>
                </c:pt>
                <c:pt idx="74">
                  <c:v>0.125</c:v>
                </c:pt>
                <c:pt idx="75">
                  <c:v>0.125</c:v>
                </c:pt>
                <c:pt idx="76">
                  <c:v>0.125</c:v>
                </c:pt>
                <c:pt idx="77">
                  <c:v>0.125</c:v>
                </c:pt>
                <c:pt idx="78">
                  <c:v>0.125</c:v>
                </c:pt>
                <c:pt idx="79">
                  <c:v>0.125</c:v>
                </c:pt>
                <c:pt idx="80">
                  <c:v>0.125</c:v>
                </c:pt>
                <c:pt idx="81">
                  <c:v>0.125</c:v>
                </c:pt>
                <c:pt idx="82">
                  <c:v>0.125</c:v>
                </c:pt>
                <c:pt idx="83">
                  <c:v>0.125</c:v>
                </c:pt>
                <c:pt idx="84">
                  <c:v>0.125</c:v>
                </c:pt>
                <c:pt idx="85">
                  <c:v>0.125</c:v>
                </c:pt>
                <c:pt idx="86">
                  <c:v>0.375</c:v>
                </c:pt>
                <c:pt idx="87">
                  <c:v>0.375</c:v>
                </c:pt>
                <c:pt idx="88">
                  <c:v>0.875</c:v>
                </c:pt>
                <c:pt idx="89">
                  <c:v>1.625</c:v>
                </c:pt>
                <c:pt idx="90">
                  <c:v>2.375</c:v>
                </c:pt>
                <c:pt idx="91">
                  <c:v>2.375</c:v>
                </c:pt>
                <c:pt idx="92">
                  <c:v>3.125</c:v>
                </c:pt>
                <c:pt idx="93">
                  <c:v>3.125</c:v>
                </c:pt>
                <c:pt idx="94">
                  <c:v>3.875</c:v>
                </c:pt>
                <c:pt idx="95">
                  <c:v>4.375</c:v>
                </c:pt>
                <c:pt idx="96">
                  <c:v>4.375</c:v>
                </c:pt>
                <c:pt idx="97">
                  <c:v>4.625</c:v>
                </c:pt>
                <c:pt idx="98">
                  <c:v>4.875</c:v>
                </c:pt>
                <c:pt idx="99">
                  <c:v>4.875</c:v>
                </c:pt>
                <c:pt idx="100">
                  <c:v>5.125</c:v>
                </c:pt>
                <c:pt idx="101">
                  <c:v>5.125</c:v>
                </c:pt>
                <c:pt idx="102">
                  <c:v>5.375</c:v>
                </c:pt>
                <c:pt idx="103">
                  <c:v>5.375</c:v>
                </c:pt>
                <c:pt idx="104">
                  <c:v>5.375</c:v>
                </c:pt>
                <c:pt idx="105">
                  <c:v>5.375</c:v>
                </c:pt>
                <c:pt idx="106">
                  <c:v>5.375</c:v>
                </c:pt>
                <c:pt idx="107">
                  <c:v>5.375</c:v>
                </c:pt>
                <c:pt idx="108">
                  <c:v>5.375</c:v>
                </c:pt>
                <c:pt idx="109">
                  <c:v>5.375</c:v>
                </c:pt>
                <c:pt idx="110">
                  <c:v>5.375</c:v>
                </c:pt>
                <c:pt idx="111">
                  <c:v>5.375</c:v>
                </c:pt>
                <c:pt idx="112">
                  <c:v>5.375</c:v>
                </c:pt>
                <c:pt idx="113">
                  <c:v>5.375</c:v>
                </c:pt>
                <c:pt idx="114">
                  <c:v>5.375</c:v>
                </c:pt>
                <c:pt idx="115">
                  <c:v>5.375</c:v>
                </c:pt>
                <c:pt idx="116">
                  <c:v>4.875</c:v>
                </c:pt>
                <c:pt idx="117">
                  <c:v>4.875</c:v>
                </c:pt>
                <c:pt idx="118">
                  <c:v>4.625</c:v>
                </c:pt>
                <c:pt idx="119">
                  <c:v>4.375</c:v>
                </c:pt>
                <c:pt idx="120">
                  <c:v>4.375</c:v>
                </c:pt>
                <c:pt idx="121">
                  <c:v>4.375</c:v>
                </c:pt>
                <c:pt idx="122">
                  <c:v>4.375</c:v>
                </c:pt>
              </c:numCache>
            </c:numRef>
          </c:val>
          <c:smooth val="0"/>
          <c:extLst>
            <c:ext xmlns:c16="http://schemas.microsoft.com/office/drawing/2014/chart" uri="{C3380CC4-5D6E-409C-BE32-E72D297353CC}">
              <c16:uniqueId val="{00000009-FE99-4257-853B-2CC9F1703128}"/>
            </c:ext>
          </c:extLst>
        </c:ser>
        <c:dLbls>
          <c:showLegendKey val="0"/>
          <c:showVal val="0"/>
          <c:showCatName val="0"/>
          <c:showSerName val="0"/>
          <c:showPercent val="0"/>
          <c:showBubbleSize val="0"/>
        </c:dLbls>
        <c:marker val="1"/>
        <c:smooth val="0"/>
        <c:axId val="874940575"/>
        <c:axId val="874939743"/>
      </c:lineChart>
      <c:dateAx>
        <c:axId val="874940575"/>
        <c:scaling>
          <c:orientation val="minMax"/>
          <c:max val="46752"/>
        </c:scaling>
        <c:delete val="0"/>
        <c:axPos val="b"/>
        <c:numFmt formatCode="yyyy" sourceLinked="0"/>
        <c:majorTickMark val="out"/>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Franklin Gothic Book" panose="020B0503020102020204" pitchFamily="34" charset="0"/>
                <a:ea typeface="+mn-ea"/>
                <a:cs typeface="+mn-cs"/>
              </a:defRPr>
            </a:pPr>
            <a:endParaRPr lang="en-US"/>
          </a:p>
        </c:txPr>
        <c:crossAx val="874939743"/>
        <c:crosses val="autoZero"/>
        <c:auto val="1"/>
        <c:lblOffset val="100"/>
        <c:baseTimeUnit val="months"/>
        <c:majorUnit val="12"/>
        <c:majorTimeUnit val="months"/>
      </c:dateAx>
      <c:valAx>
        <c:axId val="874939743"/>
        <c:scaling>
          <c:orientation val="minMax"/>
          <c:max val="6"/>
        </c:scaling>
        <c:delete val="0"/>
        <c:axPos val="l"/>
        <c:numFmt formatCode="0" sourceLinked="0"/>
        <c:majorTickMark val="out"/>
        <c:minorTickMark val="none"/>
        <c:tickLblPos val="nextTo"/>
        <c:spPr>
          <a:noFill/>
          <a:ln w="15875">
            <a:solidFill>
              <a:schemeClr val="tx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Franklin Gothic Book" panose="020B0503020102020204" pitchFamily="34" charset="0"/>
                <a:ea typeface="+mn-ea"/>
                <a:cs typeface="+mn-cs"/>
              </a:defRPr>
            </a:pPr>
            <a:endParaRPr lang="en-US"/>
          </a:p>
        </c:txPr>
        <c:crossAx val="874940575"/>
        <c:crosses val="autoZero"/>
        <c:crossBetween val="between"/>
        <c:majorUnit val="1"/>
      </c:valAx>
      <c:valAx>
        <c:axId val="948687263"/>
        <c:scaling>
          <c:orientation val="minMax"/>
          <c:max val="6"/>
          <c:min val="0"/>
        </c:scaling>
        <c:delete val="0"/>
        <c:axPos val="r"/>
        <c:numFmt formatCode="0" sourceLinked="0"/>
        <c:majorTickMark val="out"/>
        <c:minorTickMark val="none"/>
        <c:tickLblPos val="nextTo"/>
        <c:spPr>
          <a:noFill/>
          <a:ln w="15875">
            <a:solidFill>
              <a:schemeClr val="tx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Franklin Gothic Book" panose="020B0503020102020204" pitchFamily="34" charset="0"/>
                <a:ea typeface="+mn-ea"/>
                <a:cs typeface="+mn-cs"/>
              </a:defRPr>
            </a:pPr>
            <a:endParaRPr lang="en-US"/>
          </a:p>
        </c:txPr>
        <c:crossAx val="948687679"/>
        <c:crosses val="max"/>
        <c:crossBetween val="between"/>
      </c:valAx>
      <c:dateAx>
        <c:axId val="948687679"/>
        <c:scaling>
          <c:orientation val="minMax"/>
        </c:scaling>
        <c:delete val="1"/>
        <c:axPos val="b"/>
        <c:numFmt formatCode="mmm&quot;-&quot;yyyy" sourceLinked="1"/>
        <c:majorTickMark val="out"/>
        <c:minorTickMark val="none"/>
        <c:tickLblPos val="nextTo"/>
        <c:crossAx val="948687263"/>
        <c:crosses val="autoZero"/>
        <c:auto val="1"/>
        <c:lblOffset val="100"/>
        <c:baseTimeUnit val="months"/>
        <c:majorUnit val="1"/>
        <c:minorUnit val="1"/>
      </c:dateAx>
      <c:spPr>
        <a:noFill/>
        <a:ln>
          <a:noFill/>
        </a:ln>
        <a:effectLst/>
      </c:spPr>
    </c:plotArea>
    <c:legend>
      <c:legendPos val="r"/>
      <c:legendEntry>
        <c:idx val="0"/>
        <c:delete val="1"/>
      </c:legendEntry>
      <c:legendEntry>
        <c:idx val="2"/>
        <c:delete val="1"/>
      </c:legendEntry>
      <c:layout>
        <c:manualLayout>
          <c:xMode val="edge"/>
          <c:yMode val="edge"/>
          <c:x val="7.5533889643699559E-2"/>
          <c:y val="0.1393428628071354"/>
          <c:w val="0.52643463820419678"/>
          <c:h val="0.12090105180252168"/>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Franklin Gothic Book" panose="020B05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600">
          <a:solidFill>
            <a:sysClr val="windowText" lastClr="000000"/>
          </a:solidFill>
          <a:latin typeface="Arial Narrow" panose="020B060602020203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r>
              <a:rPr lang="en-US" dirty="0"/>
              <a:t>U.S. Unemployment Rate</a:t>
            </a:r>
          </a:p>
        </c:rich>
      </c:tx>
      <c:layout>
        <c:manualLayout>
          <c:xMode val="edge"/>
          <c:yMode val="edge"/>
          <c:x val="0.28784325825362544"/>
          <c:y val="6.9300069300069298E-3"/>
        </c:manualLayout>
      </c:layout>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endParaRPr lang="en-US"/>
        </a:p>
      </c:txPr>
    </c:title>
    <c:autoTitleDeleted val="0"/>
    <c:plotArea>
      <c:layout>
        <c:manualLayout>
          <c:layoutTarget val="inner"/>
          <c:xMode val="edge"/>
          <c:yMode val="edge"/>
          <c:x val="8.9906391290721491E-2"/>
          <c:y val="9.2523504728229136E-2"/>
          <c:w val="0.81090238990104635"/>
          <c:h val="0.82856881715149422"/>
        </c:manualLayout>
      </c:layout>
      <c:areaChart>
        <c:grouping val="standard"/>
        <c:varyColors val="0"/>
        <c:ser>
          <c:idx val="4"/>
          <c:order val="4"/>
          <c:spPr>
            <a:solidFill>
              <a:srgbClr val="F0F0F0"/>
            </a:solidFill>
            <a:ln>
              <a:noFill/>
            </a:ln>
            <a:effectLst/>
          </c:spPr>
          <c:cat>
            <c:numRef>
              <c:f>Unemp!$B$15:$B$100</c:f>
              <c:numCache>
                <c:formatCode>m/d/yyyy</c:formatCode>
                <c:ptCount val="86"/>
                <c:pt idx="0">
                  <c:v>43131</c:v>
                </c:pt>
                <c:pt idx="1">
                  <c:v>43159</c:v>
                </c:pt>
                <c:pt idx="2">
                  <c:v>43190</c:v>
                </c:pt>
                <c:pt idx="3">
                  <c:v>43220</c:v>
                </c:pt>
                <c:pt idx="4">
                  <c:v>43251</c:v>
                </c:pt>
                <c:pt idx="5">
                  <c:v>43281</c:v>
                </c:pt>
                <c:pt idx="6">
                  <c:v>43312</c:v>
                </c:pt>
                <c:pt idx="7">
                  <c:v>43343</c:v>
                </c:pt>
                <c:pt idx="8">
                  <c:v>43373</c:v>
                </c:pt>
                <c:pt idx="9">
                  <c:v>43404</c:v>
                </c:pt>
                <c:pt idx="10">
                  <c:v>43434</c:v>
                </c:pt>
                <c:pt idx="11">
                  <c:v>43465</c:v>
                </c:pt>
                <c:pt idx="12">
                  <c:v>43496</c:v>
                </c:pt>
                <c:pt idx="13">
                  <c:v>43524</c:v>
                </c:pt>
                <c:pt idx="14">
                  <c:v>43555</c:v>
                </c:pt>
                <c:pt idx="15">
                  <c:v>43585</c:v>
                </c:pt>
                <c:pt idx="16">
                  <c:v>43616</c:v>
                </c:pt>
                <c:pt idx="17">
                  <c:v>43646</c:v>
                </c:pt>
                <c:pt idx="18">
                  <c:v>43677</c:v>
                </c:pt>
                <c:pt idx="19">
                  <c:v>43708</c:v>
                </c:pt>
                <c:pt idx="20">
                  <c:v>43738</c:v>
                </c:pt>
                <c:pt idx="21">
                  <c:v>43769</c:v>
                </c:pt>
                <c:pt idx="22">
                  <c:v>43799</c:v>
                </c:pt>
                <c:pt idx="23">
                  <c:v>43830</c:v>
                </c:pt>
                <c:pt idx="24">
                  <c:v>43861</c:v>
                </c:pt>
                <c:pt idx="25">
                  <c:v>43890</c:v>
                </c:pt>
                <c:pt idx="26">
                  <c:v>43921</c:v>
                </c:pt>
                <c:pt idx="27">
                  <c:v>43951</c:v>
                </c:pt>
                <c:pt idx="28">
                  <c:v>43982</c:v>
                </c:pt>
                <c:pt idx="29">
                  <c:v>44012</c:v>
                </c:pt>
                <c:pt idx="30">
                  <c:v>44043</c:v>
                </c:pt>
                <c:pt idx="31">
                  <c:v>44074</c:v>
                </c:pt>
                <c:pt idx="32">
                  <c:v>44104</c:v>
                </c:pt>
                <c:pt idx="33">
                  <c:v>44135</c:v>
                </c:pt>
                <c:pt idx="34">
                  <c:v>44165</c:v>
                </c:pt>
                <c:pt idx="35">
                  <c:v>44196</c:v>
                </c:pt>
                <c:pt idx="36">
                  <c:v>44227</c:v>
                </c:pt>
                <c:pt idx="37">
                  <c:v>44255</c:v>
                </c:pt>
                <c:pt idx="38">
                  <c:v>44286</c:v>
                </c:pt>
                <c:pt idx="39">
                  <c:v>44316</c:v>
                </c:pt>
                <c:pt idx="40">
                  <c:v>44347</c:v>
                </c:pt>
                <c:pt idx="41">
                  <c:v>44377</c:v>
                </c:pt>
                <c:pt idx="42">
                  <c:v>44408</c:v>
                </c:pt>
                <c:pt idx="43">
                  <c:v>44439</c:v>
                </c:pt>
                <c:pt idx="44">
                  <c:v>44469</c:v>
                </c:pt>
                <c:pt idx="45">
                  <c:v>44500</c:v>
                </c:pt>
                <c:pt idx="46">
                  <c:v>44530</c:v>
                </c:pt>
                <c:pt idx="47">
                  <c:v>44561</c:v>
                </c:pt>
                <c:pt idx="48">
                  <c:v>44592</c:v>
                </c:pt>
                <c:pt idx="49">
                  <c:v>44620</c:v>
                </c:pt>
                <c:pt idx="50">
                  <c:v>44651</c:v>
                </c:pt>
                <c:pt idx="51">
                  <c:v>44681</c:v>
                </c:pt>
                <c:pt idx="52">
                  <c:v>44712</c:v>
                </c:pt>
                <c:pt idx="53">
                  <c:v>44742</c:v>
                </c:pt>
                <c:pt idx="54">
                  <c:v>44773</c:v>
                </c:pt>
                <c:pt idx="55">
                  <c:v>44804</c:v>
                </c:pt>
                <c:pt idx="56">
                  <c:v>44834</c:v>
                </c:pt>
                <c:pt idx="57">
                  <c:v>44865</c:v>
                </c:pt>
                <c:pt idx="58">
                  <c:v>44895</c:v>
                </c:pt>
                <c:pt idx="59">
                  <c:v>44926</c:v>
                </c:pt>
                <c:pt idx="60">
                  <c:v>44957</c:v>
                </c:pt>
                <c:pt idx="61">
                  <c:v>44985</c:v>
                </c:pt>
                <c:pt idx="62">
                  <c:v>45016</c:v>
                </c:pt>
                <c:pt idx="63">
                  <c:v>45046</c:v>
                </c:pt>
                <c:pt idx="64">
                  <c:v>45077</c:v>
                </c:pt>
                <c:pt idx="65">
                  <c:v>45107</c:v>
                </c:pt>
                <c:pt idx="66">
                  <c:v>45138</c:v>
                </c:pt>
                <c:pt idx="67">
                  <c:v>45169</c:v>
                </c:pt>
                <c:pt idx="68">
                  <c:v>45199</c:v>
                </c:pt>
                <c:pt idx="69">
                  <c:v>45230</c:v>
                </c:pt>
                <c:pt idx="70">
                  <c:v>45260</c:v>
                </c:pt>
                <c:pt idx="71">
                  <c:v>45291</c:v>
                </c:pt>
                <c:pt idx="72">
                  <c:v>45322</c:v>
                </c:pt>
                <c:pt idx="73">
                  <c:v>45351</c:v>
                </c:pt>
                <c:pt idx="74">
                  <c:v>45382</c:v>
                </c:pt>
                <c:pt idx="75">
                  <c:v>45412</c:v>
                </c:pt>
                <c:pt idx="76">
                  <c:v>45443</c:v>
                </c:pt>
                <c:pt idx="77">
                  <c:v>45473</c:v>
                </c:pt>
                <c:pt idx="78">
                  <c:v>45504</c:v>
                </c:pt>
                <c:pt idx="79">
                  <c:v>45535</c:v>
                </c:pt>
                <c:pt idx="80">
                  <c:v>45565</c:v>
                </c:pt>
                <c:pt idx="81">
                  <c:v>45596</c:v>
                </c:pt>
                <c:pt idx="82">
                  <c:v>45626</c:v>
                </c:pt>
                <c:pt idx="83">
                  <c:v>45657</c:v>
                </c:pt>
                <c:pt idx="84">
                  <c:v>45688</c:v>
                </c:pt>
                <c:pt idx="85">
                  <c:v>45716</c:v>
                </c:pt>
              </c:numCache>
            </c:numRef>
          </c:cat>
          <c:val>
            <c:numRef>
              <c:f>Unemp!$AI$15:$AI$100</c:f>
              <c:numCache>
                <c:formatCode>0</c:formatCode>
                <c:ptCount val="8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10000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numCache>
            </c:numRef>
          </c:val>
          <c:extLst>
            <c:ext xmlns:c16="http://schemas.microsoft.com/office/drawing/2014/chart" uri="{C3380CC4-5D6E-409C-BE32-E72D297353CC}">
              <c16:uniqueId val="{00000000-0C22-4275-B26F-9A298E5DA200}"/>
            </c:ext>
          </c:extLst>
        </c:ser>
        <c:dLbls>
          <c:showLegendKey val="0"/>
          <c:showVal val="0"/>
          <c:showCatName val="0"/>
          <c:showSerName val="0"/>
          <c:showPercent val="0"/>
          <c:showBubbleSize val="0"/>
        </c:dLbls>
        <c:axId val="355579183"/>
        <c:axId val="355582063"/>
      </c:areaChart>
      <c:areaChart>
        <c:grouping val="standard"/>
        <c:varyColors val="0"/>
        <c:dLbls>
          <c:showLegendKey val="0"/>
          <c:showVal val="0"/>
          <c:showCatName val="0"/>
          <c:showSerName val="0"/>
          <c:showPercent val="0"/>
          <c:showBubbleSize val="0"/>
        </c:dLbls>
        <c:axId val="1139929824"/>
        <c:axId val="1139917344"/>
        <c:extLst>
          <c:ext xmlns:c15="http://schemas.microsoft.com/office/drawing/2012/chart" uri="{02D57815-91ED-43cb-92C2-25804820EDAC}">
            <c15:filteredAreaSeries>
              <c15:ser>
                <c:idx val="1"/>
                <c:order val="1"/>
                <c:spPr>
                  <a:solidFill>
                    <a:schemeClr val="accent2"/>
                  </a:solidFill>
                  <a:ln w="28575" cap="rnd">
                    <a:solidFill>
                      <a:srgbClr val="117FA8"/>
                    </a:solidFill>
                    <a:round/>
                  </a:ln>
                  <a:effectLst/>
                </c:spPr>
                <c:cat>
                  <c:numRef>
                    <c:extLst>
                      <c:ext uri="{02D57815-91ED-43cb-92C2-25804820EDAC}">
                        <c15:formulaRef>
                          <c15:sqref>Unemp!$B$15:$B$99</c15:sqref>
                        </c15:formulaRef>
                      </c:ext>
                    </c:extLst>
                    <c:numCache>
                      <c:formatCode>m/d/yyyy</c:formatCode>
                      <c:ptCount val="85"/>
                      <c:pt idx="0">
                        <c:v>43131</c:v>
                      </c:pt>
                      <c:pt idx="1">
                        <c:v>43159</c:v>
                      </c:pt>
                      <c:pt idx="2">
                        <c:v>43190</c:v>
                      </c:pt>
                      <c:pt idx="3">
                        <c:v>43220</c:v>
                      </c:pt>
                      <c:pt idx="4">
                        <c:v>43251</c:v>
                      </c:pt>
                      <c:pt idx="5">
                        <c:v>43281</c:v>
                      </c:pt>
                      <c:pt idx="6">
                        <c:v>43312</c:v>
                      </c:pt>
                      <c:pt idx="7">
                        <c:v>43343</c:v>
                      </c:pt>
                      <c:pt idx="8">
                        <c:v>43373</c:v>
                      </c:pt>
                      <c:pt idx="9">
                        <c:v>43404</c:v>
                      </c:pt>
                      <c:pt idx="10">
                        <c:v>43434</c:v>
                      </c:pt>
                      <c:pt idx="11">
                        <c:v>43465</c:v>
                      </c:pt>
                      <c:pt idx="12">
                        <c:v>43496</c:v>
                      </c:pt>
                      <c:pt idx="13">
                        <c:v>43524</c:v>
                      </c:pt>
                      <c:pt idx="14">
                        <c:v>43555</c:v>
                      </c:pt>
                      <c:pt idx="15">
                        <c:v>43585</c:v>
                      </c:pt>
                      <c:pt idx="16">
                        <c:v>43616</c:v>
                      </c:pt>
                      <c:pt idx="17">
                        <c:v>43646</c:v>
                      </c:pt>
                      <c:pt idx="18">
                        <c:v>43677</c:v>
                      </c:pt>
                      <c:pt idx="19">
                        <c:v>43708</c:v>
                      </c:pt>
                      <c:pt idx="20">
                        <c:v>43738</c:v>
                      </c:pt>
                      <c:pt idx="21">
                        <c:v>43769</c:v>
                      </c:pt>
                      <c:pt idx="22">
                        <c:v>43799</c:v>
                      </c:pt>
                      <c:pt idx="23">
                        <c:v>43830</c:v>
                      </c:pt>
                      <c:pt idx="24">
                        <c:v>43861</c:v>
                      </c:pt>
                      <c:pt idx="25">
                        <c:v>43890</c:v>
                      </c:pt>
                      <c:pt idx="26">
                        <c:v>43921</c:v>
                      </c:pt>
                      <c:pt idx="27">
                        <c:v>43951</c:v>
                      </c:pt>
                      <c:pt idx="28">
                        <c:v>43982</c:v>
                      </c:pt>
                      <c:pt idx="29">
                        <c:v>44012</c:v>
                      </c:pt>
                      <c:pt idx="30">
                        <c:v>44043</c:v>
                      </c:pt>
                      <c:pt idx="31">
                        <c:v>44074</c:v>
                      </c:pt>
                      <c:pt idx="32">
                        <c:v>44104</c:v>
                      </c:pt>
                      <c:pt idx="33">
                        <c:v>44135</c:v>
                      </c:pt>
                      <c:pt idx="34">
                        <c:v>44165</c:v>
                      </c:pt>
                      <c:pt idx="35">
                        <c:v>44196</c:v>
                      </c:pt>
                      <c:pt idx="36">
                        <c:v>44227</c:v>
                      </c:pt>
                      <c:pt idx="37">
                        <c:v>44255</c:v>
                      </c:pt>
                      <c:pt idx="38">
                        <c:v>44286</c:v>
                      </c:pt>
                      <c:pt idx="39">
                        <c:v>44316</c:v>
                      </c:pt>
                      <c:pt idx="40">
                        <c:v>44347</c:v>
                      </c:pt>
                      <c:pt idx="41">
                        <c:v>44377</c:v>
                      </c:pt>
                      <c:pt idx="42">
                        <c:v>44408</c:v>
                      </c:pt>
                      <c:pt idx="43">
                        <c:v>44439</c:v>
                      </c:pt>
                      <c:pt idx="44">
                        <c:v>44469</c:v>
                      </c:pt>
                      <c:pt idx="45">
                        <c:v>44500</c:v>
                      </c:pt>
                      <c:pt idx="46">
                        <c:v>44530</c:v>
                      </c:pt>
                      <c:pt idx="47">
                        <c:v>44561</c:v>
                      </c:pt>
                      <c:pt idx="48">
                        <c:v>44592</c:v>
                      </c:pt>
                      <c:pt idx="49">
                        <c:v>44620</c:v>
                      </c:pt>
                      <c:pt idx="50">
                        <c:v>44651</c:v>
                      </c:pt>
                      <c:pt idx="51">
                        <c:v>44681</c:v>
                      </c:pt>
                      <c:pt idx="52">
                        <c:v>44712</c:v>
                      </c:pt>
                      <c:pt idx="53">
                        <c:v>44742</c:v>
                      </c:pt>
                      <c:pt idx="54">
                        <c:v>44773</c:v>
                      </c:pt>
                      <c:pt idx="55">
                        <c:v>44804</c:v>
                      </c:pt>
                      <c:pt idx="56">
                        <c:v>44834</c:v>
                      </c:pt>
                      <c:pt idx="57">
                        <c:v>44865</c:v>
                      </c:pt>
                      <c:pt idx="58">
                        <c:v>44895</c:v>
                      </c:pt>
                      <c:pt idx="59">
                        <c:v>44926</c:v>
                      </c:pt>
                      <c:pt idx="60">
                        <c:v>44957</c:v>
                      </c:pt>
                      <c:pt idx="61">
                        <c:v>44985</c:v>
                      </c:pt>
                      <c:pt idx="62">
                        <c:v>45016</c:v>
                      </c:pt>
                      <c:pt idx="63">
                        <c:v>45046</c:v>
                      </c:pt>
                      <c:pt idx="64">
                        <c:v>45077</c:v>
                      </c:pt>
                      <c:pt idx="65">
                        <c:v>45107</c:v>
                      </c:pt>
                      <c:pt idx="66">
                        <c:v>45138</c:v>
                      </c:pt>
                      <c:pt idx="67">
                        <c:v>45169</c:v>
                      </c:pt>
                      <c:pt idx="68">
                        <c:v>45199</c:v>
                      </c:pt>
                      <c:pt idx="69">
                        <c:v>45230</c:v>
                      </c:pt>
                      <c:pt idx="70">
                        <c:v>45260</c:v>
                      </c:pt>
                      <c:pt idx="71">
                        <c:v>45291</c:v>
                      </c:pt>
                      <c:pt idx="72">
                        <c:v>45322</c:v>
                      </c:pt>
                      <c:pt idx="73">
                        <c:v>45351</c:v>
                      </c:pt>
                      <c:pt idx="74">
                        <c:v>45382</c:v>
                      </c:pt>
                      <c:pt idx="75">
                        <c:v>45412</c:v>
                      </c:pt>
                      <c:pt idx="76">
                        <c:v>45443</c:v>
                      </c:pt>
                      <c:pt idx="77">
                        <c:v>45473</c:v>
                      </c:pt>
                      <c:pt idx="78">
                        <c:v>45504</c:v>
                      </c:pt>
                      <c:pt idx="79">
                        <c:v>45535</c:v>
                      </c:pt>
                      <c:pt idx="80">
                        <c:v>45565</c:v>
                      </c:pt>
                      <c:pt idx="81">
                        <c:v>45596</c:v>
                      </c:pt>
                      <c:pt idx="82">
                        <c:v>45626</c:v>
                      </c:pt>
                      <c:pt idx="83">
                        <c:v>45657</c:v>
                      </c:pt>
                      <c:pt idx="84">
                        <c:v>45688</c:v>
                      </c:pt>
                    </c:numCache>
                  </c:numRef>
                </c:cat>
                <c:val>
                  <c:numRef>
                    <c:extLst>
                      <c:ext uri="{02D57815-91ED-43cb-92C2-25804820EDAC}">
                        <c15:formulaRef>
                          <c15:sqref>Unemp!$AI$15:$AI$99</c15:sqref>
                        </c15:formulaRef>
                      </c:ext>
                    </c:extLst>
                    <c:numCache>
                      <c:formatCode>0</c:formatCode>
                      <c:ptCount val="8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10000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numCache>
                  </c:numRef>
                </c:val>
                <c:extLst>
                  <c:ext xmlns:c16="http://schemas.microsoft.com/office/drawing/2014/chart" uri="{C3380CC4-5D6E-409C-BE32-E72D297353CC}">
                    <c16:uniqueId val="{00000003-0C22-4275-B26F-9A298E5DA200}"/>
                  </c:ext>
                </c:extLst>
              </c15:ser>
            </c15:filteredAreaSeries>
            <c15:filteredAreaSeries>
              <c15:ser>
                <c:idx val="3"/>
                <c:order val="3"/>
                <c:spPr>
                  <a:solidFill>
                    <a:schemeClr val="accent4"/>
                  </a:solidFill>
                  <a:ln>
                    <a:noFill/>
                  </a:ln>
                  <a:effectLst/>
                </c:spPr>
                <c:val>
                  <c:numLit>
                    <c:formatCode>General</c:formatCode>
                    <c:ptCount val="86"/>
                    <c:pt idx="0">
                      <c:v>4</c:v>
                    </c:pt>
                    <c:pt idx="1">
                      <c:v>4.0999999999999996</c:v>
                    </c:pt>
                    <c:pt idx="2">
                      <c:v>4</c:v>
                    </c:pt>
                    <c:pt idx="3">
                      <c:v>4</c:v>
                    </c:pt>
                    <c:pt idx="4">
                      <c:v>3.8</c:v>
                    </c:pt>
                    <c:pt idx="5">
                      <c:v>4</c:v>
                    </c:pt>
                    <c:pt idx="6">
                      <c:v>3.8</c:v>
                    </c:pt>
                    <c:pt idx="7">
                      <c:v>3.8</c:v>
                    </c:pt>
                    <c:pt idx="8">
                      <c:v>3.7</c:v>
                    </c:pt>
                    <c:pt idx="9">
                      <c:v>3.8</c:v>
                    </c:pt>
                    <c:pt idx="10">
                      <c:v>3.8</c:v>
                    </c:pt>
                    <c:pt idx="11">
                      <c:v>3.9</c:v>
                    </c:pt>
                    <c:pt idx="12">
                      <c:v>4</c:v>
                    </c:pt>
                    <c:pt idx="13">
                      <c:v>3.8</c:v>
                    </c:pt>
                    <c:pt idx="14">
                      <c:v>3.8</c:v>
                    </c:pt>
                    <c:pt idx="15">
                      <c:v>3.7</c:v>
                    </c:pt>
                    <c:pt idx="16">
                      <c:v>3.6</c:v>
                    </c:pt>
                    <c:pt idx="17">
                      <c:v>3.6</c:v>
                    </c:pt>
                    <c:pt idx="18">
                      <c:v>3.7</c:v>
                    </c:pt>
                    <c:pt idx="19">
                      <c:v>3.6</c:v>
                    </c:pt>
                    <c:pt idx="20">
                      <c:v>3.5</c:v>
                    </c:pt>
                    <c:pt idx="21">
                      <c:v>3.6</c:v>
                    </c:pt>
                    <c:pt idx="22">
                      <c:v>3.6</c:v>
                    </c:pt>
                    <c:pt idx="23">
                      <c:v>3.6</c:v>
                    </c:pt>
                    <c:pt idx="24">
                      <c:v>3.6</c:v>
                    </c:pt>
                    <c:pt idx="25">
                      <c:v>3.5</c:v>
                    </c:pt>
                    <c:pt idx="26">
                      <c:v>4.4000000000000004</c:v>
                    </c:pt>
                    <c:pt idx="27">
                      <c:v>14.8</c:v>
                    </c:pt>
                    <c:pt idx="28">
                      <c:v>13.2</c:v>
                    </c:pt>
                    <c:pt idx="29">
                      <c:v>11</c:v>
                    </c:pt>
                    <c:pt idx="30">
                      <c:v>10.199999999999999</c:v>
                    </c:pt>
                    <c:pt idx="31">
                      <c:v>8.4</c:v>
                    </c:pt>
                    <c:pt idx="32">
                      <c:v>7.8</c:v>
                    </c:pt>
                    <c:pt idx="33">
                      <c:v>6.9</c:v>
                    </c:pt>
                    <c:pt idx="34">
                      <c:v>6.7</c:v>
                    </c:pt>
                    <c:pt idx="35">
                      <c:v>6.7</c:v>
                    </c:pt>
                    <c:pt idx="36">
                      <c:v>6.4</c:v>
                    </c:pt>
                    <c:pt idx="37">
                      <c:v>6.2</c:v>
                    </c:pt>
                    <c:pt idx="38">
                      <c:v>6.1</c:v>
                    </c:pt>
                    <c:pt idx="39">
                      <c:v>6.1</c:v>
                    </c:pt>
                    <c:pt idx="40">
                      <c:v>5.8</c:v>
                    </c:pt>
                    <c:pt idx="41">
                      <c:v>5.9</c:v>
                    </c:pt>
                    <c:pt idx="42">
                      <c:v>5.4</c:v>
                    </c:pt>
                    <c:pt idx="43">
                      <c:v>5.0999999999999996</c:v>
                    </c:pt>
                    <c:pt idx="44">
                      <c:v>4.7</c:v>
                    </c:pt>
                    <c:pt idx="45">
                      <c:v>4.5</c:v>
                    </c:pt>
                    <c:pt idx="46">
                      <c:v>4.2</c:v>
                    </c:pt>
                    <c:pt idx="47">
                      <c:v>3.9</c:v>
                    </c:pt>
                    <c:pt idx="48">
                      <c:v>4</c:v>
                    </c:pt>
                    <c:pt idx="49">
                      <c:v>3.8</c:v>
                    </c:pt>
                    <c:pt idx="50">
                      <c:v>3.7</c:v>
                    </c:pt>
                    <c:pt idx="51">
                      <c:v>3.7</c:v>
                    </c:pt>
                    <c:pt idx="52">
                      <c:v>3.6</c:v>
                    </c:pt>
                    <c:pt idx="53">
                      <c:v>3.6</c:v>
                    </c:pt>
                    <c:pt idx="54">
                      <c:v>3.5</c:v>
                    </c:pt>
                    <c:pt idx="55">
                      <c:v>3.6</c:v>
                    </c:pt>
                    <c:pt idx="56">
                      <c:v>3.5</c:v>
                    </c:pt>
                    <c:pt idx="57">
                      <c:v>3.6</c:v>
                    </c:pt>
                    <c:pt idx="58">
                      <c:v>3.6</c:v>
                    </c:pt>
                    <c:pt idx="59">
                      <c:v>3.5</c:v>
                    </c:pt>
                    <c:pt idx="60">
                      <c:v>3.5</c:v>
                    </c:pt>
                    <c:pt idx="61">
                      <c:v>3.6</c:v>
                    </c:pt>
                    <c:pt idx="62">
                      <c:v>3.5</c:v>
                    </c:pt>
                    <c:pt idx="63">
                      <c:v>3.4</c:v>
                    </c:pt>
                    <c:pt idx="64">
                      <c:v>3.6</c:v>
                    </c:pt>
                    <c:pt idx="65">
                      <c:v>3.6</c:v>
                    </c:pt>
                    <c:pt idx="66">
                      <c:v>3.5</c:v>
                    </c:pt>
                    <c:pt idx="67">
                      <c:v>3.7</c:v>
                    </c:pt>
                    <c:pt idx="68">
                      <c:v>3.8</c:v>
                    </c:pt>
                    <c:pt idx="69">
                      <c:v>3.9</c:v>
                    </c:pt>
                    <c:pt idx="70">
                      <c:v>3.7</c:v>
                    </c:pt>
                    <c:pt idx="71">
                      <c:v>3.8</c:v>
                    </c:pt>
                    <c:pt idx="72">
                      <c:v>3.7</c:v>
                    </c:pt>
                    <c:pt idx="73">
                      <c:v>3.9</c:v>
                    </c:pt>
                    <c:pt idx="74">
                      <c:v>3.9</c:v>
                    </c:pt>
                    <c:pt idx="75">
                      <c:v>3.9</c:v>
                    </c:pt>
                    <c:pt idx="76">
                      <c:v>4</c:v>
                    </c:pt>
                    <c:pt idx="77">
                      <c:v>4.0999999999999996</c:v>
                    </c:pt>
                    <c:pt idx="78">
                      <c:v>4.2</c:v>
                    </c:pt>
                    <c:pt idx="79">
                      <c:v>4.2</c:v>
                    </c:pt>
                    <c:pt idx="80">
                      <c:v>4.0999999999999996</c:v>
                    </c:pt>
                    <c:pt idx="81">
                      <c:v>4.0999999999999996</c:v>
                    </c:pt>
                    <c:pt idx="82">
                      <c:v>4.2</c:v>
                    </c:pt>
                    <c:pt idx="83">
                      <c:v>4.0999999999999996</c:v>
                    </c:pt>
                    <c:pt idx="84">
                      <c:v>4</c:v>
                    </c:pt>
                    <c:pt idx="85">
                      <c:v>4.0999999999999996</c:v>
                    </c:pt>
                  </c:numLit>
                </c:val>
                <c:extLst xmlns:c15="http://schemas.microsoft.com/office/drawing/2012/chart">
                  <c:ext xmlns:c16="http://schemas.microsoft.com/office/drawing/2014/chart" uri="{C3380CC4-5D6E-409C-BE32-E72D297353CC}">
                    <c16:uniqueId val="{00000004-0C22-4275-B26F-9A298E5DA200}"/>
                  </c:ext>
                </c:extLst>
              </c15:ser>
            </c15:filteredAreaSeries>
          </c:ext>
        </c:extLst>
      </c:areaChart>
      <c:lineChart>
        <c:grouping val="standard"/>
        <c:varyColors val="0"/>
        <c:ser>
          <c:idx val="0"/>
          <c:order val="2"/>
          <c:tx>
            <c:strRef>
              <c:f>Unemp!$AH$1</c:f>
              <c:strCache>
                <c:ptCount val="1"/>
                <c:pt idx="0">
                  <c:v>US Unemplyment Rate</c:v>
                </c:pt>
              </c:strCache>
            </c:strRef>
          </c:tx>
          <c:spPr>
            <a:ln w="28575" cap="rnd">
              <a:solidFill>
                <a:srgbClr val="117FA8"/>
              </a:solidFill>
              <a:round/>
            </a:ln>
            <a:effectLst/>
          </c:spPr>
          <c:marker>
            <c:symbol val="none"/>
          </c:marker>
          <c:cat>
            <c:numRef>
              <c:f>Unemp!$B$15:$B$100</c:f>
              <c:numCache>
                <c:formatCode>m/d/yyyy</c:formatCode>
                <c:ptCount val="86"/>
                <c:pt idx="0">
                  <c:v>43131</c:v>
                </c:pt>
                <c:pt idx="1">
                  <c:v>43159</c:v>
                </c:pt>
                <c:pt idx="2">
                  <c:v>43190</c:v>
                </c:pt>
                <c:pt idx="3">
                  <c:v>43220</c:v>
                </c:pt>
                <c:pt idx="4">
                  <c:v>43251</c:v>
                </c:pt>
                <c:pt idx="5">
                  <c:v>43281</c:v>
                </c:pt>
                <c:pt idx="6">
                  <c:v>43312</c:v>
                </c:pt>
                <c:pt idx="7">
                  <c:v>43343</c:v>
                </c:pt>
                <c:pt idx="8">
                  <c:v>43373</c:v>
                </c:pt>
                <c:pt idx="9">
                  <c:v>43404</c:v>
                </c:pt>
                <c:pt idx="10">
                  <c:v>43434</c:v>
                </c:pt>
                <c:pt idx="11">
                  <c:v>43465</c:v>
                </c:pt>
                <c:pt idx="12">
                  <c:v>43496</c:v>
                </c:pt>
                <c:pt idx="13">
                  <c:v>43524</c:v>
                </c:pt>
                <c:pt idx="14">
                  <c:v>43555</c:v>
                </c:pt>
                <c:pt idx="15">
                  <c:v>43585</c:v>
                </c:pt>
                <c:pt idx="16">
                  <c:v>43616</c:v>
                </c:pt>
                <c:pt idx="17">
                  <c:v>43646</c:v>
                </c:pt>
                <c:pt idx="18">
                  <c:v>43677</c:v>
                </c:pt>
                <c:pt idx="19">
                  <c:v>43708</c:v>
                </c:pt>
                <c:pt idx="20">
                  <c:v>43738</c:v>
                </c:pt>
                <c:pt idx="21">
                  <c:v>43769</c:v>
                </c:pt>
                <c:pt idx="22">
                  <c:v>43799</c:v>
                </c:pt>
                <c:pt idx="23">
                  <c:v>43830</c:v>
                </c:pt>
                <c:pt idx="24">
                  <c:v>43861</c:v>
                </c:pt>
                <c:pt idx="25">
                  <c:v>43890</c:v>
                </c:pt>
                <c:pt idx="26">
                  <c:v>43921</c:v>
                </c:pt>
                <c:pt idx="27">
                  <c:v>43951</c:v>
                </c:pt>
                <c:pt idx="28">
                  <c:v>43982</c:v>
                </c:pt>
                <c:pt idx="29">
                  <c:v>44012</c:v>
                </c:pt>
                <c:pt idx="30">
                  <c:v>44043</c:v>
                </c:pt>
                <c:pt idx="31">
                  <c:v>44074</c:v>
                </c:pt>
                <c:pt idx="32">
                  <c:v>44104</c:v>
                </c:pt>
                <c:pt idx="33">
                  <c:v>44135</c:v>
                </c:pt>
                <c:pt idx="34">
                  <c:v>44165</c:v>
                </c:pt>
                <c:pt idx="35">
                  <c:v>44196</c:v>
                </c:pt>
                <c:pt idx="36">
                  <c:v>44227</c:v>
                </c:pt>
                <c:pt idx="37">
                  <c:v>44255</c:v>
                </c:pt>
                <c:pt idx="38">
                  <c:v>44286</c:v>
                </c:pt>
                <c:pt idx="39">
                  <c:v>44316</c:v>
                </c:pt>
                <c:pt idx="40">
                  <c:v>44347</c:v>
                </c:pt>
                <c:pt idx="41">
                  <c:v>44377</c:v>
                </c:pt>
                <c:pt idx="42">
                  <c:v>44408</c:v>
                </c:pt>
                <c:pt idx="43">
                  <c:v>44439</c:v>
                </c:pt>
                <c:pt idx="44">
                  <c:v>44469</c:v>
                </c:pt>
                <c:pt idx="45">
                  <c:v>44500</c:v>
                </c:pt>
                <c:pt idx="46">
                  <c:v>44530</c:v>
                </c:pt>
                <c:pt idx="47">
                  <c:v>44561</c:v>
                </c:pt>
                <c:pt idx="48">
                  <c:v>44592</c:v>
                </c:pt>
                <c:pt idx="49">
                  <c:v>44620</c:v>
                </c:pt>
                <c:pt idx="50">
                  <c:v>44651</c:v>
                </c:pt>
                <c:pt idx="51">
                  <c:v>44681</c:v>
                </c:pt>
                <c:pt idx="52">
                  <c:v>44712</c:v>
                </c:pt>
                <c:pt idx="53">
                  <c:v>44742</c:v>
                </c:pt>
                <c:pt idx="54">
                  <c:v>44773</c:v>
                </c:pt>
                <c:pt idx="55">
                  <c:v>44804</c:v>
                </c:pt>
                <c:pt idx="56">
                  <c:v>44834</c:v>
                </c:pt>
                <c:pt idx="57">
                  <c:v>44865</c:v>
                </c:pt>
                <c:pt idx="58">
                  <c:v>44895</c:v>
                </c:pt>
                <c:pt idx="59">
                  <c:v>44926</c:v>
                </c:pt>
                <c:pt idx="60">
                  <c:v>44957</c:v>
                </c:pt>
                <c:pt idx="61">
                  <c:v>44985</c:v>
                </c:pt>
                <c:pt idx="62">
                  <c:v>45016</c:v>
                </c:pt>
                <c:pt idx="63">
                  <c:v>45046</c:v>
                </c:pt>
                <c:pt idx="64">
                  <c:v>45077</c:v>
                </c:pt>
                <c:pt idx="65">
                  <c:v>45107</c:v>
                </c:pt>
                <c:pt idx="66">
                  <c:v>45138</c:v>
                </c:pt>
                <c:pt idx="67">
                  <c:v>45169</c:v>
                </c:pt>
                <c:pt idx="68">
                  <c:v>45199</c:v>
                </c:pt>
                <c:pt idx="69">
                  <c:v>45230</c:v>
                </c:pt>
                <c:pt idx="70">
                  <c:v>45260</c:v>
                </c:pt>
                <c:pt idx="71">
                  <c:v>45291</c:v>
                </c:pt>
                <c:pt idx="72">
                  <c:v>45322</c:v>
                </c:pt>
                <c:pt idx="73">
                  <c:v>45351</c:v>
                </c:pt>
                <c:pt idx="74">
                  <c:v>45382</c:v>
                </c:pt>
                <c:pt idx="75">
                  <c:v>45412</c:v>
                </c:pt>
                <c:pt idx="76">
                  <c:v>45443</c:v>
                </c:pt>
                <c:pt idx="77">
                  <c:v>45473</c:v>
                </c:pt>
                <c:pt idx="78">
                  <c:v>45504</c:v>
                </c:pt>
                <c:pt idx="79">
                  <c:v>45535</c:v>
                </c:pt>
                <c:pt idx="80">
                  <c:v>45565</c:v>
                </c:pt>
                <c:pt idx="81">
                  <c:v>45596</c:v>
                </c:pt>
                <c:pt idx="82">
                  <c:v>45626</c:v>
                </c:pt>
                <c:pt idx="83">
                  <c:v>45657</c:v>
                </c:pt>
                <c:pt idx="84">
                  <c:v>45688</c:v>
                </c:pt>
                <c:pt idx="85">
                  <c:v>45716</c:v>
                </c:pt>
              </c:numCache>
            </c:numRef>
          </c:cat>
          <c:val>
            <c:numRef>
              <c:f>Unemp!$AH$15:$AH$100</c:f>
              <c:numCache>
                <c:formatCode>0.0</c:formatCode>
                <c:ptCount val="86"/>
                <c:pt idx="0">
                  <c:v>4</c:v>
                </c:pt>
                <c:pt idx="1">
                  <c:v>4.0999999999999996</c:v>
                </c:pt>
                <c:pt idx="2">
                  <c:v>4</c:v>
                </c:pt>
                <c:pt idx="3">
                  <c:v>4</c:v>
                </c:pt>
                <c:pt idx="4">
                  <c:v>3.8</c:v>
                </c:pt>
                <c:pt idx="5">
                  <c:v>4</c:v>
                </c:pt>
                <c:pt idx="6">
                  <c:v>3.8</c:v>
                </c:pt>
                <c:pt idx="7">
                  <c:v>3.8</c:v>
                </c:pt>
                <c:pt idx="8">
                  <c:v>3.7</c:v>
                </c:pt>
                <c:pt idx="9">
                  <c:v>3.8</c:v>
                </c:pt>
                <c:pt idx="10">
                  <c:v>3.8</c:v>
                </c:pt>
                <c:pt idx="11">
                  <c:v>3.9</c:v>
                </c:pt>
                <c:pt idx="12">
                  <c:v>4</c:v>
                </c:pt>
                <c:pt idx="13">
                  <c:v>3.8</c:v>
                </c:pt>
                <c:pt idx="14">
                  <c:v>3.8</c:v>
                </c:pt>
                <c:pt idx="15">
                  <c:v>3.7</c:v>
                </c:pt>
                <c:pt idx="16">
                  <c:v>3.6</c:v>
                </c:pt>
                <c:pt idx="17">
                  <c:v>3.6</c:v>
                </c:pt>
                <c:pt idx="18">
                  <c:v>3.7</c:v>
                </c:pt>
                <c:pt idx="19">
                  <c:v>3.6</c:v>
                </c:pt>
                <c:pt idx="20">
                  <c:v>3.5</c:v>
                </c:pt>
                <c:pt idx="21">
                  <c:v>3.6</c:v>
                </c:pt>
                <c:pt idx="22">
                  <c:v>3.6</c:v>
                </c:pt>
                <c:pt idx="23">
                  <c:v>3.6</c:v>
                </c:pt>
                <c:pt idx="24">
                  <c:v>3.6</c:v>
                </c:pt>
                <c:pt idx="25">
                  <c:v>3.5</c:v>
                </c:pt>
                <c:pt idx="26">
                  <c:v>4.4000000000000004</c:v>
                </c:pt>
                <c:pt idx="27">
                  <c:v>14.8</c:v>
                </c:pt>
                <c:pt idx="28">
                  <c:v>13.2</c:v>
                </c:pt>
                <c:pt idx="29">
                  <c:v>11</c:v>
                </c:pt>
                <c:pt idx="30">
                  <c:v>10.199999999999999</c:v>
                </c:pt>
                <c:pt idx="31">
                  <c:v>8.4</c:v>
                </c:pt>
                <c:pt idx="32">
                  <c:v>7.8</c:v>
                </c:pt>
                <c:pt idx="33">
                  <c:v>6.9</c:v>
                </c:pt>
                <c:pt idx="34">
                  <c:v>6.7</c:v>
                </c:pt>
                <c:pt idx="35">
                  <c:v>6.7</c:v>
                </c:pt>
                <c:pt idx="36">
                  <c:v>6.4</c:v>
                </c:pt>
                <c:pt idx="37">
                  <c:v>6.2</c:v>
                </c:pt>
                <c:pt idx="38">
                  <c:v>6.1</c:v>
                </c:pt>
                <c:pt idx="39">
                  <c:v>6.1</c:v>
                </c:pt>
                <c:pt idx="40">
                  <c:v>5.8</c:v>
                </c:pt>
                <c:pt idx="41">
                  <c:v>5.9</c:v>
                </c:pt>
                <c:pt idx="42">
                  <c:v>5.4</c:v>
                </c:pt>
                <c:pt idx="43">
                  <c:v>5.0999999999999996</c:v>
                </c:pt>
                <c:pt idx="44">
                  <c:v>4.7</c:v>
                </c:pt>
                <c:pt idx="45">
                  <c:v>4.5</c:v>
                </c:pt>
                <c:pt idx="46">
                  <c:v>4.2</c:v>
                </c:pt>
                <c:pt idx="47">
                  <c:v>3.9</c:v>
                </c:pt>
                <c:pt idx="48">
                  <c:v>4</c:v>
                </c:pt>
                <c:pt idx="49">
                  <c:v>3.8</c:v>
                </c:pt>
                <c:pt idx="50">
                  <c:v>3.7</c:v>
                </c:pt>
                <c:pt idx="51">
                  <c:v>3.7</c:v>
                </c:pt>
                <c:pt idx="52">
                  <c:v>3.6</c:v>
                </c:pt>
                <c:pt idx="53">
                  <c:v>3.6</c:v>
                </c:pt>
                <c:pt idx="54">
                  <c:v>3.5</c:v>
                </c:pt>
                <c:pt idx="55">
                  <c:v>3.6</c:v>
                </c:pt>
                <c:pt idx="56">
                  <c:v>3.5</c:v>
                </c:pt>
                <c:pt idx="57">
                  <c:v>3.6</c:v>
                </c:pt>
                <c:pt idx="58">
                  <c:v>3.6</c:v>
                </c:pt>
                <c:pt idx="59">
                  <c:v>3.5</c:v>
                </c:pt>
                <c:pt idx="60">
                  <c:v>3.5</c:v>
                </c:pt>
                <c:pt idx="61">
                  <c:v>3.6</c:v>
                </c:pt>
                <c:pt idx="62">
                  <c:v>3.5</c:v>
                </c:pt>
                <c:pt idx="63">
                  <c:v>3.4</c:v>
                </c:pt>
                <c:pt idx="64">
                  <c:v>3.6</c:v>
                </c:pt>
                <c:pt idx="65">
                  <c:v>3.6</c:v>
                </c:pt>
                <c:pt idx="66">
                  <c:v>3.5</c:v>
                </c:pt>
                <c:pt idx="67">
                  <c:v>3.7</c:v>
                </c:pt>
                <c:pt idx="68">
                  <c:v>3.8</c:v>
                </c:pt>
                <c:pt idx="69">
                  <c:v>3.9</c:v>
                </c:pt>
                <c:pt idx="70">
                  <c:v>3.7</c:v>
                </c:pt>
                <c:pt idx="71">
                  <c:v>3.8</c:v>
                </c:pt>
                <c:pt idx="72">
                  <c:v>3.7</c:v>
                </c:pt>
                <c:pt idx="73">
                  <c:v>3.9</c:v>
                </c:pt>
                <c:pt idx="74">
                  <c:v>3.9</c:v>
                </c:pt>
                <c:pt idx="75">
                  <c:v>3.9</c:v>
                </c:pt>
                <c:pt idx="76">
                  <c:v>4</c:v>
                </c:pt>
                <c:pt idx="77">
                  <c:v>4.0999999999999996</c:v>
                </c:pt>
                <c:pt idx="78">
                  <c:v>4.2</c:v>
                </c:pt>
                <c:pt idx="79">
                  <c:v>4.2</c:v>
                </c:pt>
                <c:pt idx="80">
                  <c:v>4.0999999999999996</c:v>
                </c:pt>
                <c:pt idx="81">
                  <c:v>4.0999999999999996</c:v>
                </c:pt>
                <c:pt idx="82">
                  <c:v>4.2</c:v>
                </c:pt>
                <c:pt idx="83">
                  <c:v>4.0999999999999996</c:v>
                </c:pt>
                <c:pt idx="84">
                  <c:v>4</c:v>
                </c:pt>
                <c:pt idx="85">
                  <c:v>4.0999999999999996</c:v>
                </c:pt>
              </c:numCache>
            </c:numRef>
          </c:val>
          <c:smooth val="0"/>
          <c:extLst>
            <c:ext xmlns:c16="http://schemas.microsoft.com/office/drawing/2014/chart" uri="{C3380CC4-5D6E-409C-BE32-E72D297353CC}">
              <c16:uniqueId val="{00000001-0C22-4275-B26F-9A298E5DA200}"/>
            </c:ext>
          </c:extLst>
        </c:ser>
        <c:dLbls>
          <c:showLegendKey val="0"/>
          <c:showVal val="0"/>
          <c:showCatName val="0"/>
          <c:showSerName val="0"/>
          <c:showPercent val="0"/>
          <c:showBubbleSize val="0"/>
        </c:dLbls>
        <c:marker val="1"/>
        <c:smooth val="0"/>
        <c:axId val="355579183"/>
        <c:axId val="355582063"/>
        <c:extLst>
          <c:ext xmlns:c15="http://schemas.microsoft.com/office/drawing/2012/chart" uri="{02D57815-91ED-43cb-92C2-25804820EDAC}">
            <c15:filteredLineSeries>
              <c15:ser>
                <c:idx val="2"/>
                <c:order val="0"/>
                <c:spPr>
                  <a:ln w="28575" cap="rnd">
                    <a:solidFill>
                      <a:srgbClr val="610390"/>
                    </a:solidFill>
                    <a:round/>
                  </a:ln>
                  <a:effectLst/>
                </c:spPr>
                <c:marker>
                  <c:symbol val="none"/>
                </c:marker>
                <c:cat>
                  <c:numRef>
                    <c:extLst>
                      <c:ext uri="{02D57815-91ED-43cb-92C2-25804820EDAC}">
                        <c15:formulaRef>
                          <c15:sqref>Unemp!$B$15:$B$100</c15:sqref>
                        </c15:formulaRef>
                      </c:ext>
                    </c:extLst>
                    <c:numCache>
                      <c:formatCode>m/d/yyyy</c:formatCode>
                      <c:ptCount val="86"/>
                      <c:pt idx="0">
                        <c:v>43131</c:v>
                      </c:pt>
                      <c:pt idx="1">
                        <c:v>43159</c:v>
                      </c:pt>
                      <c:pt idx="2">
                        <c:v>43190</c:v>
                      </c:pt>
                      <c:pt idx="3">
                        <c:v>43220</c:v>
                      </c:pt>
                      <c:pt idx="4">
                        <c:v>43251</c:v>
                      </c:pt>
                      <c:pt idx="5">
                        <c:v>43281</c:v>
                      </c:pt>
                      <c:pt idx="6">
                        <c:v>43312</c:v>
                      </c:pt>
                      <c:pt idx="7">
                        <c:v>43343</c:v>
                      </c:pt>
                      <c:pt idx="8">
                        <c:v>43373</c:v>
                      </c:pt>
                      <c:pt idx="9">
                        <c:v>43404</c:v>
                      </c:pt>
                      <c:pt idx="10">
                        <c:v>43434</c:v>
                      </c:pt>
                      <c:pt idx="11">
                        <c:v>43465</c:v>
                      </c:pt>
                      <c:pt idx="12">
                        <c:v>43496</c:v>
                      </c:pt>
                      <c:pt idx="13">
                        <c:v>43524</c:v>
                      </c:pt>
                      <c:pt idx="14">
                        <c:v>43555</c:v>
                      </c:pt>
                      <c:pt idx="15">
                        <c:v>43585</c:v>
                      </c:pt>
                      <c:pt idx="16">
                        <c:v>43616</c:v>
                      </c:pt>
                      <c:pt idx="17">
                        <c:v>43646</c:v>
                      </c:pt>
                      <c:pt idx="18">
                        <c:v>43677</c:v>
                      </c:pt>
                      <c:pt idx="19">
                        <c:v>43708</c:v>
                      </c:pt>
                      <c:pt idx="20">
                        <c:v>43738</c:v>
                      </c:pt>
                      <c:pt idx="21">
                        <c:v>43769</c:v>
                      </c:pt>
                      <c:pt idx="22">
                        <c:v>43799</c:v>
                      </c:pt>
                      <c:pt idx="23">
                        <c:v>43830</c:v>
                      </c:pt>
                      <c:pt idx="24">
                        <c:v>43861</c:v>
                      </c:pt>
                      <c:pt idx="25">
                        <c:v>43890</c:v>
                      </c:pt>
                      <c:pt idx="26">
                        <c:v>43921</c:v>
                      </c:pt>
                      <c:pt idx="27">
                        <c:v>43951</c:v>
                      </c:pt>
                      <c:pt idx="28">
                        <c:v>43982</c:v>
                      </c:pt>
                      <c:pt idx="29">
                        <c:v>44012</c:v>
                      </c:pt>
                      <c:pt idx="30">
                        <c:v>44043</c:v>
                      </c:pt>
                      <c:pt idx="31">
                        <c:v>44074</c:v>
                      </c:pt>
                      <c:pt idx="32">
                        <c:v>44104</c:v>
                      </c:pt>
                      <c:pt idx="33">
                        <c:v>44135</c:v>
                      </c:pt>
                      <c:pt idx="34">
                        <c:v>44165</c:v>
                      </c:pt>
                      <c:pt idx="35">
                        <c:v>44196</c:v>
                      </c:pt>
                      <c:pt idx="36">
                        <c:v>44227</c:v>
                      </c:pt>
                      <c:pt idx="37">
                        <c:v>44255</c:v>
                      </c:pt>
                      <c:pt idx="38">
                        <c:v>44286</c:v>
                      </c:pt>
                      <c:pt idx="39">
                        <c:v>44316</c:v>
                      </c:pt>
                      <c:pt idx="40">
                        <c:v>44347</c:v>
                      </c:pt>
                      <c:pt idx="41">
                        <c:v>44377</c:v>
                      </c:pt>
                      <c:pt idx="42">
                        <c:v>44408</c:v>
                      </c:pt>
                      <c:pt idx="43">
                        <c:v>44439</c:v>
                      </c:pt>
                      <c:pt idx="44">
                        <c:v>44469</c:v>
                      </c:pt>
                      <c:pt idx="45">
                        <c:v>44500</c:v>
                      </c:pt>
                      <c:pt idx="46">
                        <c:v>44530</c:v>
                      </c:pt>
                      <c:pt idx="47">
                        <c:v>44561</c:v>
                      </c:pt>
                      <c:pt idx="48">
                        <c:v>44592</c:v>
                      </c:pt>
                      <c:pt idx="49">
                        <c:v>44620</c:v>
                      </c:pt>
                      <c:pt idx="50">
                        <c:v>44651</c:v>
                      </c:pt>
                      <c:pt idx="51">
                        <c:v>44681</c:v>
                      </c:pt>
                      <c:pt idx="52">
                        <c:v>44712</c:v>
                      </c:pt>
                      <c:pt idx="53">
                        <c:v>44742</c:v>
                      </c:pt>
                      <c:pt idx="54">
                        <c:v>44773</c:v>
                      </c:pt>
                      <c:pt idx="55">
                        <c:v>44804</c:v>
                      </c:pt>
                      <c:pt idx="56">
                        <c:v>44834</c:v>
                      </c:pt>
                      <c:pt idx="57">
                        <c:v>44865</c:v>
                      </c:pt>
                      <c:pt idx="58">
                        <c:v>44895</c:v>
                      </c:pt>
                      <c:pt idx="59">
                        <c:v>44926</c:v>
                      </c:pt>
                      <c:pt idx="60">
                        <c:v>44957</c:v>
                      </c:pt>
                      <c:pt idx="61">
                        <c:v>44985</c:v>
                      </c:pt>
                      <c:pt idx="62">
                        <c:v>45016</c:v>
                      </c:pt>
                      <c:pt idx="63">
                        <c:v>45046</c:v>
                      </c:pt>
                      <c:pt idx="64">
                        <c:v>45077</c:v>
                      </c:pt>
                      <c:pt idx="65">
                        <c:v>45107</c:v>
                      </c:pt>
                      <c:pt idx="66">
                        <c:v>45138</c:v>
                      </c:pt>
                      <c:pt idx="67">
                        <c:v>45169</c:v>
                      </c:pt>
                      <c:pt idx="68">
                        <c:v>45199</c:v>
                      </c:pt>
                      <c:pt idx="69">
                        <c:v>45230</c:v>
                      </c:pt>
                      <c:pt idx="70">
                        <c:v>45260</c:v>
                      </c:pt>
                      <c:pt idx="71">
                        <c:v>45291</c:v>
                      </c:pt>
                      <c:pt idx="72">
                        <c:v>45322</c:v>
                      </c:pt>
                      <c:pt idx="73">
                        <c:v>45351</c:v>
                      </c:pt>
                      <c:pt idx="74">
                        <c:v>45382</c:v>
                      </c:pt>
                      <c:pt idx="75">
                        <c:v>45412</c:v>
                      </c:pt>
                      <c:pt idx="76">
                        <c:v>45443</c:v>
                      </c:pt>
                      <c:pt idx="77">
                        <c:v>45473</c:v>
                      </c:pt>
                      <c:pt idx="78">
                        <c:v>45504</c:v>
                      </c:pt>
                      <c:pt idx="79">
                        <c:v>45535</c:v>
                      </c:pt>
                      <c:pt idx="80">
                        <c:v>45565</c:v>
                      </c:pt>
                      <c:pt idx="81">
                        <c:v>45596</c:v>
                      </c:pt>
                      <c:pt idx="82">
                        <c:v>45626</c:v>
                      </c:pt>
                      <c:pt idx="83">
                        <c:v>45657</c:v>
                      </c:pt>
                      <c:pt idx="84">
                        <c:v>45688</c:v>
                      </c:pt>
                      <c:pt idx="85">
                        <c:v>45716</c:v>
                      </c:pt>
                    </c:numCache>
                  </c:numRef>
                </c:cat>
                <c:val>
                  <c:numLit>
                    <c:formatCode>General</c:formatCode>
                    <c:ptCount val="85"/>
                    <c:pt idx="0">
                      <c:v>-13.109266202463843</c:v>
                    </c:pt>
                    <c:pt idx="1">
                      <c:v>-10.814473505895105</c:v>
                    </c:pt>
                    <c:pt idx="2">
                      <c:v>-8.4971016541778628</c:v>
                    </c:pt>
                    <c:pt idx="3">
                      <c:v>-8.8870080406263199</c:v>
                    </c:pt>
                    <c:pt idx="4">
                      <c:v>-11.485714285714288</c:v>
                    </c:pt>
                    <c:pt idx="5">
                      <c:v>-6.1981667394151012</c:v>
                    </c:pt>
                    <c:pt idx="6">
                      <c:v>-10.113174695298898</c:v>
                    </c:pt>
                    <c:pt idx="7">
                      <c:v>-13.075402428692461</c:v>
                    </c:pt>
                    <c:pt idx="8">
                      <c:v>-11.394805952728337</c:v>
                    </c:pt>
                    <c:pt idx="9">
                      <c:v>-7.2985074626865654</c:v>
                    </c:pt>
                    <c:pt idx="10">
                      <c:v>-9.7283731916150025</c:v>
                    </c:pt>
                    <c:pt idx="11">
                      <c:v>-3.6640530759951777</c:v>
                    </c:pt>
                    <c:pt idx="12">
                      <c:v>-0.21574973031284195</c:v>
                    </c:pt>
                    <c:pt idx="13">
                      <c:v>-6.7618902902294442</c:v>
                    </c:pt>
                    <c:pt idx="14">
                      <c:v>-4.1718170580964165</c:v>
                    </c:pt>
                    <c:pt idx="15">
                      <c:v>-7.7101718532280543</c:v>
                    </c:pt>
                    <c:pt idx="16">
                      <c:v>-4.2930923176242697</c:v>
                    </c:pt>
                    <c:pt idx="17">
                      <c:v>-7.9416782999844893</c:v>
                    </c:pt>
                    <c:pt idx="18">
                      <c:v>-2.1630347054075849</c:v>
                    </c:pt>
                    <c:pt idx="19">
                      <c:v>-3.42755035737492</c:v>
                    </c:pt>
                    <c:pt idx="20">
                      <c:v>-5.2692244360283187</c:v>
                    </c:pt>
                    <c:pt idx="21">
                      <c:v>-5.4741587506037623</c:v>
                    </c:pt>
                    <c:pt idx="22">
                      <c:v>-4.0392477514309082</c:v>
                    </c:pt>
                    <c:pt idx="23">
                      <c:v>-8.3894193144467</c:v>
                    </c:pt>
                    <c:pt idx="24">
                      <c:v>-9.3590733590733564</c:v>
                    </c:pt>
                    <c:pt idx="25">
                      <c:v>-6.2418513689700088</c:v>
                    </c:pt>
                    <c:pt idx="26">
                      <c:v>16.188326346339888</c:v>
                    </c:pt>
                    <c:pt idx="27">
                      <c:v>287.25046133199129</c:v>
                    </c:pt>
                    <c:pt idx="28">
                      <c:v>252.93423271500839</c:v>
                    </c:pt>
                    <c:pt idx="29">
                      <c:v>197.42207245155856</c:v>
                    </c:pt>
                    <c:pt idx="30">
                      <c:v>169.79046361986468</c:v>
                    </c:pt>
                    <c:pt idx="31">
                      <c:v>126.42556770395294</c:v>
                    </c:pt>
                    <c:pt idx="32">
                      <c:v>118.21658265252913</c:v>
                    </c:pt>
                    <c:pt idx="33">
                      <c:v>88.587974791347321</c:v>
                    </c:pt>
                    <c:pt idx="34">
                      <c:v>82.242672119972738</c:v>
                    </c:pt>
                    <c:pt idx="35">
                      <c:v>84.008200922603791</c:v>
                    </c:pt>
                    <c:pt idx="36">
                      <c:v>74.407905946498559</c:v>
                    </c:pt>
                    <c:pt idx="37">
                      <c:v>73.735442377889797</c:v>
                    </c:pt>
                    <c:pt idx="38">
                      <c:v>35.387177352206493</c:v>
                    </c:pt>
                    <c:pt idx="39">
                      <c:v>-57.710968636284868</c:v>
                    </c:pt>
                    <c:pt idx="40">
                      <c:v>-55.726503894118217</c:v>
                    </c:pt>
                    <c:pt idx="41">
                      <c:v>-46.39700883752549</c:v>
                    </c:pt>
                    <c:pt idx="42">
                      <c:v>-46.605919765166334</c:v>
                    </c:pt>
                    <c:pt idx="43">
                      <c:v>-38.518683604487038</c:v>
                    </c:pt>
                    <c:pt idx="44">
                      <c:v>-39.047315596622589</c:v>
                    </c:pt>
                    <c:pt idx="45">
                      <c:v>-34.257586705202314</c:v>
                    </c:pt>
                    <c:pt idx="46">
                      <c:v>-36.871142696839357</c:v>
                    </c:pt>
                    <c:pt idx="47">
                      <c:v>-40.594243268337969</c:v>
                    </c:pt>
                    <c:pt idx="48">
                      <c:v>-36.381398983978116</c:v>
                    </c:pt>
                    <c:pt idx="49">
                      <c:v>-36.958479239619813</c:v>
                    </c:pt>
                    <c:pt idx="50">
                      <c:v>-38.355883558835593</c:v>
                    </c:pt>
                    <c:pt idx="51">
                      <c:v>-38.516697398074164</c:v>
                    </c:pt>
                    <c:pt idx="52">
                      <c:v>-35.430606518454567</c:v>
                    </c:pt>
                    <c:pt idx="53">
                      <c:v>-37.106320016909741</c:v>
                    </c:pt>
                    <c:pt idx="54">
                      <c:v>-33.93654793265376</c:v>
                    </c:pt>
                    <c:pt idx="55">
                      <c:v>-28.479942000966652</c:v>
                    </c:pt>
                    <c:pt idx="56">
                      <c:v>-24.30737062205959</c:v>
                    </c:pt>
                    <c:pt idx="57">
                      <c:v>-18.0656683610386</c:v>
                    </c:pt>
                    <c:pt idx="58">
                      <c:v>-11.968597244852619</c:v>
                    </c:pt>
                    <c:pt idx="59">
                      <c:v>-9.8780869021569231</c:v>
                    </c:pt>
                    <c:pt idx="60">
                      <c:v>-11.747542997542993</c:v>
                    </c:pt>
                    <c:pt idx="61">
                      <c:v>-5.3800983970798244</c:v>
                    </c:pt>
                    <c:pt idx="62">
                      <c:v>-2.9098769537745262</c:v>
                    </c:pt>
                    <c:pt idx="63">
                      <c:v>-4.1819393535488132</c:v>
                    </c:pt>
                    <c:pt idx="64">
                      <c:v>1.7716864449272895</c:v>
                    </c:pt>
                    <c:pt idx="65">
                      <c:v>0.11762728953117474</c:v>
                    </c:pt>
                    <c:pt idx="66">
                      <c:v>2.6352288488210807</c:v>
                    </c:pt>
                    <c:pt idx="67">
                      <c:v>6.1665821929379971</c:v>
                    </c:pt>
                    <c:pt idx="68">
                      <c:v>9.2196132596685132</c:v>
                    </c:pt>
                    <c:pt idx="69">
                      <c:v>8.6351441985244684</c:v>
                    </c:pt>
                    <c:pt idx="70">
                      <c:v>5.2330472825172558</c:v>
                    </c:pt>
                    <c:pt idx="71">
                      <c:v>9.5213319458896883</c:v>
                    </c:pt>
                    <c:pt idx="72">
                      <c:v>6.9949538889855667</c:v>
                    </c:pt>
                    <c:pt idx="73">
                      <c:v>8.386447500838635</c:v>
                    </c:pt>
                    <c:pt idx="74">
                      <c:v>11.269052920020561</c:v>
                    </c:pt>
                    <c:pt idx="75">
                      <c:v>12.884715701617111</c:v>
                    </c:pt>
                    <c:pt idx="76">
                      <c:v>8.9669896534734672</c:v>
                    </c:pt>
                    <c:pt idx="77">
                      <c:v>14.954682779456196</c:v>
                    </c:pt>
                    <c:pt idx="78">
                      <c:v>19.881756756756765</c:v>
                    </c:pt>
                    <c:pt idx="79">
                      <c:v>12.523870146403572</c:v>
                    </c:pt>
                    <c:pt idx="80">
                      <c:v>9.0894720202339574</c:v>
                    </c:pt>
                    <c:pt idx="81">
                      <c:v>7.6091989504553093</c:v>
                    </c:pt>
                    <c:pt idx="82">
                      <c:v>13.863127598337055</c:v>
                    </c:pt>
                    <c:pt idx="83">
                      <c:v>9.0419635787806882</c:v>
                    </c:pt>
                    <c:pt idx="84">
                      <c:v>11.383964872336971</c:v>
                    </c:pt>
                  </c:numLit>
                </c:val>
                <c:smooth val="0"/>
                <c:extLst>
                  <c:ext xmlns:c16="http://schemas.microsoft.com/office/drawing/2014/chart" uri="{C3380CC4-5D6E-409C-BE32-E72D297353CC}">
                    <c16:uniqueId val="{00000002-0C22-4275-B26F-9A298E5DA200}"/>
                  </c:ext>
                </c:extLst>
              </c15:ser>
            </c15:filteredLineSeries>
          </c:ext>
        </c:extLst>
      </c:lineChart>
      <c:dateAx>
        <c:axId val="355579183"/>
        <c:scaling>
          <c:orientation val="minMax"/>
          <c:max val="45716"/>
          <c:min val="43101"/>
        </c:scaling>
        <c:delete val="0"/>
        <c:axPos val="b"/>
        <c:numFmt formatCode="yyyy" sourceLinked="0"/>
        <c:majorTickMark val="out"/>
        <c:minorTickMark val="none"/>
        <c:tickLblPos val="low"/>
        <c:spPr>
          <a:noFill/>
          <a:ln w="15875" cap="flat" cmpd="sng" algn="ctr">
            <a:solidFill>
              <a:srgbClr val="000000"/>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355582063"/>
        <c:crossesAt val="0"/>
        <c:auto val="1"/>
        <c:lblOffset val="100"/>
        <c:baseTimeUnit val="months"/>
        <c:majorUnit val="1"/>
        <c:majorTimeUnit val="years"/>
      </c:dateAx>
      <c:valAx>
        <c:axId val="355582063"/>
        <c:scaling>
          <c:orientation val="minMax"/>
          <c:max val="7"/>
          <c:min val="3"/>
        </c:scaling>
        <c:delete val="0"/>
        <c:axPos val="l"/>
        <c:numFmt formatCode="0.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355579183"/>
        <c:crosses val="autoZero"/>
        <c:crossBetween val="between"/>
      </c:valAx>
      <c:valAx>
        <c:axId val="1139917344"/>
        <c:scaling>
          <c:orientation val="minMax"/>
          <c:max val="7"/>
          <c:min val="3"/>
        </c:scaling>
        <c:delete val="0"/>
        <c:axPos val="r"/>
        <c:numFmt formatCode="0.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139929824"/>
        <c:crosses val="max"/>
        <c:crossBetween val="between"/>
      </c:valAx>
      <c:catAx>
        <c:axId val="1139929824"/>
        <c:scaling>
          <c:orientation val="minMax"/>
        </c:scaling>
        <c:delete val="1"/>
        <c:axPos val="t"/>
        <c:majorTickMark val="none"/>
        <c:minorTickMark val="none"/>
        <c:tickLblPos val="none"/>
        <c:crossAx val="1139917344"/>
        <c:crosses val="max"/>
        <c:auto val="1"/>
        <c:lblAlgn val="ctr"/>
        <c:lblOffset val="100"/>
        <c:noMultiLvlLbl val="0"/>
      </c:cat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a:extLst>
      <a:ext uri="{909E8E84-426E-40DD-AFC4-6F175D3DCCD1}">
        <a14:hiddenFill xmlns:a14="http://schemas.microsoft.com/office/drawing/2010/main">
          <a:solidFill>
            <a:srgbClr val="FFFFFF"/>
          </a:solidFill>
        </a14:hiddenFill>
      </a:ext>
    </a:extLst>
  </c:spPr>
  <c:txPr>
    <a:bodyPr/>
    <a:lstStyle/>
    <a:p>
      <a:pPr>
        <a:defRPr sz="1100">
          <a:solidFill>
            <a:srgbClr val="000000"/>
          </a:solidFill>
          <a:latin typeface="Franklin Gothic Book"/>
          <a:ea typeface="Franklin Gothic Book"/>
          <a:cs typeface="Franklin Gothic Book"/>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r>
              <a:rPr lang="en-US" sz="1400" dirty="0">
                <a:solidFill>
                  <a:schemeClr val="tx1"/>
                </a:solidFill>
                <a:latin typeface="Franklin Gothic Book" panose="020B0503020102020204" pitchFamily="34" charset="0"/>
              </a:rPr>
              <a:t>Policy</a:t>
            </a:r>
            <a:r>
              <a:rPr lang="en-US" sz="1400" baseline="0" dirty="0">
                <a:solidFill>
                  <a:schemeClr val="tx1"/>
                </a:solidFill>
                <a:latin typeface="Franklin Gothic Book" panose="020B0503020102020204" pitchFamily="34" charset="0"/>
              </a:rPr>
              <a:t> Rate Uncertainty</a:t>
            </a:r>
            <a:endParaRPr lang="en-US" sz="1400" dirty="0">
              <a:solidFill>
                <a:schemeClr val="tx1"/>
              </a:solidFill>
              <a:latin typeface="Franklin Gothic Book" panose="020B0503020102020204" pitchFamily="34" charset="0"/>
            </a:endParaRPr>
          </a:p>
        </c:rich>
      </c:tx>
      <c:layout>
        <c:manualLayout>
          <c:xMode val="edge"/>
          <c:yMode val="edge"/>
          <c:x val="0.28542022927354482"/>
          <c:y val="6.2021160160525356E-2"/>
        </c:manualLayout>
      </c:layout>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endParaRPr lang="en-US"/>
        </a:p>
      </c:txPr>
    </c:title>
    <c:autoTitleDeleted val="0"/>
    <c:plotArea>
      <c:layout>
        <c:manualLayout>
          <c:layoutTarget val="inner"/>
          <c:xMode val="edge"/>
          <c:yMode val="edge"/>
          <c:x val="9.2158000960501252E-2"/>
          <c:y val="8.1017382984532219E-2"/>
          <c:w val="0.81677116980176068"/>
          <c:h val="0.77270477621460487"/>
        </c:manualLayout>
      </c:layout>
      <c:areaChart>
        <c:grouping val="standard"/>
        <c:varyColors val="0"/>
        <c:ser>
          <c:idx val="3"/>
          <c:order val="3"/>
          <c:spPr>
            <a:solidFill>
              <a:srgbClr val="F0F0F0"/>
            </a:solidFill>
            <a:ln>
              <a:noFill/>
            </a:ln>
            <a:effectLst/>
            <a:extLst>
              <a:ext uri="{91240B29-F687-4F45-9708-019B960494DF}">
                <a14:hiddenLine xmlns:a14="http://schemas.microsoft.com/office/drawing/2010/main">
                  <a:solidFill>
                    <a:prstClr val="black"/>
                  </a:solidFill>
                </a14:hiddenLine>
              </a:ext>
            </a:extLst>
          </c:spPr>
          <c:cat>
            <c:numRef>
              <c:f>'pg6_FFR&amp;PolicyRisk'!$J$14:$J$2586</c:f>
              <c:numCache>
                <c:formatCode>m/d/yyyy</c:formatCode>
                <c:ptCount val="2573"/>
                <c:pt idx="0">
                  <c:v>42006</c:v>
                </c:pt>
                <c:pt idx="1">
                  <c:v>42009</c:v>
                </c:pt>
                <c:pt idx="2">
                  <c:v>42010</c:v>
                </c:pt>
                <c:pt idx="3">
                  <c:v>42011</c:v>
                </c:pt>
                <c:pt idx="4">
                  <c:v>42012</c:v>
                </c:pt>
                <c:pt idx="5">
                  <c:v>42013</c:v>
                </c:pt>
                <c:pt idx="6">
                  <c:v>42016</c:v>
                </c:pt>
                <c:pt idx="7">
                  <c:v>42017</c:v>
                </c:pt>
                <c:pt idx="8">
                  <c:v>42018</c:v>
                </c:pt>
                <c:pt idx="9">
                  <c:v>42019</c:v>
                </c:pt>
                <c:pt idx="10">
                  <c:v>42020</c:v>
                </c:pt>
                <c:pt idx="11">
                  <c:v>42024</c:v>
                </c:pt>
                <c:pt idx="12">
                  <c:v>42025</c:v>
                </c:pt>
                <c:pt idx="13">
                  <c:v>42026</c:v>
                </c:pt>
                <c:pt idx="14">
                  <c:v>42027</c:v>
                </c:pt>
                <c:pt idx="15">
                  <c:v>42030</c:v>
                </c:pt>
                <c:pt idx="16">
                  <c:v>42031</c:v>
                </c:pt>
                <c:pt idx="17">
                  <c:v>42032</c:v>
                </c:pt>
                <c:pt idx="18">
                  <c:v>42033</c:v>
                </c:pt>
                <c:pt idx="19">
                  <c:v>42034</c:v>
                </c:pt>
                <c:pt idx="20">
                  <c:v>42037</c:v>
                </c:pt>
                <c:pt idx="21">
                  <c:v>42038</c:v>
                </c:pt>
                <c:pt idx="22">
                  <c:v>42039</c:v>
                </c:pt>
                <c:pt idx="23">
                  <c:v>42040</c:v>
                </c:pt>
                <c:pt idx="24">
                  <c:v>42041</c:v>
                </c:pt>
                <c:pt idx="25">
                  <c:v>42044</c:v>
                </c:pt>
                <c:pt idx="26">
                  <c:v>42045</c:v>
                </c:pt>
                <c:pt idx="27">
                  <c:v>42046</c:v>
                </c:pt>
                <c:pt idx="28">
                  <c:v>42047</c:v>
                </c:pt>
                <c:pt idx="29">
                  <c:v>42048</c:v>
                </c:pt>
                <c:pt idx="30">
                  <c:v>42052</c:v>
                </c:pt>
                <c:pt idx="31">
                  <c:v>42053</c:v>
                </c:pt>
                <c:pt idx="32">
                  <c:v>42054</c:v>
                </c:pt>
                <c:pt idx="33">
                  <c:v>42055</c:v>
                </c:pt>
                <c:pt idx="34">
                  <c:v>42058</c:v>
                </c:pt>
                <c:pt idx="35">
                  <c:v>42059</c:v>
                </c:pt>
                <c:pt idx="36">
                  <c:v>42060</c:v>
                </c:pt>
                <c:pt idx="37">
                  <c:v>42061</c:v>
                </c:pt>
                <c:pt idx="38">
                  <c:v>42062</c:v>
                </c:pt>
                <c:pt idx="39">
                  <c:v>42065</c:v>
                </c:pt>
                <c:pt idx="40">
                  <c:v>42066</c:v>
                </c:pt>
                <c:pt idx="41">
                  <c:v>42067</c:v>
                </c:pt>
                <c:pt idx="42">
                  <c:v>42068</c:v>
                </c:pt>
                <c:pt idx="43">
                  <c:v>42069</c:v>
                </c:pt>
                <c:pt idx="44">
                  <c:v>42072</c:v>
                </c:pt>
                <c:pt idx="45">
                  <c:v>42073</c:v>
                </c:pt>
                <c:pt idx="46">
                  <c:v>42074</c:v>
                </c:pt>
                <c:pt idx="47">
                  <c:v>42075</c:v>
                </c:pt>
                <c:pt idx="48">
                  <c:v>42076</c:v>
                </c:pt>
                <c:pt idx="49">
                  <c:v>42079</c:v>
                </c:pt>
                <c:pt idx="50">
                  <c:v>42080</c:v>
                </c:pt>
                <c:pt idx="51">
                  <c:v>42081</c:v>
                </c:pt>
                <c:pt idx="52">
                  <c:v>42082</c:v>
                </c:pt>
                <c:pt idx="53">
                  <c:v>42083</c:v>
                </c:pt>
                <c:pt idx="54">
                  <c:v>42086</c:v>
                </c:pt>
                <c:pt idx="55">
                  <c:v>42087</c:v>
                </c:pt>
                <c:pt idx="56">
                  <c:v>42088</c:v>
                </c:pt>
                <c:pt idx="57">
                  <c:v>42089</c:v>
                </c:pt>
                <c:pt idx="58">
                  <c:v>42090</c:v>
                </c:pt>
                <c:pt idx="59">
                  <c:v>42093</c:v>
                </c:pt>
                <c:pt idx="60">
                  <c:v>42094</c:v>
                </c:pt>
                <c:pt idx="61">
                  <c:v>42095</c:v>
                </c:pt>
                <c:pt idx="62">
                  <c:v>42096</c:v>
                </c:pt>
                <c:pt idx="63">
                  <c:v>42097</c:v>
                </c:pt>
                <c:pt idx="64">
                  <c:v>42100</c:v>
                </c:pt>
                <c:pt idx="65">
                  <c:v>42101</c:v>
                </c:pt>
                <c:pt idx="66">
                  <c:v>42102</c:v>
                </c:pt>
                <c:pt idx="67">
                  <c:v>42103</c:v>
                </c:pt>
                <c:pt idx="68">
                  <c:v>42104</c:v>
                </c:pt>
                <c:pt idx="69">
                  <c:v>42107</c:v>
                </c:pt>
                <c:pt idx="70">
                  <c:v>42108</c:v>
                </c:pt>
                <c:pt idx="71">
                  <c:v>42109</c:v>
                </c:pt>
                <c:pt idx="72">
                  <c:v>42110</c:v>
                </c:pt>
                <c:pt idx="73">
                  <c:v>42111</c:v>
                </c:pt>
                <c:pt idx="74">
                  <c:v>42114</c:v>
                </c:pt>
                <c:pt idx="75">
                  <c:v>42115</c:v>
                </c:pt>
                <c:pt idx="76">
                  <c:v>42116</c:v>
                </c:pt>
                <c:pt idx="77">
                  <c:v>42117</c:v>
                </c:pt>
                <c:pt idx="78">
                  <c:v>42118</c:v>
                </c:pt>
                <c:pt idx="79">
                  <c:v>42121</c:v>
                </c:pt>
                <c:pt idx="80">
                  <c:v>42122</c:v>
                </c:pt>
                <c:pt idx="81">
                  <c:v>42123</c:v>
                </c:pt>
                <c:pt idx="82">
                  <c:v>42124</c:v>
                </c:pt>
                <c:pt idx="83">
                  <c:v>42125</c:v>
                </c:pt>
                <c:pt idx="84">
                  <c:v>42128</c:v>
                </c:pt>
                <c:pt idx="85">
                  <c:v>42129</c:v>
                </c:pt>
                <c:pt idx="86">
                  <c:v>42130</c:v>
                </c:pt>
                <c:pt idx="87">
                  <c:v>42131</c:v>
                </c:pt>
                <c:pt idx="88">
                  <c:v>42132</c:v>
                </c:pt>
                <c:pt idx="89">
                  <c:v>42135</c:v>
                </c:pt>
                <c:pt idx="90">
                  <c:v>42136</c:v>
                </c:pt>
                <c:pt idx="91">
                  <c:v>42137</c:v>
                </c:pt>
                <c:pt idx="92">
                  <c:v>42138</c:v>
                </c:pt>
                <c:pt idx="93">
                  <c:v>42139</c:v>
                </c:pt>
                <c:pt idx="94">
                  <c:v>42142</c:v>
                </c:pt>
                <c:pt idx="95">
                  <c:v>42143</c:v>
                </c:pt>
                <c:pt idx="96">
                  <c:v>42144</c:v>
                </c:pt>
                <c:pt idx="97">
                  <c:v>42145</c:v>
                </c:pt>
                <c:pt idx="98">
                  <c:v>42146</c:v>
                </c:pt>
                <c:pt idx="99">
                  <c:v>42150</c:v>
                </c:pt>
                <c:pt idx="100">
                  <c:v>42151</c:v>
                </c:pt>
                <c:pt idx="101">
                  <c:v>42152</c:v>
                </c:pt>
                <c:pt idx="102">
                  <c:v>42153</c:v>
                </c:pt>
                <c:pt idx="103">
                  <c:v>42156</c:v>
                </c:pt>
                <c:pt idx="104">
                  <c:v>42157</c:v>
                </c:pt>
                <c:pt idx="105">
                  <c:v>42158</c:v>
                </c:pt>
                <c:pt idx="106">
                  <c:v>42159</c:v>
                </c:pt>
                <c:pt idx="107">
                  <c:v>42160</c:v>
                </c:pt>
                <c:pt idx="108">
                  <c:v>42163</c:v>
                </c:pt>
                <c:pt idx="109">
                  <c:v>42164</c:v>
                </c:pt>
                <c:pt idx="110">
                  <c:v>42165</c:v>
                </c:pt>
                <c:pt idx="111">
                  <c:v>42166</c:v>
                </c:pt>
                <c:pt idx="112">
                  <c:v>42167</c:v>
                </c:pt>
                <c:pt idx="113">
                  <c:v>42170</c:v>
                </c:pt>
                <c:pt idx="114">
                  <c:v>42171</c:v>
                </c:pt>
                <c:pt idx="115">
                  <c:v>42172</c:v>
                </c:pt>
                <c:pt idx="116">
                  <c:v>42173</c:v>
                </c:pt>
                <c:pt idx="117">
                  <c:v>42174</c:v>
                </c:pt>
                <c:pt idx="118">
                  <c:v>42177</c:v>
                </c:pt>
                <c:pt idx="119">
                  <c:v>42178</c:v>
                </c:pt>
                <c:pt idx="120">
                  <c:v>42179</c:v>
                </c:pt>
                <c:pt idx="121">
                  <c:v>42180</c:v>
                </c:pt>
                <c:pt idx="122">
                  <c:v>42181</c:v>
                </c:pt>
                <c:pt idx="123">
                  <c:v>42184</c:v>
                </c:pt>
                <c:pt idx="124">
                  <c:v>42185</c:v>
                </c:pt>
                <c:pt idx="125">
                  <c:v>42186</c:v>
                </c:pt>
                <c:pt idx="126">
                  <c:v>42187</c:v>
                </c:pt>
                <c:pt idx="127">
                  <c:v>42191</c:v>
                </c:pt>
                <c:pt idx="128">
                  <c:v>42192</c:v>
                </c:pt>
                <c:pt idx="129">
                  <c:v>42193</c:v>
                </c:pt>
                <c:pt idx="130">
                  <c:v>42194</c:v>
                </c:pt>
                <c:pt idx="131">
                  <c:v>42195</c:v>
                </c:pt>
                <c:pt idx="132">
                  <c:v>42198</c:v>
                </c:pt>
                <c:pt idx="133">
                  <c:v>42199</c:v>
                </c:pt>
                <c:pt idx="134">
                  <c:v>42200</c:v>
                </c:pt>
                <c:pt idx="135">
                  <c:v>42201</c:v>
                </c:pt>
                <c:pt idx="136">
                  <c:v>42202</c:v>
                </c:pt>
                <c:pt idx="137">
                  <c:v>42205</c:v>
                </c:pt>
                <c:pt idx="138">
                  <c:v>42206</c:v>
                </c:pt>
                <c:pt idx="139">
                  <c:v>42207</c:v>
                </c:pt>
                <c:pt idx="140">
                  <c:v>42208</c:v>
                </c:pt>
                <c:pt idx="141">
                  <c:v>42209</c:v>
                </c:pt>
                <c:pt idx="142">
                  <c:v>42212</c:v>
                </c:pt>
                <c:pt idx="143">
                  <c:v>42213</c:v>
                </c:pt>
                <c:pt idx="144">
                  <c:v>42214</c:v>
                </c:pt>
                <c:pt idx="145">
                  <c:v>42215</c:v>
                </c:pt>
                <c:pt idx="146">
                  <c:v>42216</c:v>
                </c:pt>
                <c:pt idx="147">
                  <c:v>42219</c:v>
                </c:pt>
                <c:pt idx="148">
                  <c:v>42220</c:v>
                </c:pt>
                <c:pt idx="149">
                  <c:v>42221</c:v>
                </c:pt>
                <c:pt idx="150">
                  <c:v>42222</c:v>
                </c:pt>
                <c:pt idx="151">
                  <c:v>42223</c:v>
                </c:pt>
                <c:pt idx="152">
                  <c:v>42226</c:v>
                </c:pt>
                <c:pt idx="153">
                  <c:v>42227</c:v>
                </c:pt>
                <c:pt idx="154">
                  <c:v>42228</c:v>
                </c:pt>
                <c:pt idx="155">
                  <c:v>42229</c:v>
                </c:pt>
                <c:pt idx="156">
                  <c:v>42230</c:v>
                </c:pt>
                <c:pt idx="157">
                  <c:v>42233</c:v>
                </c:pt>
                <c:pt idx="158">
                  <c:v>42234</c:v>
                </c:pt>
                <c:pt idx="159">
                  <c:v>42235</c:v>
                </c:pt>
                <c:pt idx="160">
                  <c:v>42236</c:v>
                </c:pt>
                <c:pt idx="161">
                  <c:v>42237</c:v>
                </c:pt>
                <c:pt idx="162">
                  <c:v>42240</c:v>
                </c:pt>
                <c:pt idx="163">
                  <c:v>42241</c:v>
                </c:pt>
                <c:pt idx="164">
                  <c:v>42242</c:v>
                </c:pt>
                <c:pt idx="165">
                  <c:v>42243</c:v>
                </c:pt>
                <c:pt idx="166">
                  <c:v>42244</c:v>
                </c:pt>
                <c:pt idx="167">
                  <c:v>42247</c:v>
                </c:pt>
                <c:pt idx="168">
                  <c:v>42248</c:v>
                </c:pt>
                <c:pt idx="169">
                  <c:v>42249</c:v>
                </c:pt>
                <c:pt idx="170">
                  <c:v>42250</c:v>
                </c:pt>
                <c:pt idx="171">
                  <c:v>42251</c:v>
                </c:pt>
                <c:pt idx="172">
                  <c:v>42255</c:v>
                </c:pt>
                <c:pt idx="173">
                  <c:v>42256</c:v>
                </c:pt>
                <c:pt idx="174">
                  <c:v>42257</c:v>
                </c:pt>
                <c:pt idx="175">
                  <c:v>42258</c:v>
                </c:pt>
                <c:pt idx="176">
                  <c:v>42261</c:v>
                </c:pt>
                <c:pt idx="177">
                  <c:v>42262</c:v>
                </c:pt>
                <c:pt idx="178">
                  <c:v>42263</c:v>
                </c:pt>
                <c:pt idx="179">
                  <c:v>42264</c:v>
                </c:pt>
                <c:pt idx="180">
                  <c:v>42265</c:v>
                </c:pt>
                <c:pt idx="181">
                  <c:v>42268</c:v>
                </c:pt>
                <c:pt idx="182">
                  <c:v>42269</c:v>
                </c:pt>
                <c:pt idx="183">
                  <c:v>42270</c:v>
                </c:pt>
                <c:pt idx="184">
                  <c:v>42271</c:v>
                </c:pt>
                <c:pt idx="185">
                  <c:v>42272</c:v>
                </c:pt>
                <c:pt idx="186">
                  <c:v>42275</c:v>
                </c:pt>
                <c:pt idx="187">
                  <c:v>42276</c:v>
                </c:pt>
                <c:pt idx="188">
                  <c:v>42277</c:v>
                </c:pt>
                <c:pt idx="189">
                  <c:v>42278</c:v>
                </c:pt>
                <c:pt idx="190">
                  <c:v>42279</c:v>
                </c:pt>
                <c:pt idx="191">
                  <c:v>42282</c:v>
                </c:pt>
                <c:pt idx="192">
                  <c:v>42283</c:v>
                </c:pt>
                <c:pt idx="193">
                  <c:v>42284</c:v>
                </c:pt>
                <c:pt idx="194">
                  <c:v>42285</c:v>
                </c:pt>
                <c:pt idx="195">
                  <c:v>42286</c:v>
                </c:pt>
                <c:pt idx="196">
                  <c:v>42289</c:v>
                </c:pt>
                <c:pt idx="197">
                  <c:v>42290</c:v>
                </c:pt>
                <c:pt idx="198">
                  <c:v>42291</c:v>
                </c:pt>
                <c:pt idx="199">
                  <c:v>42292</c:v>
                </c:pt>
                <c:pt idx="200">
                  <c:v>42293</c:v>
                </c:pt>
                <c:pt idx="201">
                  <c:v>42296</c:v>
                </c:pt>
                <c:pt idx="202">
                  <c:v>42297</c:v>
                </c:pt>
                <c:pt idx="203">
                  <c:v>42298</c:v>
                </c:pt>
                <c:pt idx="204">
                  <c:v>42299</c:v>
                </c:pt>
                <c:pt idx="205">
                  <c:v>42300</c:v>
                </c:pt>
                <c:pt idx="206">
                  <c:v>42303</c:v>
                </c:pt>
                <c:pt idx="207">
                  <c:v>42304</c:v>
                </c:pt>
                <c:pt idx="208">
                  <c:v>42305</c:v>
                </c:pt>
                <c:pt idx="209">
                  <c:v>42306</c:v>
                </c:pt>
                <c:pt idx="210">
                  <c:v>42307</c:v>
                </c:pt>
                <c:pt idx="211">
                  <c:v>42310</c:v>
                </c:pt>
                <c:pt idx="212">
                  <c:v>42311</c:v>
                </c:pt>
                <c:pt idx="213">
                  <c:v>42312</c:v>
                </c:pt>
                <c:pt idx="214">
                  <c:v>42313</c:v>
                </c:pt>
                <c:pt idx="215">
                  <c:v>42314</c:v>
                </c:pt>
                <c:pt idx="216">
                  <c:v>42317</c:v>
                </c:pt>
                <c:pt idx="217">
                  <c:v>42318</c:v>
                </c:pt>
                <c:pt idx="218">
                  <c:v>42319</c:v>
                </c:pt>
                <c:pt idx="219">
                  <c:v>42320</c:v>
                </c:pt>
                <c:pt idx="220">
                  <c:v>42321</c:v>
                </c:pt>
                <c:pt idx="221">
                  <c:v>42324</c:v>
                </c:pt>
                <c:pt idx="222">
                  <c:v>42325</c:v>
                </c:pt>
                <c:pt idx="223">
                  <c:v>42326</c:v>
                </c:pt>
                <c:pt idx="224">
                  <c:v>42327</c:v>
                </c:pt>
                <c:pt idx="225">
                  <c:v>42328</c:v>
                </c:pt>
                <c:pt idx="226">
                  <c:v>42331</c:v>
                </c:pt>
                <c:pt idx="227">
                  <c:v>42332</c:v>
                </c:pt>
                <c:pt idx="228">
                  <c:v>42333</c:v>
                </c:pt>
                <c:pt idx="229">
                  <c:v>42335</c:v>
                </c:pt>
                <c:pt idx="230">
                  <c:v>42338</c:v>
                </c:pt>
                <c:pt idx="231">
                  <c:v>42339</c:v>
                </c:pt>
                <c:pt idx="232">
                  <c:v>42340</c:v>
                </c:pt>
                <c:pt idx="233">
                  <c:v>42341</c:v>
                </c:pt>
                <c:pt idx="234">
                  <c:v>42342</c:v>
                </c:pt>
                <c:pt idx="235">
                  <c:v>42345</c:v>
                </c:pt>
                <c:pt idx="236">
                  <c:v>42346</c:v>
                </c:pt>
                <c:pt idx="237">
                  <c:v>42347</c:v>
                </c:pt>
                <c:pt idx="238">
                  <c:v>42348</c:v>
                </c:pt>
                <c:pt idx="239">
                  <c:v>42349</c:v>
                </c:pt>
                <c:pt idx="240">
                  <c:v>42352</c:v>
                </c:pt>
                <c:pt idx="241">
                  <c:v>42353</c:v>
                </c:pt>
                <c:pt idx="242">
                  <c:v>42354</c:v>
                </c:pt>
                <c:pt idx="243">
                  <c:v>42355</c:v>
                </c:pt>
                <c:pt idx="244">
                  <c:v>42356</c:v>
                </c:pt>
                <c:pt idx="245">
                  <c:v>42359</c:v>
                </c:pt>
                <c:pt idx="246">
                  <c:v>42360</c:v>
                </c:pt>
                <c:pt idx="247">
                  <c:v>42361</c:v>
                </c:pt>
                <c:pt idx="248">
                  <c:v>42362</c:v>
                </c:pt>
                <c:pt idx="249">
                  <c:v>42366</c:v>
                </c:pt>
                <c:pt idx="250">
                  <c:v>42367</c:v>
                </c:pt>
                <c:pt idx="251">
                  <c:v>42368</c:v>
                </c:pt>
                <c:pt idx="252">
                  <c:v>42369</c:v>
                </c:pt>
                <c:pt idx="253">
                  <c:v>42373</c:v>
                </c:pt>
                <c:pt idx="254">
                  <c:v>42374</c:v>
                </c:pt>
                <c:pt idx="255">
                  <c:v>42375</c:v>
                </c:pt>
                <c:pt idx="256">
                  <c:v>42376</c:v>
                </c:pt>
                <c:pt idx="257">
                  <c:v>42377</c:v>
                </c:pt>
                <c:pt idx="258">
                  <c:v>42380</c:v>
                </c:pt>
                <c:pt idx="259">
                  <c:v>42381</c:v>
                </c:pt>
                <c:pt idx="260">
                  <c:v>42382</c:v>
                </c:pt>
                <c:pt idx="261">
                  <c:v>42383</c:v>
                </c:pt>
                <c:pt idx="262">
                  <c:v>42384</c:v>
                </c:pt>
                <c:pt idx="263">
                  <c:v>42388</c:v>
                </c:pt>
                <c:pt idx="264">
                  <c:v>42389</c:v>
                </c:pt>
                <c:pt idx="265">
                  <c:v>42390</c:v>
                </c:pt>
                <c:pt idx="266">
                  <c:v>42391</c:v>
                </c:pt>
                <c:pt idx="267">
                  <c:v>42394</c:v>
                </c:pt>
                <c:pt idx="268">
                  <c:v>42395</c:v>
                </c:pt>
                <c:pt idx="269">
                  <c:v>42396</c:v>
                </c:pt>
                <c:pt idx="270">
                  <c:v>42397</c:v>
                </c:pt>
                <c:pt idx="271">
                  <c:v>42398</c:v>
                </c:pt>
                <c:pt idx="272">
                  <c:v>42401</c:v>
                </c:pt>
                <c:pt idx="273">
                  <c:v>42402</c:v>
                </c:pt>
                <c:pt idx="274">
                  <c:v>42403</c:v>
                </c:pt>
                <c:pt idx="275">
                  <c:v>42404</c:v>
                </c:pt>
                <c:pt idx="276">
                  <c:v>42405</c:v>
                </c:pt>
                <c:pt idx="277">
                  <c:v>42408</c:v>
                </c:pt>
                <c:pt idx="278">
                  <c:v>42409</c:v>
                </c:pt>
                <c:pt idx="279">
                  <c:v>42410</c:v>
                </c:pt>
                <c:pt idx="280">
                  <c:v>42411</c:v>
                </c:pt>
                <c:pt idx="281">
                  <c:v>42412</c:v>
                </c:pt>
                <c:pt idx="282">
                  <c:v>42416</c:v>
                </c:pt>
                <c:pt idx="283">
                  <c:v>42417</c:v>
                </c:pt>
                <c:pt idx="284">
                  <c:v>42418</c:v>
                </c:pt>
                <c:pt idx="285">
                  <c:v>42419</c:v>
                </c:pt>
                <c:pt idx="286">
                  <c:v>42422</c:v>
                </c:pt>
                <c:pt idx="287">
                  <c:v>42423</c:v>
                </c:pt>
                <c:pt idx="288">
                  <c:v>42424</c:v>
                </c:pt>
                <c:pt idx="289">
                  <c:v>42425</c:v>
                </c:pt>
                <c:pt idx="290">
                  <c:v>42426</c:v>
                </c:pt>
                <c:pt idx="291">
                  <c:v>42429</c:v>
                </c:pt>
                <c:pt idx="292">
                  <c:v>42430</c:v>
                </c:pt>
                <c:pt idx="293">
                  <c:v>42431</c:v>
                </c:pt>
                <c:pt idx="294">
                  <c:v>42432</c:v>
                </c:pt>
                <c:pt idx="295">
                  <c:v>42433</c:v>
                </c:pt>
                <c:pt idx="296">
                  <c:v>42436</c:v>
                </c:pt>
                <c:pt idx="297">
                  <c:v>42437</c:v>
                </c:pt>
                <c:pt idx="298">
                  <c:v>42438</c:v>
                </c:pt>
                <c:pt idx="299">
                  <c:v>42439</c:v>
                </c:pt>
                <c:pt idx="300">
                  <c:v>42440</c:v>
                </c:pt>
                <c:pt idx="301">
                  <c:v>42443</c:v>
                </c:pt>
                <c:pt idx="302">
                  <c:v>42444</c:v>
                </c:pt>
                <c:pt idx="303">
                  <c:v>42445</c:v>
                </c:pt>
                <c:pt idx="304">
                  <c:v>42446</c:v>
                </c:pt>
                <c:pt idx="305">
                  <c:v>42447</c:v>
                </c:pt>
                <c:pt idx="306">
                  <c:v>42450</c:v>
                </c:pt>
                <c:pt idx="307">
                  <c:v>42451</c:v>
                </c:pt>
                <c:pt idx="308">
                  <c:v>42452</c:v>
                </c:pt>
                <c:pt idx="309">
                  <c:v>42453</c:v>
                </c:pt>
                <c:pt idx="310">
                  <c:v>42457</c:v>
                </c:pt>
                <c:pt idx="311">
                  <c:v>42458</c:v>
                </c:pt>
                <c:pt idx="312">
                  <c:v>42459</c:v>
                </c:pt>
                <c:pt idx="313">
                  <c:v>42460</c:v>
                </c:pt>
                <c:pt idx="314">
                  <c:v>42461</c:v>
                </c:pt>
                <c:pt idx="315">
                  <c:v>42464</c:v>
                </c:pt>
                <c:pt idx="316">
                  <c:v>42465</c:v>
                </c:pt>
                <c:pt idx="317">
                  <c:v>42466</c:v>
                </c:pt>
                <c:pt idx="318">
                  <c:v>42467</c:v>
                </c:pt>
                <c:pt idx="319">
                  <c:v>42468</c:v>
                </c:pt>
                <c:pt idx="320">
                  <c:v>42471</c:v>
                </c:pt>
                <c:pt idx="321">
                  <c:v>42472</c:v>
                </c:pt>
                <c:pt idx="322">
                  <c:v>42473</c:v>
                </c:pt>
                <c:pt idx="323">
                  <c:v>42474</c:v>
                </c:pt>
                <c:pt idx="324">
                  <c:v>42475</c:v>
                </c:pt>
                <c:pt idx="325">
                  <c:v>42478</c:v>
                </c:pt>
                <c:pt idx="326">
                  <c:v>42479</c:v>
                </c:pt>
                <c:pt idx="327">
                  <c:v>42480</c:v>
                </c:pt>
                <c:pt idx="328">
                  <c:v>42481</c:v>
                </c:pt>
                <c:pt idx="329">
                  <c:v>42482</c:v>
                </c:pt>
                <c:pt idx="330">
                  <c:v>42485</c:v>
                </c:pt>
                <c:pt idx="331">
                  <c:v>42486</c:v>
                </c:pt>
                <c:pt idx="332">
                  <c:v>42487</c:v>
                </c:pt>
                <c:pt idx="333">
                  <c:v>42488</c:v>
                </c:pt>
                <c:pt idx="334">
                  <c:v>42489</c:v>
                </c:pt>
                <c:pt idx="335">
                  <c:v>42492</c:v>
                </c:pt>
                <c:pt idx="336">
                  <c:v>42493</c:v>
                </c:pt>
                <c:pt idx="337">
                  <c:v>42494</c:v>
                </c:pt>
                <c:pt idx="338">
                  <c:v>42495</c:v>
                </c:pt>
                <c:pt idx="339">
                  <c:v>42496</c:v>
                </c:pt>
                <c:pt idx="340">
                  <c:v>42499</c:v>
                </c:pt>
                <c:pt idx="341">
                  <c:v>42500</c:v>
                </c:pt>
                <c:pt idx="342">
                  <c:v>42501</c:v>
                </c:pt>
                <c:pt idx="343">
                  <c:v>42502</c:v>
                </c:pt>
                <c:pt idx="344">
                  <c:v>42503</c:v>
                </c:pt>
                <c:pt idx="345">
                  <c:v>42506</c:v>
                </c:pt>
                <c:pt idx="346">
                  <c:v>42507</c:v>
                </c:pt>
                <c:pt idx="347">
                  <c:v>42508</c:v>
                </c:pt>
                <c:pt idx="348">
                  <c:v>42509</c:v>
                </c:pt>
                <c:pt idx="349">
                  <c:v>42510</c:v>
                </c:pt>
                <c:pt idx="350">
                  <c:v>42513</c:v>
                </c:pt>
                <c:pt idx="351">
                  <c:v>42514</c:v>
                </c:pt>
                <c:pt idx="352">
                  <c:v>42515</c:v>
                </c:pt>
                <c:pt idx="353">
                  <c:v>42516</c:v>
                </c:pt>
                <c:pt idx="354">
                  <c:v>42517</c:v>
                </c:pt>
                <c:pt idx="355">
                  <c:v>42521</c:v>
                </c:pt>
                <c:pt idx="356">
                  <c:v>42522</c:v>
                </c:pt>
                <c:pt idx="357">
                  <c:v>42523</c:v>
                </c:pt>
                <c:pt idx="358">
                  <c:v>42524</c:v>
                </c:pt>
                <c:pt idx="359">
                  <c:v>42527</c:v>
                </c:pt>
                <c:pt idx="360">
                  <c:v>42528</c:v>
                </c:pt>
                <c:pt idx="361">
                  <c:v>42529</c:v>
                </c:pt>
                <c:pt idx="362">
                  <c:v>42530</c:v>
                </c:pt>
                <c:pt idx="363">
                  <c:v>42531</c:v>
                </c:pt>
                <c:pt idx="364">
                  <c:v>42534</c:v>
                </c:pt>
                <c:pt idx="365">
                  <c:v>42535</c:v>
                </c:pt>
                <c:pt idx="366">
                  <c:v>42536</c:v>
                </c:pt>
                <c:pt idx="367">
                  <c:v>42537</c:v>
                </c:pt>
                <c:pt idx="368">
                  <c:v>42538</c:v>
                </c:pt>
                <c:pt idx="369">
                  <c:v>42541</c:v>
                </c:pt>
                <c:pt idx="370">
                  <c:v>42542</c:v>
                </c:pt>
                <c:pt idx="371">
                  <c:v>42543</c:v>
                </c:pt>
                <c:pt idx="372">
                  <c:v>42544</c:v>
                </c:pt>
                <c:pt idx="373">
                  <c:v>42545</c:v>
                </c:pt>
                <c:pt idx="374">
                  <c:v>42548</c:v>
                </c:pt>
                <c:pt idx="375">
                  <c:v>42549</c:v>
                </c:pt>
                <c:pt idx="376">
                  <c:v>42550</c:v>
                </c:pt>
                <c:pt idx="377">
                  <c:v>42551</c:v>
                </c:pt>
                <c:pt idx="378">
                  <c:v>42552</c:v>
                </c:pt>
                <c:pt idx="379">
                  <c:v>42556</c:v>
                </c:pt>
                <c:pt idx="380">
                  <c:v>42557</c:v>
                </c:pt>
                <c:pt idx="381">
                  <c:v>42558</c:v>
                </c:pt>
                <c:pt idx="382">
                  <c:v>42559</c:v>
                </c:pt>
                <c:pt idx="383">
                  <c:v>42562</c:v>
                </c:pt>
                <c:pt idx="384">
                  <c:v>42563</c:v>
                </c:pt>
                <c:pt idx="385">
                  <c:v>42564</c:v>
                </c:pt>
                <c:pt idx="386">
                  <c:v>42565</c:v>
                </c:pt>
                <c:pt idx="387">
                  <c:v>42566</c:v>
                </c:pt>
                <c:pt idx="388">
                  <c:v>42569</c:v>
                </c:pt>
                <c:pt idx="389">
                  <c:v>42570</c:v>
                </c:pt>
                <c:pt idx="390">
                  <c:v>42571</c:v>
                </c:pt>
                <c:pt idx="391">
                  <c:v>42572</c:v>
                </c:pt>
                <c:pt idx="392">
                  <c:v>42573</c:v>
                </c:pt>
                <c:pt idx="393">
                  <c:v>42576</c:v>
                </c:pt>
                <c:pt idx="394">
                  <c:v>42577</c:v>
                </c:pt>
                <c:pt idx="395">
                  <c:v>42578</c:v>
                </c:pt>
                <c:pt idx="396">
                  <c:v>42579</c:v>
                </c:pt>
                <c:pt idx="397">
                  <c:v>42580</c:v>
                </c:pt>
                <c:pt idx="398">
                  <c:v>42583</c:v>
                </c:pt>
                <c:pt idx="399">
                  <c:v>42584</c:v>
                </c:pt>
                <c:pt idx="400">
                  <c:v>42585</c:v>
                </c:pt>
                <c:pt idx="401">
                  <c:v>42586</c:v>
                </c:pt>
                <c:pt idx="402">
                  <c:v>42587</c:v>
                </c:pt>
                <c:pt idx="403">
                  <c:v>42590</c:v>
                </c:pt>
                <c:pt idx="404">
                  <c:v>42591</c:v>
                </c:pt>
                <c:pt idx="405">
                  <c:v>42592</c:v>
                </c:pt>
                <c:pt idx="406">
                  <c:v>42593</c:v>
                </c:pt>
                <c:pt idx="407">
                  <c:v>42594</c:v>
                </c:pt>
                <c:pt idx="408">
                  <c:v>42597</c:v>
                </c:pt>
                <c:pt idx="409">
                  <c:v>42598</c:v>
                </c:pt>
                <c:pt idx="410">
                  <c:v>42599</c:v>
                </c:pt>
                <c:pt idx="411">
                  <c:v>42600</c:v>
                </c:pt>
                <c:pt idx="412">
                  <c:v>42601</c:v>
                </c:pt>
                <c:pt idx="413">
                  <c:v>42604</c:v>
                </c:pt>
                <c:pt idx="414">
                  <c:v>42605</c:v>
                </c:pt>
                <c:pt idx="415">
                  <c:v>42606</c:v>
                </c:pt>
                <c:pt idx="416">
                  <c:v>42607</c:v>
                </c:pt>
                <c:pt idx="417">
                  <c:v>42608</c:v>
                </c:pt>
                <c:pt idx="418">
                  <c:v>42611</c:v>
                </c:pt>
                <c:pt idx="419">
                  <c:v>42612</c:v>
                </c:pt>
                <c:pt idx="420">
                  <c:v>42613</c:v>
                </c:pt>
                <c:pt idx="421">
                  <c:v>42614</c:v>
                </c:pt>
                <c:pt idx="422">
                  <c:v>42615</c:v>
                </c:pt>
                <c:pt idx="423">
                  <c:v>42619</c:v>
                </c:pt>
                <c:pt idx="424">
                  <c:v>42620</c:v>
                </c:pt>
                <c:pt idx="425">
                  <c:v>42621</c:v>
                </c:pt>
                <c:pt idx="426">
                  <c:v>42622</c:v>
                </c:pt>
                <c:pt idx="427">
                  <c:v>42625</c:v>
                </c:pt>
                <c:pt idx="428">
                  <c:v>42626</c:v>
                </c:pt>
                <c:pt idx="429">
                  <c:v>42627</c:v>
                </c:pt>
                <c:pt idx="430">
                  <c:v>42628</c:v>
                </c:pt>
                <c:pt idx="431">
                  <c:v>42629</c:v>
                </c:pt>
                <c:pt idx="432">
                  <c:v>42632</c:v>
                </c:pt>
                <c:pt idx="433">
                  <c:v>42633</c:v>
                </c:pt>
                <c:pt idx="434">
                  <c:v>42634</c:v>
                </c:pt>
                <c:pt idx="435">
                  <c:v>42635</c:v>
                </c:pt>
                <c:pt idx="436">
                  <c:v>42636</c:v>
                </c:pt>
                <c:pt idx="437">
                  <c:v>42639</c:v>
                </c:pt>
                <c:pt idx="438">
                  <c:v>42640</c:v>
                </c:pt>
                <c:pt idx="439">
                  <c:v>42641</c:v>
                </c:pt>
                <c:pt idx="440">
                  <c:v>42642</c:v>
                </c:pt>
                <c:pt idx="441">
                  <c:v>42643</c:v>
                </c:pt>
                <c:pt idx="442">
                  <c:v>42646</c:v>
                </c:pt>
                <c:pt idx="443">
                  <c:v>42647</c:v>
                </c:pt>
                <c:pt idx="444">
                  <c:v>42648</c:v>
                </c:pt>
                <c:pt idx="445">
                  <c:v>42649</c:v>
                </c:pt>
                <c:pt idx="446">
                  <c:v>42650</c:v>
                </c:pt>
                <c:pt idx="447">
                  <c:v>42653</c:v>
                </c:pt>
                <c:pt idx="448">
                  <c:v>42654</c:v>
                </c:pt>
                <c:pt idx="449">
                  <c:v>42655</c:v>
                </c:pt>
                <c:pt idx="450">
                  <c:v>42656</c:v>
                </c:pt>
                <c:pt idx="451">
                  <c:v>42657</c:v>
                </c:pt>
                <c:pt idx="452">
                  <c:v>42660</c:v>
                </c:pt>
                <c:pt idx="453">
                  <c:v>42661</c:v>
                </c:pt>
                <c:pt idx="454">
                  <c:v>42662</c:v>
                </c:pt>
                <c:pt idx="455">
                  <c:v>42663</c:v>
                </c:pt>
                <c:pt idx="456">
                  <c:v>42664</c:v>
                </c:pt>
                <c:pt idx="457">
                  <c:v>42667</c:v>
                </c:pt>
                <c:pt idx="458">
                  <c:v>42668</c:v>
                </c:pt>
                <c:pt idx="459">
                  <c:v>42669</c:v>
                </c:pt>
                <c:pt idx="460">
                  <c:v>42670</c:v>
                </c:pt>
                <c:pt idx="461">
                  <c:v>42671</c:v>
                </c:pt>
                <c:pt idx="462">
                  <c:v>42674</c:v>
                </c:pt>
                <c:pt idx="463">
                  <c:v>42675</c:v>
                </c:pt>
                <c:pt idx="464">
                  <c:v>42676</c:v>
                </c:pt>
                <c:pt idx="465">
                  <c:v>42677</c:v>
                </c:pt>
                <c:pt idx="466">
                  <c:v>42678</c:v>
                </c:pt>
                <c:pt idx="467">
                  <c:v>42681</c:v>
                </c:pt>
                <c:pt idx="468">
                  <c:v>42682</c:v>
                </c:pt>
                <c:pt idx="469">
                  <c:v>42683</c:v>
                </c:pt>
                <c:pt idx="470">
                  <c:v>42684</c:v>
                </c:pt>
                <c:pt idx="471">
                  <c:v>42685</c:v>
                </c:pt>
                <c:pt idx="472">
                  <c:v>42688</c:v>
                </c:pt>
                <c:pt idx="473">
                  <c:v>42689</c:v>
                </c:pt>
                <c:pt idx="474">
                  <c:v>42690</c:v>
                </c:pt>
                <c:pt idx="475">
                  <c:v>42691</c:v>
                </c:pt>
                <c:pt idx="476">
                  <c:v>42692</c:v>
                </c:pt>
                <c:pt idx="477">
                  <c:v>42695</c:v>
                </c:pt>
                <c:pt idx="478">
                  <c:v>42696</c:v>
                </c:pt>
                <c:pt idx="479">
                  <c:v>42697</c:v>
                </c:pt>
                <c:pt idx="480">
                  <c:v>42699</c:v>
                </c:pt>
                <c:pt idx="481">
                  <c:v>42702</c:v>
                </c:pt>
                <c:pt idx="482">
                  <c:v>42703</c:v>
                </c:pt>
                <c:pt idx="483">
                  <c:v>42704</c:v>
                </c:pt>
                <c:pt idx="484">
                  <c:v>42705</c:v>
                </c:pt>
                <c:pt idx="485">
                  <c:v>42706</c:v>
                </c:pt>
                <c:pt idx="486">
                  <c:v>42709</c:v>
                </c:pt>
                <c:pt idx="487">
                  <c:v>42710</c:v>
                </c:pt>
                <c:pt idx="488">
                  <c:v>42711</c:v>
                </c:pt>
                <c:pt idx="489">
                  <c:v>42712</c:v>
                </c:pt>
                <c:pt idx="490">
                  <c:v>42713</c:v>
                </c:pt>
                <c:pt idx="491">
                  <c:v>42716</c:v>
                </c:pt>
                <c:pt idx="492">
                  <c:v>42717</c:v>
                </c:pt>
                <c:pt idx="493">
                  <c:v>42718</c:v>
                </c:pt>
                <c:pt idx="494">
                  <c:v>42719</c:v>
                </c:pt>
                <c:pt idx="495">
                  <c:v>42720</c:v>
                </c:pt>
                <c:pt idx="496">
                  <c:v>42723</c:v>
                </c:pt>
                <c:pt idx="497">
                  <c:v>42724</c:v>
                </c:pt>
                <c:pt idx="498">
                  <c:v>42725</c:v>
                </c:pt>
                <c:pt idx="499">
                  <c:v>42726</c:v>
                </c:pt>
                <c:pt idx="500">
                  <c:v>42727</c:v>
                </c:pt>
                <c:pt idx="501">
                  <c:v>42731</c:v>
                </c:pt>
                <c:pt idx="502">
                  <c:v>42732</c:v>
                </c:pt>
                <c:pt idx="503">
                  <c:v>42733</c:v>
                </c:pt>
                <c:pt idx="504">
                  <c:v>42734</c:v>
                </c:pt>
                <c:pt idx="505">
                  <c:v>42738</c:v>
                </c:pt>
                <c:pt idx="506">
                  <c:v>42739</c:v>
                </c:pt>
                <c:pt idx="507">
                  <c:v>42740</c:v>
                </c:pt>
                <c:pt idx="508">
                  <c:v>42741</c:v>
                </c:pt>
                <c:pt idx="509">
                  <c:v>42744</c:v>
                </c:pt>
                <c:pt idx="510">
                  <c:v>42745</c:v>
                </c:pt>
                <c:pt idx="511">
                  <c:v>42746</c:v>
                </c:pt>
                <c:pt idx="512">
                  <c:v>42747</c:v>
                </c:pt>
                <c:pt idx="513">
                  <c:v>42748</c:v>
                </c:pt>
                <c:pt idx="514">
                  <c:v>42752</c:v>
                </c:pt>
                <c:pt idx="515">
                  <c:v>42753</c:v>
                </c:pt>
                <c:pt idx="516">
                  <c:v>42754</c:v>
                </c:pt>
                <c:pt idx="517">
                  <c:v>42755</c:v>
                </c:pt>
                <c:pt idx="518">
                  <c:v>42758</c:v>
                </c:pt>
                <c:pt idx="519">
                  <c:v>42759</c:v>
                </c:pt>
                <c:pt idx="520">
                  <c:v>42760</c:v>
                </c:pt>
                <c:pt idx="521">
                  <c:v>42761</c:v>
                </c:pt>
                <c:pt idx="522">
                  <c:v>42762</c:v>
                </c:pt>
                <c:pt idx="523">
                  <c:v>42765</c:v>
                </c:pt>
                <c:pt idx="524">
                  <c:v>42766</c:v>
                </c:pt>
                <c:pt idx="525">
                  <c:v>42767</c:v>
                </c:pt>
                <c:pt idx="526">
                  <c:v>42768</c:v>
                </c:pt>
                <c:pt idx="527">
                  <c:v>42769</c:v>
                </c:pt>
                <c:pt idx="528">
                  <c:v>42772</c:v>
                </c:pt>
                <c:pt idx="529">
                  <c:v>42773</c:v>
                </c:pt>
                <c:pt idx="530">
                  <c:v>42774</c:v>
                </c:pt>
                <c:pt idx="531">
                  <c:v>42775</c:v>
                </c:pt>
                <c:pt idx="532">
                  <c:v>42776</c:v>
                </c:pt>
                <c:pt idx="533">
                  <c:v>42779</c:v>
                </c:pt>
                <c:pt idx="534">
                  <c:v>42780</c:v>
                </c:pt>
                <c:pt idx="535">
                  <c:v>42781</c:v>
                </c:pt>
                <c:pt idx="536">
                  <c:v>42782</c:v>
                </c:pt>
                <c:pt idx="537">
                  <c:v>42783</c:v>
                </c:pt>
                <c:pt idx="538">
                  <c:v>42787</c:v>
                </c:pt>
                <c:pt idx="539">
                  <c:v>42788</c:v>
                </c:pt>
                <c:pt idx="540">
                  <c:v>42789</c:v>
                </c:pt>
                <c:pt idx="541">
                  <c:v>42790</c:v>
                </c:pt>
                <c:pt idx="542">
                  <c:v>42793</c:v>
                </c:pt>
                <c:pt idx="543">
                  <c:v>42794</c:v>
                </c:pt>
                <c:pt idx="544">
                  <c:v>42795</c:v>
                </c:pt>
                <c:pt idx="545">
                  <c:v>42796</c:v>
                </c:pt>
                <c:pt idx="546">
                  <c:v>42797</c:v>
                </c:pt>
                <c:pt idx="547">
                  <c:v>42800</c:v>
                </c:pt>
                <c:pt idx="548">
                  <c:v>42801</c:v>
                </c:pt>
                <c:pt idx="549">
                  <c:v>42802</c:v>
                </c:pt>
                <c:pt idx="550">
                  <c:v>42803</c:v>
                </c:pt>
                <c:pt idx="551">
                  <c:v>42804</c:v>
                </c:pt>
                <c:pt idx="552">
                  <c:v>42807</c:v>
                </c:pt>
                <c:pt idx="553">
                  <c:v>42808</c:v>
                </c:pt>
                <c:pt idx="554">
                  <c:v>42809</c:v>
                </c:pt>
                <c:pt idx="555">
                  <c:v>42810</c:v>
                </c:pt>
                <c:pt idx="556">
                  <c:v>42811</c:v>
                </c:pt>
                <c:pt idx="557">
                  <c:v>42814</c:v>
                </c:pt>
                <c:pt idx="558">
                  <c:v>42815</c:v>
                </c:pt>
                <c:pt idx="559">
                  <c:v>42816</c:v>
                </c:pt>
                <c:pt idx="560">
                  <c:v>42817</c:v>
                </c:pt>
                <c:pt idx="561">
                  <c:v>42818</c:v>
                </c:pt>
                <c:pt idx="562">
                  <c:v>42821</c:v>
                </c:pt>
                <c:pt idx="563">
                  <c:v>42822</c:v>
                </c:pt>
                <c:pt idx="564">
                  <c:v>42823</c:v>
                </c:pt>
                <c:pt idx="565">
                  <c:v>42824</c:v>
                </c:pt>
                <c:pt idx="566">
                  <c:v>42825</c:v>
                </c:pt>
                <c:pt idx="567">
                  <c:v>42828</c:v>
                </c:pt>
                <c:pt idx="568">
                  <c:v>42829</c:v>
                </c:pt>
                <c:pt idx="569">
                  <c:v>42830</c:v>
                </c:pt>
                <c:pt idx="570">
                  <c:v>42831</c:v>
                </c:pt>
                <c:pt idx="571">
                  <c:v>42832</c:v>
                </c:pt>
                <c:pt idx="572">
                  <c:v>42835</c:v>
                </c:pt>
                <c:pt idx="573">
                  <c:v>42836</c:v>
                </c:pt>
                <c:pt idx="574">
                  <c:v>42837</c:v>
                </c:pt>
                <c:pt idx="575">
                  <c:v>42838</c:v>
                </c:pt>
                <c:pt idx="576">
                  <c:v>42842</c:v>
                </c:pt>
                <c:pt idx="577">
                  <c:v>42843</c:v>
                </c:pt>
                <c:pt idx="578">
                  <c:v>42844</c:v>
                </c:pt>
                <c:pt idx="579">
                  <c:v>42845</c:v>
                </c:pt>
                <c:pt idx="580">
                  <c:v>42846</c:v>
                </c:pt>
                <c:pt idx="581">
                  <c:v>42849</c:v>
                </c:pt>
                <c:pt idx="582">
                  <c:v>42850</c:v>
                </c:pt>
                <c:pt idx="583">
                  <c:v>42851</c:v>
                </c:pt>
                <c:pt idx="584">
                  <c:v>42852</c:v>
                </c:pt>
                <c:pt idx="585">
                  <c:v>42853</c:v>
                </c:pt>
                <c:pt idx="586">
                  <c:v>42856</c:v>
                </c:pt>
                <c:pt idx="587">
                  <c:v>42857</c:v>
                </c:pt>
                <c:pt idx="588">
                  <c:v>42858</c:v>
                </c:pt>
                <c:pt idx="589">
                  <c:v>42859</c:v>
                </c:pt>
                <c:pt idx="590">
                  <c:v>42860</c:v>
                </c:pt>
                <c:pt idx="591">
                  <c:v>42863</c:v>
                </c:pt>
                <c:pt idx="592">
                  <c:v>42864</c:v>
                </c:pt>
                <c:pt idx="593">
                  <c:v>42865</c:v>
                </c:pt>
                <c:pt idx="594">
                  <c:v>42866</c:v>
                </c:pt>
                <c:pt idx="595">
                  <c:v>42867</c:v>
                </c:pt>
                <c:pt idx="596">
                  <c:v>42870</c:v>
                </c:pt>
                <c:pt idx="597">
                  <c:v>42871</c:v>
                </c:pt>
                <c:pt idx="598">
                  <c:v>42872</c:v>
                </c:pt>
                <c:pt idx="599">
                  <c:v>42873</c:v>
                </c:pt>
                <c:pt idx="600">
                  <c:v>42874</c:v>
                </c:pt>
                <c:pt idx="601">
                  <c:v>42877</c:v>
                </c:pt>
                <c:pt idx="602">
                  <c:v>42878</c:v>
                </c:pt>
                <c:pt idx="603">
                  <c:v>42879</c:v>
                </c:pt>
                <c:pt idx="604">
                  <c:v>42880</c:v>
                </c:pt>
                <c:pt idx="605">
                  <c:v>42881</c:v>
                </c:pt>
                <c:pt idx="606">
                  <c:v>42885</c:v>
                </c:pt>
                <c:pt idx="607">
                  <c:v>42886</c:v>
                </c:pt>
                <c:pt idx="608">
                  <c:v>42887</c:v>
                </c:pt>
                <c:pt idx="609">
                  <c:v>42888</c:v>
                </c:pt>
                <c:pt idx="610">
                  <c:v>42891</c:v>
                </c:pt>
                <c:pt idx="611">
                  <c:v>42892</c:v>
                </c:pt>
                <c:pt idx="612">
                  <c:v>42893</c:v>
                </c:pt>
                <c:pt idx="613">
                  <c:v>42894</c:v>
                </c:pt>
                <c:pt idx="614">
                  <c:v>42895</c:v>
                </c:pt>
                <c:pt idx="615">
                  <c:v>42898</c:v>
                </c:pt>
                <c:pt idx="616">
                  <c:v>42899</c:v>
                </c:pt>
                <c:pt idx="617">
                  <c:v>42900</c:v>
                </c:pt>
                <c:pt idx="618">
                  <c:v>42901</c:v>
                </c:pt>
                <c:pt idx="619">
                  <c:v>42902</c:v>
                </c:pt>
                <c:pt idx="620">
                  <c:v>42905</c:v>
                </c:pt>
                <c:pt idx="621">
                  <c:v>42906</c:v>
                </c:pt>
                <c:pt idx="622">
                  <c:v>42907</c:v>
                </c:pt>
                <c:pt idx="623">
                  <c:v>42908</c:v>
                </c:pt>
                <c:pt idx="624">
                  <c:v>42909</c:v>
                </c:pt>
                <c:pt idx="625">
                  <c:v>42912</c:v>
                </c:pt>
                <c:pt idx="626">
                  <c:v>42913</c:v>
                </c:pt>
                <c:pt idx="627">
                  <c:v>42914</c:v>
                </c:pt>
                <c:pt idx="628">
                  <c:v>42915</c:v>
                </c:pt>
                <c:pt idx="629">
                  <c:v>42916</c:v>
                </c:pt>
                <c:pt idx="630">
                  <c:v>42919</c:v>
                </c:pt>
                <c:pt idx="631">
                  <c:v>42921</c:v>
                </c:pt>
                <c:pt idx="632">
                  <c:v>42922</c:v>
                </c:pt>
                <c:pt idx="633">
                  <c:v>42923</c:v>
                </c:pt>
                <c:pt idx="634">
                  <c:v>42926</c:v>
                </c:pt>
                <c:pt idx="635">
                  <c:v>42927</c:v>
                </c:pt>
                <c:pt idx="636">
                  <c:v>42928</c:v>
                </c:pt>
                <c:pt idx="637">
                  <c:v>42929</c:v>
                </c:pt>
                <c:pt idx="638">
                  <c:v>42930</c:v>
                </c:pt>
                <c:pt idx="639">
                  <c:v>42933</c:v>
                </c:pt>
                <c:pt idx="640">
                  <c:v>42934</c:v>
                </c:pt>
                <c:pt idx="641">
                  <c:v>42935</c:v>
                </c:pt>
                <c:pt idx="642">
                  <c:v>42936</c:v>
                </c:pt>
                <c:pt idx="643">
                  <c:v>42937</c:v>
                </c:pt>
                <c:pt idx="644">
                  <c:v>42940</c:v>
                </c:pt>
                <c:pt idx="645">
                  <c:v>42941</c:v>
                </c:pt>
                <c:pt idx="646">
                  <c:v>42942</c:v>
                </c:pt>
                <c:pt idx="647">
                  <c:v>42943</c:v>
                </c:pt>
                <c:pt idx="648">
                  <c:v>42944</c:v>
                </c:pt>
                <c:pt idx="649">
                  <c:v>42947</c:v>
                </c:pt>
                <c:pt idx="650">
                  <c:v>42948</c:v>
                </c:pt>
                <c:pt idx="651">
                  <c:v>42949</c:v>
                </c:pt>
                <c:pt idx="652">
                  <c:v>42950</c:v>
                </c:pt>
                <c:pt idx="653">
                  <c:v>42951</c:v>
                </c:pt>
                <c:pt idx="654">
                  <c:v>42954</c:v>
                </c:pt>
                <c:pt idx="655">
                  <c:v>42955</c:v>
                </c:pt>
                <c:pt idx="656">
                  <c:v>42956</c:v>
                </c:pt>
                <c:pt idx="657">
                  <c:v>42957</c:v>
                </c:pt>
                <c:pt idx="658">
                  <c:v>42958</c:v>
                </c:pt>
                <c:pt idx="659">
                  <c:v>42961</c:v>
                </c:pt>
                <c:pt idx="660">
                  <c:v>42962</c:v>
                </c:pt>
                <c:pt idx="661">
                  <c:v>42963</c:v>
                </c:pt>
                <c:pt idx="662">
                  <c:v>42964</c:v>
                </c:pt>
                <c:pt idx="663">
                  <c:v>42965</c:v>
                </c:pt>
                <c:pt idx="664">
                  <c:v>42968</c:v>
                </c:pt>
                <c:pt idx="665">
                  <c:v>42969</c:v>
                </c:pt>
                <c:pt idx="666">
                  <c:v>42970</c:v>
                </c:pt>
                <c:pt idx="667">
                  <c:v>42971</c:v>
                </c:pt>
                <c:pt idx="668">
                  <c:v>42972</c:v>
                </c:pt>
                <c:pt idx="669">
                  <c:v>42975</c:v>
                </c:pt>
                <c:pt idx="670">
                  <c:v>42976</c:v>
                </c:pt>
                <c:pt idx="671">
                  <c:v>42977</c:v>
                </c:pt>
                <c:pt idx="672">
                  <c:v>42978</c:v>
                </c:pt>
                <c:pt idx="673">
                  <c:v>42979</c:v>
                </c:pt>
                <c:pt idx="674">
                  <c:v>42983</c:v>
                </c:pt>
                <c:pt idx="675">
                  <c:v>42984</c:v>
                </c:pt>
                <c:pt idx="676">
                  <c:v>42985</c:v>
                </c:pt>
                <c:pt idx="677">
                  <c:v>42986</c:v>
                </c:pt>
                <c:pt idx="678">
                  <c:v>42989</c:v>
                </c:pt>
                <c:pt idx="679">
                  <c:v>42990</c:v>
                </c:pt>
                <c:pt idx="680">
                  <c:v>42991</c:v>
                </c:pt>
                <c:pt idx="681">
                  <c:v>42992</c:v>
                </c:pt>
                <c:pt idx="682">
                  <c:v>42993</c:v>
                </c:pt>
                <c:pt idx="683">
                  <c:v>42996</c:v>
                </c:pt>
                <c:pt idx="684">
                  <c:v>42997</c:v>
                </c:pt>
                <c:pt idx="685">
                  <c:v>42998</c:v>
                </c:pt>
                <c:pt idx="686">
                  <c:v>42999</c:v>
                </c:pt>
                <c:pt idx="687">
                  <c:v>43000</c:v>
                </c:pt>
                <c:pt idx="688">
                  <c:v>43003</c:v>
                </c:pt>
                <c:pt idx="689">
                  <c:v>43004</c:v>
                </c:pt>
                <c:pt idx="690">
                  <c:v>43005</c:v>
                </c:pt>
                <c:pt idx="691">
                  <c:v>43006</c:v>
                </c:pt>
                <c:pt idx="692">
                  <c:v>43007</c:v>
                </c:pt>
                <c:pt idx="693">
                  <c:v>43010</c:v>
                </c:pt>
                <c:pt idx="694">
                  <c:v>43011</c:v>
                </c:pt>
                <c:pt idx="695">
                  <c:v>43012</c:v>
                </c:pt>
                <c:pt idx="696">
                  <c:v>43013</c:v>
                </c:pt>
                <c:pt idx="697">
                  <c:v>43014</c:v>
                </c:pt>
                <c:pt idx="698">
                  <c:v>43017</c:v>
                </c:pt>
                <c:pt idx="699">
                  <c:v>43018</c:v>
                </c:pt>
                <c:pt idx="700">
                  <c:v>43019</c:v>
                </c:pt>
                <c:pt idx="701">
                  <c:v>43020</c:v>
                </c:pt>
                <c:pt idx="702">
                  <c:v>43021</c:v>
                </c:pt>
                <c:pt idx="703">
                  <c:v>43024</c:v>
                </c:pt>
                <c:pt idx="704">
                  <c:v>43025</c:v>
                </c:pt>
                <c:pt idx="705">
                  <c:v>43026</c:v>
                </c:pt>
                <c:pt idx="706">
                  <c:v>43027</c:v>
                </c:pt>
                <c:pt idx="707">
                  <c:v>43028</c:v>
                </c:pt>
                <c:pt idx="708">
                  <c:v>43031</c:v>
                </c:pt>
                <c:pt idx="709">
                  <c:v>43032</c:v>
                </c:pt>
                <c:pt idx="710">
                  <c:v>43033</c:v>
                </c:pt>
                <c:pt idx="711">
                  <c:v>43034</c:v>
                </c:pt>
                <c:pt idx="712">
                  <c:v>43035</c:v>
                </c:pt>
                <c:pt idx="713">
                  <c:v>43038</c:v>
                </c:pt>
                <c:pt idx="714">
                  <c:v>43039</c:v>
                </c:pt>
                <c:pt idx="715">
                  <c:v>43040</c:v>
                </c:pt>
                <c:pt idx="716">
                  <c:v>43041</c:v>
                </c:pt>
                <c:pt idx="717">
                  <c:v>43042</c:v>
                </c:pt>
                <c:pt idx="718">
                  <c:v>43045</c:v>
                </c:pt>
                <c:pt idx="719">
                  <c:v>43046</c:v>
                </c:pt>
                <c:pt idx="720">
                  <c:v>43047</c:v>
                </c:pt>
                <c:pt idx="721">
                  <c:v>43048</c:v>
                </c:pt>
                <c:pt idx="722">
                  <c:v>43049</c:v>
                </c:pt>
                <c:pt idx="723">
                  <c:v>43052</c:v>
                </c:pt>
                <c:pt idx="724">
                  <c:v>43053</c:v>
                </c:pt>
                <c:pt idx="725">
                  <c:v>43054</c:v>
                </c:pt>
                <c:pt idx="726">
                  <c:v>43055</c:v>
                </c:pt>
                <c:pt idx="727">
                  <c:v>43056</c:v>
                </c:pt>
                <c:pt idx="728">
                  <c:v>43059</c:v>
                </c:pt>
                <c:pt idx="729">
                  <c:v>43060</c:v>
                </c:pt>
                <c:pt idx="730">
                  <c:v>43061</c:v>
                </c:pt>
                <c:pt idx="731">
                  <c:v>43063</c:v>
                </c:pt>
                <c:pt idx="732">
                  <c:v>43066</c:v>
                </c:pt>
                <c:pt idx="733">
                  <c:v>43067</c:v>
                </c:pt>
                <c:pt idx="734">
                  <c:v>43068</c:v>
                </c:pt>
                <c:pt idx="735">
                  <c:v>43069</c:v>
                </c:pt>
                <c:pt idx="736">
                  <c:v>43070</c:v>
                </c:pt>
                <c:pt idx="737">
                  <c:v>43073</c:v>
                </c:pt>
                <c:pt idx="738">
                  <c:v>43074</c:v>
                </c:pt>
                <c:pt idx="739">
                  <c:v>43075</c:v>
                </c:pt>
                <c:pt idx="740">
                  <c:v>43076</c:v>
                </c:pt>
                <c:pt idx="741">
                  <c:v>43077</c:v>
                </c:pt>
                <c:pt idx="742">
                  <c:v>43080</c:v>
                </c:pt>
                <c:pt idx="743">
                  <c:v>43081</c:v>
                </c:pt>
                <c:pt idx="744">
                  <c:v>43082</c:v>
                </c:pt>
                <c:pt idx="745">
                  <c:v>43083</c:v>
                </c:pt>
                <c:pt idx="746">
                  <c:v>43084</c:v>
                </c:pt>
                <c:pt idx="747">
                  <c:v>43087</c:v>
                </c:pt>
                <c:pt idx="748">
                  <c:v>43088</c:v>
                </c:pt>
                <c:pt idx="749">
                  <c:v>43089</c:v>
                </c:pt>
                <c:pt idx="750">
                  <c:v>43090</c:v>
                </c:pt>
                <c:pt idx="751">
                  <c:v>43091</c:v>
                </c:pt>
                <c:pt idx="752">
                  <c:v>43095</c:v>
                </c:pt>
                <c:pt idx="753">
                  <c:v>43096</c:v>
                </c:pt>
                <c:pt idx="754">
                  <c:v>43097</c:v>
                </c:pt>
                <c:pt idx="755">
                  <c:v>43098</c:v>
                </c:pt>
                <c:pt idx="756">
                  <c:v>43102</c:v>
                </c:pt>
                <c:pt idx="757">
                  <c:v>43103</c:v>
                </c:pt>
                <c:pt idx="758">
                  <c:v>43104</c:v>
                </c:pt>
                <c:pt idx="759">
                  <c:v>43105</c:v>
                </c:pt>
                <c:pt idx="760">
                  <c:v>43108</c:v>
                </c:pt>
                <c:pt idx="761">
                  <c:v>43109</c:v>
                </c:pt>
                <c:pt idx="762">
                  <c:v>43110</c:v>
                </c:pt>
                <c:pt idx="763">
                  <c:v>43111</c:v>
                </c:pt>
                <c:pt idx="764">
                  <c:v>43112</c:v>
                </c:pt>
                <c:pt idx="765">
                  <c:v>43116</c:v>
                </c:pt>
                <c:pt idx="766">
                  <c:v>43117</c:v>
                </c:pt>
                <c:pt idx="767">
                  <c:v>43118</c:v>
                </c:pt>
                <c:pt idx="768">
                  <c:v>43119</c:v>
                </c:pt>
                <c:pt idx="769">
                  <c:v>43122</c:v>
                </c:pt>
                <c:pt idx="770">
                  <c:v>43123</c:v>
                </c:pt>
                <c:pt idx="771">
                  <c:v>43124</c:v>
                </c:pt>
                <c:pt idx="772">
                  <c:v>43125</c:v>
                </c:pt>
                <c:pt idx="773">
                  <c:v>43126</c:v>
                </c:pt>
                <c:pt idx="774">
                  <c:v>43129</c:v>
                </c:pt>
                <c:pt idx="775">
                  <c:v>43130</c:v>
                </c:pt>
                <c:pt idx="776">
                  <c:v>43131</c:v>
                </c:pt>
                <c:pt idx="777">
                  <c:v>43132</c:v>
                </c:pt>
                <c:pt idx="778">
                  <c:v>43133</c:v>
                </c:pt>
                <c:pt idx="779">
                  <c:v>43136</c:v>
                </c:pt>
                <c:pt idx="780">
                  <c:v>43137</c:v>
                </c:pt>
                <c:pt idx="781">
                  <c:v>43138</c:v>
                </c:pt>
                <c:pt idx="782">
                  <c:v>43139</c:v>
                </c:pt>
                <c:pt idx="783">
                  <c:v>43140</c:v>
                </c:pt>
                <c:pt idx="784">
                  <c:v>43143</c:v>
                </c:pt>
                <c:pt idx="785">
                  <c:v>43144</c:v>
                </c:pt>
                <c:pt idx="786">
                  <c:v>43145</c:v>
                </c:pt>
                <c:pt idx="787">
                  <c:v>43146</c:v>
                </c:pt>
                <c:pt idx="788">
                  <c:v>43147</c:v>
                </c:pt>
                <c:pt idx="789">
                  <c:v>43151</c:v>
                </c:pt>
                <c:pt idx="790">
                  <c:v>43152</c:v>
                </c:pt>
                <c:pt idx="791">
                  <c:v>43153</c:v>
                </c:pt>
                <c:pt idx="792">
                  <c:v>43154</c:v>
                </c:pt>
                <c:pt idx="793">
                  <c:v>43157</c:v>
                </c:pt>
                <c:pt idx="794">
                  <c:v>43158</c:v>
                </c:pt>
                <c:pt idx="795">
                  <c:v>43159</c:v>
                </c:pt>
                <c:pt idx="796">
                  <c:v>43160</c:v>
                </c:pt>
                <c:pt idx="797">
                  <c:v>43161</c:v>
                </c:pt>
                <c:pt idx="798">
                  <c:v>43164</c:v>
                </c:pt>
                <c:pt idx="799">
                  <c:v>43165</c:v>
                </c:pt>
                <c:pt idx="800">
                  <c:v>43166</c:v>
                </c:pt>
                <c:pt idx="801">
                  <c:v>43167</c:v>
                </c:pt>
                <c:pt idx="802">
                  <c:v>43168</c:v>
                </c:pt>
                <c:pt idx="803">
                  <c:v>43171</c:v>
                </c:pt>
                <c:pt idx="804">
                  <c:v>43172</c:v>
                </c:pt>
                <c:pt idx="805">
                  <c:v>43173</c:v>
                </c:pt>
                <c:pt idx="806">
                  <c:v>43174</c:v>
                </c:pt>
                <c:pt idx="807">
                  <c:v>43175</c:v>
                </c:pt>
                <c:pt idx="808">
                  <c:v>43178</c:v>
                </c:pt>
                <c:pt idx="809">
                  <c:v>43179</c:v>
                </c:pt>
                <c:pt idx="810">
                  <c:v>43180</c:v>
                </c:pt>
                <c:pt idx="811">
                  <c:v>43181</c:v>
                </c:pt>
                <c:pt idx="812">
                  <c:v>43182</c:v>
                </c:pt>
                <c:pt idx="813">
                  <c:v>43185</c:v>
                </c:pt>
                <c:pt idx="814">
                  <c:v>43186</c:v>
                </c:pt>
                <c:pt idx="815">
                  <c:v>43187</c:v>
                </c:pt>
                <c:pt idx="816">
                  <c:v>43188</c:v>
                </c:pt>
                <c:pt idx="817">
                  <c:v>43192</c:v>
                </c:pt>
                <c:pt idx="818">
                  <c:v>43193</c:v>
                </c:pt>
                <c:pt idx="819">
                  <c:v>43194</c:v>
                </c:pt>
                <c:pt idx="820">
                  <c:v>43195</c:v>
                </c:pt>
                <c:pt idx="821">
                  <c:v>43196</c:v>
                </c:pt>
                <c:pt idx="822">
                  <c:v>43199</c:v>
                </c:pt>
                <c:pt idx="823">
                  <c:v>43200</c:v>
                </c:pt>
                <c:pt idx="824">
                  <c:v>43201</c:v>
                </c:pt>
                <c:pt idx="825">
                  <c:v>43202</c:v>
                </c:pt>
                <c:pt idx="826">
                  <c:v>43203</c:v>
                </c:pt>
                <c:pt idx="827">
                  <c:v>43206</c:v>
                </c:pt>
                <c:pt idx="828">
                  <c:v>43207</c:v>
                </c:pt>
                <c:pt idx="829">
                  <c:v>43208</c:v>
                </c:pt>
                <c:pt idx="830">
                  <c:v>43209</c:v>
                </c:pt>
                <c:pt idx="831">
                  <c:v>43210</c:v>
                </c:pt>
                <c:pt idx="832">
                  <c:v>43213</c:v>
                </c:pt>
                <c:pt idx="833">
                  <c:v>43214</c:v>
                </c:pt>
                <c:pt idx="834">
                  <c:v>43215</c:v>
                </c:pt>
                <c:pt idx="835">
                  <c:v>43216</c:v>
                </c:pt>
                <c:pt idx="836">
                  <c:v>43217</c:v>
                </c:pt>
                <c:pt idx="837">
                  <c:v>43220</c:v>
                </c:pt>
                <c:pt idx="838">
                  <c:v>43221</c:v>
                </c:pt>
                <c:pt idx="839">
                  <c:v>43222</c:v>
                </c:pt>
                <c:pt idx="840">
                  <c:v>43223</c:v>
                </c:pt>
                <c:pt idx="841">
                  <c:v>43224</c:v>
                </c:pt>
                <c:pt idx="842">
                  <c:v>43227</c:v>
                </c:pt>
                <c:pt idx="843">
                  <c:v>43228</c:v>
                </c:pt>
                <c:pt idx="844">
                  <c:v>43229</c:v>
                </c:pt>
                <c:pt idx="845">
                  <c:v>43230</c:v>
                </c:pt>
                <c:pt idx="846">
                  <c:v>43231</c:v>
                </c:pt>
                <c:pt idx="847">
                  <c:v>43234</c:v>
                </c:pt>
                <c:pt idx="848">
                  <c:v>43235</c:v>
                </c:pt>
                <c:pt idx="849">
                  <c:v>43236</c:v>
                </c:pt>
                <c:pt idx="850">
                  <c:v>43237</c:v>
                </c:pt>
                <c:pt idx="851">
                  <c:v>43238</c:v>
                </c:pt>
                <c:pt idx="852">
                  <c:v>43241</c:v>
                </c:pt>
                <c:pt idx="853">
                  <c:v>43242</c:v>
                </c:pt>
                <c:pt idx="854">
                  <c:v>43243</c:v>
                </c:pt>
                <c:pt idx="855">
                  <c:v>43244</c:v>
                </c:pt>
                <c:pt idx="856">
                  <c:v>43245</c:v>
                </c:pt>
                <c:pt idx="857">
                  <c:v>43249</c:v>
                </c:pt>
                <c:pt idx="858">
                  <c:v>43250</c:v>
                </c:pt>
                <c:pt idx="859">
                  <c:v>43251</c:v>
                </c:pt>
                <c:pt idx="860">
                  <c:v>43252</c:v>
                </c:pt>
                <c:pt idx="861">
                  <c:v>43255</c:v>
                </c:pt>
                <c:pt idx="862">
                  <c:v>43256</c:v>
                </c:pt>
                <c:pt idx="863">
                  <c:v>43257</c:v>
                </c:pt>
                <c:pt idx="864">
                  <c:v>43258</c:v>
                </c:pt>
                <c:pt idx="865">
                  <c:v>43259</c:v>
                </c:pt>
                <c:pt idx="866">
                  <c:v>43262</c:v>
                </c:pt>
                <c:pt idx="867">
                  <c:v>43263</c:v>
                </c:pt>
                <c:pt idx="868">
                  <c:v>43264</c:v>
                </c:pt>
                <c:pt idx="869">
                  <c:v>43265</c:v>
                </c:pt>
                <c:pt idx="870">
                  <c:v>43266</c:v>
                </c:pt>
                <c:pt idx="871">
                  <c:v>43269</c:v>
                </c:pt>
                <c:pt idx="872">
                  <c:v>43270</c:v>
                </c:pt>
                <c:pt idx="873">
                  <c:v>43271</c:v>
                </c:pt>
                <c:pt idx="874">
                  <c:v>43272</c:v>
                </c:pt>
                <c:pt idx="875">
                  <c:v>43273</c:v>
                </c:pt>
                <c:pt idx="876">
                  <c:v>43276</c:v>
                </c:pt>
                <c:pt idx="877">
                  <c:v>43277</c:v>
                </c:pt>
                <c:pt idx="878">
                  <c:v>43278</c:v>
                </c:pt>
                <c:pt idx="879">
                  <c:v>43279</c:v>
                </c:pt>
                <c:pt idx="880">
                  <c:v>43280</c:v>
                </c:pt>
                <c:pt idx="881">
                  <c:v>43283</c:v>
                </c:pt>
                <c:pt idx="882">
                  <c:v>43284</c:v>
                </c:pt>
                <c:pt idx="883">
                  <c:v>43286</c:v>
                </c:pt>
                <c:pt idx="884">
                  <c:v>43287</c:v>
                </c:pt>
                <c:pt idx="885">
                  <c:v>43290</c:v>
                </c:pt>
                <c:pt idx="886">
                  <c:v>43291</c:v>
                </c:pt>
                <c:pt idx="887">
                  <c:v>43292</c:v>
                </c:pt>
                <c:pt idx="888">
                  <c:v>43293</c:v>
                </c:pt>
                <c:pt idx="889">
                  <c:v>43294</c:v>
                </c:pt>
                <c:pt idx="890">
                  <c:v>43297</c:v>
                </c:pt>
                <c:pt idx="891">
                  <c:v>43298</c:v>
                </c:pt>
                <c:pt idx="892">
                  <c:v>43299</c:v>
                </c:pt>
                <c:pt idx="893">
                  <c:v>43300</c:v>
                </c:pt>
                <c:pt idx="894">
                  <c:v>43301</c:v>
                </c:pt>
                <c:pt idx="895">
                  <c:v>43304</c:v>
                </c:pt>
                <c:pt idx="896">
                  <c:v>43305</c:v>
                </c:pt>
                <c:pt idx="897">
                  <c:v>43306</c:v>
                </c:pt>
                <c:pt idx="898">
                  <c:v>43307</c:v>
                </c:pt>
                <c:pt idx="899">
                  <c:v>43308</c:v>
                </c:pt>
                <c:pt idx="900">
                  <c:v>43311</c:v>
                </c:pt>
                <c:pt idx="901">
                  <c:v>43312</c:v>
                </c:pt>
                <c:pt idx="902">
                  <c:v>43313</c:v>
                </c:pt>
                <c:pt idx="903">
                  <c:v>43314</c:v>
                </c:pt>
                <c:pt idx="904">
                  <c:v>43315</c:v>
                </c:pt>
                <c:pt idx="905">
                  <c:v>43318</c:v>
                </c:pt>
                <c:pt idx="906">
                  <c:v>43319</c:v>
                </c:pt>
                <c:pt idx="907">
                  <c:v>43320</c:v>
                </c:pt>
                <c:pt idx="908">
                  <c:v>43321</c:v>
                </c:pt>
                <c:pt idx="909">
                  <c:v>43322</c:v>
                </c:pt>
                <c:pt idx="910">
                  <c:v>43325</c:v>
                </c:pt>
                <c:pt idx="911">
                  <c:v>43326</c:v>
                </c:pt>
                <c:pt idx="912">
                  <c:v>43327</c:v>
                </c:pt>
                <c:pt idx="913">
                  <c:v>43328</c:v>
                </c:pt>
                <c:pt idx="914">
                  <c:v>43329</c:v>
                </c:pt>
                <c:pt idx="915">
                  <c:v>43332</c:v>
                </c:pt>
                <c:pt idx="916">
                  <c:v>43333</c:v>
                </c:pt>
                <c:pt idx="917">
                  <c:v>43334</c:v>
                </c:pt>
                <c:pt idx="918">
                  <c:v>43335</c:v>
                </c:pt>
                <c:pt idx="919">
                  <c:v>43336</c:v>
                </c:pt>
                <c:pt idx="920">
                  <c:v>43339</c:v>
                </c:pt>
                <c:pt idx="921">
                  <c:v>43340</c:v>
                </c:pt>
                <c:pt idx="922">
                  <c:v>43341</c:v>
                </c:pt>
                <c:pt idx="923">
                  <c:v>43342</c:v>
                </c:pt>
                <c:pt idx="924">
                  <c:v>43343</c:v>
                </c:pt>
                <c:pt idx="925">
                  <c:v>43347</c:v>
                </c:pt>
                <c:pt idx="926">
                  <c:v>43348</c:v>
                </c:pt>
                <c:pt idx="927">
                  <c:v>43349</c:v>
                </c:pt>
                <c:pt idx="928">
                  <c:v>43350</c:v>
                </c:pt>
                <c:pt idx="929">
                  <c:v>43353</c:v>
                </c:pt>
                <c:pt idx="930">
                  <c:v>43354</c:v>
                </c:pt>
                <c:pt idx="931">
                  <c:v>43355</c:v>
                </c:pt>
                <c:pt idx="932">
                  <c:v>43356</c:v>
                </c:pt>
                <c:pt idx="933">
                  <c:v>43357</c:v>
                </c:pt>
                <c:pt idx="934">
                  <c:v>43360</c:v>
                </c:pt>
                <c:pt idx="935">
                  <c:v>43361</c:v>
                </c:pt>
                <c:pt idx="936">
                  <c:v>43362</c:v>
                </c:pt>
                <c:pt idx="937">
                  <c:v>43363</c:v>
                </c:pt>
                <c:pt idx="938">
                  <c:v>43364</c:v>
                </c:pt>
                <c:pt idx="939">
                  <c:v>43367</c:v>
                </c:pt>
                <c:pt idx="940">
                  <c:v>43368</c:v>
                </c:pt>
                <c:pt idx="941">
                  <c:v>43369</c:v>
                </c:pt>
                <c:pt idx="942">
                  <c:v>43370</c:v>
                </c:pt>
                <c:pt idx="943">
                  <c:v>43371</c:v>
                </c:pt>
                <c:pt idx="944">
                  <c:v>43374</c:v>
                </c:pt>
                <c:pt idx="945">
                  <c:v>43375</c:v>
                </c:pt>
                <c:pt idx="946">
                  <c:v>43376</c:v>
                </c:pt>
                <c:pt idx="947">
                  <c:v>43377</c:v>
                </c:pt>
                <c:pt idx="948">
                  <c:v>43378</c:v>
                </c:pt>
                <c:pt idx="949">
                  <c:v>43381</c:v>
                </c:pt>
                <c:pt idx="950">
                  <c:v>43382</c:v>
                </c:pt>
                <c:pt idx="951">
                  <c:v>43383</c:v>
                </c:pt>
                <c:pt idx="952">
                  <c:v>43384</c:v>
                </c:pt>
                <c:pt idx="953">
                  <c:v>43385</c:v>
                </c:pt>
                <c:pt idx="954">
                  <c:v>43388</c:v>
                </c:pt>
                <c:pt idx="955">
                  <c:v>43389</c:v>
                </c:pt>
                <c:pt idx="956">
                  <c:v>43390</c:v>
                </c:pt>
                <c:pt idx="957">
                  <c:v>43391</c:v>
                </c:pt>
                <c:pt idx="958">
                  <c:v>43392</c:v>
                </c:pt>
                <c:pt idx="959">
                  <c:v>43395</c:v>
                </c:pt>
                <c:pt idx="960">
                  <c:v>43396</c:v>
                </c:pt>
                <c:pt idx="961">
                  <c:v>43397</c:v>
                </c:pt>
                <c:pt idx="962">
                  <c:v>43398</c:v>
                </c:pt>
                <c:pt idx="963">
                  <c:v>43399</c:v>
                </c:pt>
                <c:pt idx="964">
                  <c:v>43402</c:v>
                </c:pt>
                <c:pt idx="965">
                  <c:v>43403</c:v>
                </c:pt>
                <c:pt idx="966">
                  <c:v>43404</c:v>
                </c:pt>
                <c:pt idx="967">
                  <c:v>43405</c:v>
                </c:pt>
                <c:pt idx="968">
                  <c:v>43406</c:v>
                </c:pt>
                <c:pt idx="969">
                  <c:v>43409</c:v>
                </c:pt>
                <c:pt idx="970">
                  <c:v>43410</c:v>
                </c:pt>
                <c:pt idx="971">
                  <c:v>43411</c:v>
                </c:pt>
                <c:pt idx="972">
                  <c:v>43412</c:v>
                </c:pt>
                <c:pt idx="973">
                  <c:v>43413</c:v>
                </c:pt>
                <c:pt idx="974">
                  <c:v>43416</c:v>
                </c:pt>
                <c:pt idx="975">
                  <c:v>43417</c:v>
                </c:pt>
                <c:pt idx="976">
                  <c:v>43418</c:v>
                </c:pt>
                <c:pt idx="977">
                  <c:v>43419</c:v>
                </c:pt>
                <c:pt idx="978">
                  <c:v>43420</c:v>
                </c:pt>
                <c:pt idx="979">
                  <c:v>43423</c:v>
                </c:pt>
                <c:pt idx="980">
                  <c:v>43424</c:v>
                </c:pt>
                <c:pt idx="981">
                  <c:v>43425</c:v>
                </c:pt>
                <c:pt idx="982">
                  <c:v>43427</c:v>
                </c:pt>
                <c:pt idx="983">
                  <c:v>43430</c:v>
                </c:pt>
                <c:pt idx="984">
                  <c:v>43431</c:v>
                </c:pt>
                <c:pt idx="985">
                  <c:v>43432</c:v>
                </c:pt>
                <c:pt idx="986">
                  <c:v>43433</c:v>
                </c:pt>
                <c:pt idx="987">
                  <c:v>43434</c:v>
                </c:pt>
                <c:pt idx="988">
                  <c:v>43437</c:v>
                </c:pt>
                <c:pt idx="989">
                  <c:v>43438</c:v>
                </c:pt>
                <c:pt idx="990">
                  <c:v>43439</c:v>
                </c:pt>
                <c:pt idx="991">
                  <c:v>43440</c:v>
                </c:pt>
                <c:pt idx="992">
                  <c:v>43441</c:v>
                </c:pt>
                <c:pt idx="993">
                  <c:v>43444</c:v>
                </c:pt>
                <c:pt idx="994">
                  <c:v>43445</c:v>
                </c:pt>
                <c:pt idx="995">
                  <c:v>43446</c:v>
                </c:pt>
                <c:pt idx="996">
                  <c:v>43447</c:v>
                </c:pt>
                <c:pt idx="997">
                  <c:v>43448</c:v>
                </c:pt>
                <c:pt idx="998">
                  <c:v>43451</c:v>
                </c:pt>
                <c:pt idx="999">
                  <c:v>43452</c:v>
                </c:pt>
                <c:pt idx="1000">
                  <c:v>43453</c:v>
                </c:pt>
                <c:pt idx="1001">
                  <c:v>43454</c:v>
                </c:pt>
                <c:pt idx="1002">
                  <c:v>43455</c:v>
                </c:pt>
                <c:pt idx="1003">
                  <c:v>43458</c:v>
                </c:pt>
                <c:pt idx="1004">
                  <c:v>43460</c:v>
                </c:pt>
                <c:pt idx="1005">
                  <c:v>43461</c:v>
                </c:pt>
                <c:pt idx="1006">
                  <c:v>43462</c:v>
                </c:pt>
                <c:pt idx="1007">
                  <c:v>43465</c:v>
                </c:pt>
                <c:pt idx="1008">
                  <c:v>43467</c:v>
                </c:pt>
                <c:pt idx="1009">
                  <c:v>43468</c:v>
                </c:pt>
                <c:pt idx="1010">
                  <c:v>43469</c:v>
                </c:pt>
                <c:pt idx="1011">
                  <c:v>43472</c:v>
                </c:pt>
                <c:pt idx="1012">
                  <c:v>43473</c:v>
                </c:pt>
                <c:pt idx="1013">
                  <c:v>43474</c:v>
                </c:pt>
                <c:pt idx="1014">
                  <c:v>43475</c:v>
                </c:pt>
                <c:pt idx="1015">
                  <c:v>43476</c:v>
                </c:pt>
                <c:pt idx="1016">
                  <c:v>43479</c:v>
                </c:pt>
                <c:pt idx="1017">
                  <c:v>43480</c:v>
                </c:pt>
                <c:pt idx="1018">
                  <c:v>43481</c:v>
                </c:pt>
                <c:pt idx="1019">
                  <c:v>43482</c:v>
                </c:pt>
                <c:pt idx="1020">
                  <c:v>43483</c:v>
                </c:pt>
                <c:pt idx="1021">
                  <c:v>43487</c:v>
                </c:pt>
                <c:pt idx="1022">
                  <c:v>43488</c:v>
                </c:pt>
                <c:pt idx="1023">
                  <c:v>43489</c:v>
                </c:pt>
                <c:pt idx="1024">
                  <c:v>43490</c:v>
                </c:pt>
                <c:pt idx="1025">
                  <c:v>43493</c:v>
                </c:pt>
                <c:pt idx="1026">
                  <c:v>43494</c:v>
                </c:pt>
                <c:pt idx="1027">
                  <c:v>43495</c:v>
                </c:pt>
                <c:pt idx="1028">
                  <c:v>43496</c:v>
                </c:pt>
                <c:pt idx="1029">
                  <c:v>43497</c:v>
                </c:pt>
                <c:pt idx="1030">
                  <c:v>43500</c:v>
                </c:pt>
                <c:pt idx="1031">
                  <c:v>43501</c:v>
                </c:pt>
                <c:pt idx="1032">
                  <c:v>43502</c:v>
                </c:pt>
                <c:pt idx="1033">
                  <c:v>43503</c:v>
                </c:pt>
                <c:pt idx="1034">
                  <c:v>43504</c:v>
                </c:pt>
                <c:pt idx="1035">
                  <c:v>43507</c:v>
                </c:pt>
                <c:pt idx="1036">
                  <c:v>43508</c:v>
                </c:pt>
                <c:pt idx="1037">
                  <c:v>43509</c:v>
                </c:pt>
                <c:pt idx="1038">
                  <c:v>43510</c:v>
                </c:pt>
                <c:pt idx="1039">
                  <c:v>43511</c:v>
                </c:pt>
                <c:pt idx="1040">
                  <c:v>43515</c:v>
                </c:pt>
                <c:pt idx="1041">
                  <c:v>43516</c:v>
                </c:pt>
                <c:pt idx="1042">
                  <c:v>43517</c:v>
                </c:pt>
                <c:pt idx="1043">
                  <c:v>43518</c:v>
                </c:pt>
                <c:pt idx="1044">
                  <c:v>43521</c:v>
                </c:pt>
                <c:pt idx="1045">
                  <c:v>43522</c:v>
                </c:pt>
                <c:pt idx="1046">
                  <c:v>43523</c:v>
                </c:pt>
                <c:pt idx="1047">
                  <c:v>43524</c:v>
                </c:pt>
                <c:pt idx="1048">
                  <c:v>43525</c:v>
                </c:pt>
                <c:pt idx="1049">
                  <c:v>43528</c:v>
                </c:pt>
                <c:pt idx="1050">
                  <c:v>43529</c:v>
                </c:pt>
                <c:pt idx="1051">
                  <c:v>43530</c:v>
                </c:pt>
                <c:pt idx="1052">
                  <c:v>43531</c:v>
                </c:pt>
                <c:pt idx="1053">
                  <c:v>43532</c:v>
                </c:pt>
                <c:pt idx="1054">
                  <c:v>43535</c:v>
                </c:pt>
                <c:pt idx="1055">
                  <c:v>43536</c:v>
                </c:pt>
                <c:pt idx="1056">
                  <c:v>43537</c:v>
                </c:pt>
                <c:pt idx="1057">
                  <c:v>43538</c:v>
                </c:pt>
                <c:pt idx="1058">
                  <c:v>43539</c:v>
                </c:pt>
                <c:pt idx="1059">
                  <c:v>43542</c:v>
                </c:pt>
                <c:pt idx="1060">
                  <c:v>43543</c:v>
                </c:pt>
                <c:pt idx="1061">
                  <c:v>43544</c:v>
                </c:pt>
                <c:pt idx="1062">
                  <c:v>43545</c:v>
                </c:pt>
                <c:pt idx="1063">
                  <c:v>43546</c:v>
                </c:pt>
                <c:pt idx="1064">
                  <c:v>43549</c:v>
                </c:pt>
                <c:pt idx="1065">
                  <c:v>43550</c:v>
                </c:pt>
                <c:pt idx="1066">
                  <c:v>43551</c:v>
                </c:pt>
                <c:pt idx="1067">
                  <c:v>43552</c:v>
                </c:pt>
                <c:pt idx="1068">
                  <c:v>43553</c:v>
                </c:pt>
                <c:pt idx="1069">
                  <c:v>43556</c:v>
                </c:pt>
                <c:pt idx="1070">
                  <c:v>43557</c:v>
                </c:pt>
                <c:pt idx="1071">
                  <c:v>43558</c:v>
                </c:pt>
                <c:pt idx="1072">
                  <c:v>43559</c:v>
                </c:pt>
                <c:pt idx="1073">
                  <c:v>43560</c:v>
                </c:pt>
                <c:pt idx="1074">
                  <c:v>43563</c:v>
                </c:pt>
                <c:pt idx="1075">
                  <c:v>43564</c:v>
                </c:pt>
                <c:pt idx="1076">
                  <c:v>43565</c:v>
                </c:pt>
                <c:pt idx="1077">
                  <c:v>43566</c:v>
                </c:pt>
                <c:pt idx="1078">
                  <c:v>43567</c:v>
                </c:pt>
                <c:pt idx="1079">
                  <c:v>43570</c:v>
                </c:pt>
                <c:pt idx="1080">
                  <c:v>43571</c:v>
                </c:pt>
                <c:pt idx="1081">
                  <c:v>43572</c:v>
                </c:pt>
                <c:pt idx="1082">
                  <c:v>43573</c:v>
                </c:pt>
                <c:pt idx="1083">
                  <c:v>43577</c:v>
                </c:pt>
                <c:pt idx="1084">
                  <c:v>43578</c:v>
                </c:pt>
                <c:pt idx="1085">
                  <c:v>43579</c:v>
                </c:pt>
                <c:pt idx="1086">
                  <c:v>43580</c:v>
                </c:pt>
                <c:pt idx="1087">
                  <c:v>43581</c:v>
                </c:pt>
                <c:pt idx="1088">
                  <c:v>43584</c:v>
                </c:pt>
                <c:pt idx="1089">
                  <c:v>43585</c:v>
                </c:pt>
                <c:pt idx="1090">
                  <c:v>43586</c:v>
                </c:pt>
                <c:pt idx="1091">
                  <c:v>43587</c:v>
                </c:pt>
                <c:pt idx="1092">
                  <c:v>43588</c:v>
                </c:pt>
                <c:pt idx="1093">
                  <c:v>43591</c:v>
                </c:pt>
                <c:pt idx="1094">
                  <c:v>43592</c:v>
                </c:pt>
                <c:pt idx="1095">
                  <c:v>43593</c:v>
                </c:pt>
                <c:pt idx="1096">
                  <c:v>43594</c:v>
                </c:pt>
                <c:pt idx="1097">
                  <c:v>43595</c:v>
                </c:pt>
                <c:pt idx="1098">
                  <c:v>43598</c:v>
                </c:pt>
                <c:pt idx="1099">
                  <c:v>43599</c:v>
                </c:pt>
                <c:pt idx="1100">
                  <c:v>43600</c:v>
                </c:pt>
                <c:pt idx="1101">
                  <c:v>43601</c:v>
                </c:pt>
                <c:pt idx="1102">
                  <c:v>43602</c:v>
                </c:pt>
                <c:pt idx="1103">
                  <c:v>43605</c:v>
                </c:pt>
                <c:pt idx="1104">
                  <c:v>43606</c:v>
                </c:pt>
                <c:pt idx="1105">
                  <c:v>43607</c:v>
                </c:pt>
                <c:pt idx="1106">
                  <c:v>43608</c:v>
                </c:pt>
                <c:pt idx="1107">
                  <c:v>43609</c:v>
                </c:pt>
                <c:pt idx="1108">
                  <c:v>43613</c:v>
                </c:pt>
                <c:pt idx="1109">
                  <c:v>43614</c:v>
                </c:pt>
                <c:pt idx="1110">
                  <c:v>43615</c:v>
                </c:pt>
                <c:pt idx="1111">
                  <c:v>43616</c:v>
                </c:pt>
                <c:pt idx="1112">
                  <c:v>43619</c:v>
                </c:pt>
                <c:pt idx="1113">
                  <c:v>43620</c:v>
                </c:pt>
                <c:pt idx="1114">
                  <c:v>43621</c:v>
                </c:pt>
                <c:pt idx="1115">
                  <c:v>43622</c:v>
                </c:pt>
                <c:pt idx="1116">
                  <c:v>43623</c:v>
                </c:pt>
                <c:pt idx="1117">
                  <c:v>43626</c:v>
                </c:pt>
                <c:pt idx="1118">
                  <c:v>43627</c:v>
                </c:pt>
                <c:pt idx="1119">
                  <c:v>43628</c:v>
                </c:pt>
                <c:pt idx="1120">
                  <c:v>43629</c:v>
                </c:pt>
                <c:pt idx="1121">
                  <c:v>43630</c:v>
                </c:pt>
                <c:pt idx="1122">
                  <c:v>43633</c:v>
                </c:pt>
                <c:pt idx="1123">
                  <c:v>43634</c:v>
                </c:pt>
                <c:pt idx="1124">
                  <c:v>43635</c:v>
                </c:pt>
                <c:pt idx="1125">
                  <c:v>43636</c:v>
                </c:pt>
                <c:pt idx="1126">
                  <c:v>43637</c:v>
                </c:pt>
                <c:pt idx="1127">
                  <c:v>43640</c:v>
                </c:pt>
                <c:pt idx="1128">
                  <c:v>43641</c:v>
                </c:pt>
                <c:pt idx="1129">
                  <c:v>43642</c:v>
                </c:pt>
                <c:pt idx="1130">
                  <c:v>43643</c:v>
                </c:pt>
                <c:pt idx="1131">
                  <c:v>43644</c:v>
                </c:pt>
                <c:pt idx="1132">
                  <c:v>43647</c:v>
                </c:pt>
                <c:pt idx="1133">
                  <c:v>43648</c:v>
                </c:pt>
                <c:pt idx="1134">
                  <c:v>43649</c:v>
                </c:pt>
                <c:pt idx="1135">
                  <c:v>43651</c:v>
                </c:pt>
                <c:pt idx="1136">
                  <c:v>43654</c:v>
                </c:pt>
                <c:pt idx="1137">
                  <c:v>43655</c:v>
                </c:pt>
                <c:pt idx="1138">
                  <c:v>43656</c:v>
                </c:pt>
                <c:pt idx="1139">
                  <c:v>43657</c:v>
                </c:pt>
                <c:pt idx="1140">
                  <c:v>43658</c:v>
                </c:pt>
                <c:pt idx="1141">
                  <c:v>43661</c:v>
                </c:pt>
                <c:pt idx="1142">
                  <c:v>43662</c:v>
                </c:pt>
                <c:pt idx="1143">
                  <c:v>43663</c:v>
                </c:pt>
                <c:pt idx="1144">
                  <c:v>43664</c:v>
                </c:pt>
                <c:pt idx="1145">
                  <c:v>43665</c:v>
                </c:pt>
                <c:pt idx="1146">
                  <c:v>43668</c:v>
                </c:pt>
                <c:pt idx="1147">
                  <c:v>43669</c:v>
                </c:pt>
                <c:pt idx="1148">
                  <c:v>43670</c:v>
                </c:pt>
                <c:pt idx="1149">
                  <c:v>43671</c:v>
                </c:pt>
                <c:pt idx="1150">
                  <c:v>43672</c:v>
                </c:pt>
                <c:pt idx="1151">
                  <c:v>43675</c:v>
                </c:pt>
                <c:pt idx="1152">
                  <c:v>43676</c:v>
                </c:pt>
                <c:pt idx="1153">
                  <c:v>43677</c:v>
                </c:pt>
                <c:pt idx="1154">
                  <c:v>43678</c:v>
                </c:pt>
                <c:pt idx="1155">
                  <c:v>43679</c:v>
                </c:pt>
                <c:pt idx="1156">
                  <c:v>43682</c:v>
                </c:pt>
                <c:pt idx="1157">
                  <c:v>43683</c:v>
                </c:pt>
                <c:pt idx="1158">
                  <c:v>43684</c:v>
                </c:pt>
                <c:pt idx="1159">
                  <c:v>43685</c:v>
                </c:pt>
                <c:pt idx="1160">
                  <c:v>43686</c:v>
                </c:pt>
                <c:pt idx="1161">
                  <c:v>43689</c:v>
                </c:pt>
                <c:pt idx="1162">
                  <c:v>43690</c:v>
                </c:pt>
                <c:pt idx="1163">
                  <c:v>43691</c:v>
                </c:pt>
                <c:pt idx="1164">
                  <c:v>43692</c:v>
                </c:pt>
                <c:pt idx="1165">
                  <c:v>43693</c:v>
                </c:pt>
                <c:pt idx="1166">
                  <c:v>43696</c:v>
                </c:pt>
                <c:pt idx="1167">
                  <c:v>43697</c:v>
                </c:pt>
                <c:pt idx="1168">
                  <c:v>43698</c:v>
                </c:pt>
                <c:pt idx="1169">
                  <c:v>43699</c:v>
                </c:pt>
                <c:pt idx="1170">
                  <c:v>43700</c:v>
                </c:pt>
                <c:pt idx="1171">
                  <c:v>43703</c:v>
                </c:pt>
                <c:pt idx="1172">
                  <c:v>43704</c:v>
                </c:pt>
                <c:pt idx="1173">
                  <c:v>43705</c:v>
                </c:pt>
                <c:pt idx="1174">
                  <c:v>43706</c:v>
                </c:pt>
                <c:pt idx="1175">
                  <c:v>43707</c:v>
                </c:pt>
                <c:pt idx="1176">
                  <c:v>43711</c:v>
                </c:pt>
                <c:pt idx="1177">
                  <c:v>43712</c:v>
                </c:pt>
                <c:pt idx="1178">
                  <c:v>43713</c:v>
                </c:pt>
                <c:pt idx="1179">
                  <c:v>43714</c:v>
                </c:pt>
                <c:pt idx="1180">
                  <c:v>43717</c:v>
                </c:pt>
                <c:pt idx="1181">
                  <c:v>43718</c:v>
                </c:pt>
                <c:pt idx="1182">
                  <c:v>43719</c:v>
                </c:pt>
                <c:pt idx="1183">
                  <c:v>43720</c:v>
                </c:pt>
                <c:pt idx="1184">
                  <c:v>43721</c:v>
                </c:pt>
                <c:pt idx="1185">
                  <c:v>43724</c:v>
                </c:pt>
                <c:pt idx="1186">
                  <c:v>43725</c:v>
                </c:pt>
                <c:pt idx="1187">
                  <c:v>43726</c:v>
                </c:pt>
                <c:pt idx="1188">
                  <c:v>43727</c:v>
                </c:pt>
                <c:pt idx="1189">
                  <c:v>43728</c:v>
                </c:pt>
                <c:pt idx="1190">
                  <c:v>43731</c:v>
                </c:pt>
                <c:pt idx="1191">
                  <c:v>43732</c:v>
                </c:pt>
                <c:pt idx="1192">
                  <c:v>43733</c:v>
                </c:pt>
                <c:pt idx="1193">
                  <c:v>43734</c:v>
                </c:pt>
                <c:pt idx="1194">
                  <c:v>43735</c:v>
                </c:pt>
                <c:pt idx="1195">
                  <c:v>43738</c:v>
                </c:pt>
                <c:pt idx="1196">
                  <c:v>43739</c:v>
                </c:pt>
                <c:pt idx="1197">
                  <c:v>43740</c:v>
                </c:pt>
                <c:pt idx="1198">
                  <c:v>43741</c:v>
                </c:pt>
                <c:pt idx="1199">
                  <c:v>43742</c:v>
                </c:pt>
                <c:pt idx="1200">
                  <c:v>43745</c:v>
                </c:pt>
                <c:pt idx="1201">
                  <c:v>43746</c:v>
                </c:pt>
                <c:pt idx="1202">
                  <c:v>43747</c:v>
                </c:pt>
                <c:pt idx="1203">
                  <c:v>43748</c:v>
                </c:pt>
                <c:pt idx="1204">
                  <c:v>43749</c:v>
                </c:pt>
                <c:pt idx="1205">
                  <c:v>43752</c:v>
                </c:pt>
                <c:pt idx="1206">
                  <c:v>43753</c:v>
                </c:pt>
                <c:pt idx="1207">
                  <c:v>43754</c:v>
                </c:pt>
                <c:pt idx="1208">
                  <c:v>43755</c:v>
                </c:pt>
                <c:pt idx="1209">
                  <c:v>43756</c:v>
                </c:pt>
                <c:pt idx="1210">
                  <c:v>43759</c:v>
                </c:pt>
                <c:pt idx="1211">
                  <c:v>43760</c:v>
                </c:pt>
                <c:pt idx="1212">
                  <c:v>43761</c:v>
                </c:pt>
                <c:pt idx="1213">
                  <c:v>43762</c:v>
                </c:pt>
                <c:pt idx="1214">
                  <c:v>43763</c:v>
                </c:pt>
                <c:pt idx="1215">
                  <c:v>43766</c:v>
                </c:pt>
                <c:pt idx="1216">
                  <c:v>43767</c:v>
                </c:pt>
                <c:pt idx="1217">
                  <c:v>43768</c:v>
                </c:pt>
                <c:pt idx="1218">
                  <c:v>43769</c:v>
                </c:pt>
                <c:pt idx="1219">
                  <c:v>43770</c:v>
                </c:pt>
                <c:pt idx="1220">
                  <c:v>43773</c:v>
                </c:pt>
                <c:pt idx="1221">
                  <c:v>43774</c:v>
                </c:pt>
                <c:pt idx="1222">
                  <c:v>43775</c:v>
                </c:pt>
                <c:pt idx="1223">
                  <c:v>43776</c:v>
                </c:pt>
                <c:pt idx="1224">
                  <c:v>43777</c:v>
                </c:pt>
                <c:pt idx="1225">
                  <c:v>43780</c:v>
                </c:pt>
                <c:pt idx="1226">
                  <c:v>43781</c:v>
                </c:pt>
                <c:pt idx="1227">
                  <c:v>43782</c:v>
                </c:pt>
                <c:pt idx="1228">
                  <c:v>43783</c:v>
                </c:pt>
                <c:pt idx="1229">
                  <c:v>43784</c:v>
                </c:pt>
                <c:pt idx="1230">
                  <c:v>43787</c:v>
                </c:pt>
                <c:pt idx="1231">
                  <c:v>43788</c:v>
                </c:pt>
                <c:pt idx="1232">
                  <c:v>43789</c:v>
                </c:pt>
                <c:pt idx="1233">
                  <c:v>43790</c:v>
                </c:pt>
                <c:pt idx="1234">
                  <c:v>43791</c:v>
                </c:pt>
                <c:pt idx="1235">
                  <c:v>43794</c:v>
                </c:pt>
                <c:pt idx="1236">
                  <c:v>43795</c:v>
                </c:pt>
                <c:pt idx="1237">
                  <c:v>43796</c:v>
                </c:pt>
                <c:pt idx="1238">
                  <c:v>43798</c:v>
                </c:pt>
                <c:pt idx="1239">
                  <c:v>43801</c:v>
                </c:pt>
                <c:pt idx="1240">
                  <c:v>43802</c:v>
                </c:pt>
                <c:pt idx="1241">
                  <c:v>43803</c:v>
                </c:pt>
                <c:pt idx="1242">
                  <c:v>43804</c:v>
                </c:pt>
                <c:pt idx="1243">
                  <c:v>43805</c:v>
                </c:pt>
                <c:pt idx="1244">
                  <c:v>43808</c:v>
                </c:pt>
                <c:pt idx="1245">
                  <c:v>43809</c:v>
                </c:pt>
                <c:pt idx="1246">
                  <c:v>43810</c:v>
                </c:pt>
                <c:pt idx="1247">
                  <c:v>43811</c:v>
                </c:pt>
                <c:pt idx="1248">
                  <c:v>43812</c:v>
                </c:pt>
                <c:pt idx="1249">
                  <c:v>43815</c:v>
                </c:pt>
                <c:pt idx="1250">
                  <c:v>43816</c:v>
                </c:pt>
                <c:pt idx="1251">
                  <c:v>43817</c:v>
                </c:pt>
                <c:pt idx="1252">
                  <c:v>43818</c:v>
                </c:pt>
                <c:pt idx="1253">
                  <c:v>43819</c:v>
                </c:pt>
                <c:pt idx="1254">
                  <c:v>43822</c:v>
                </c:pt>
                <c:pt idx="1255">
                  <c:v>43823</c:v>
                </c:pt>
                <c:pt idx="1256">
                  <c:v>43825</c:v>
                </c:pt>
                <c:pt idx="1257">
                  <c:v>43826</c:v>
                </c:pt>
                <c:pt idx="1258">
                  <c:v>43829</c:v>
                </c:pt>
                <c:pt idx="1259">
                  <c:v>43830</c:v>
                </c:pt>
                <c:pt idx="1260">
                  <c:v>43832</c:v>
                </c:pt>
                <c:pt idx="1261">
                  <c:v>43833</c:v>
                </c:pt>
                <c:pt idx="1262">
                  <c:v>43836</c:v>
                </c:pt>
                <c:pt idx="1263">
                  <c:v>43837</c:v>
                </c:pt>
                <c:pt idx="1264">
                  <c:v>43838</c:v>
                </c:pt>
                <c:pt idx="1265">
                  <c:v>43839</c:v>
                </c:pt>
                <c:pt idx="1266">
                  <c:v>43840</c:v>
                </c:pt>
                <c:pt idx="1267">
                  <c:v>43843</c:v>
                </c:pt>
                <c:pt idx="1268">
                  <c:v>43844</c:v>
                </c:pt>
                <c:pt idx="1269">
                  <c:v>43845</c:v>
                </c:pt>
                <c:pt idx="1270">
                  <c:v>43846</c:v>
                </c:pt>
                <c:pt idx="1271">
                  <c:v>43847</c:v>
                </c:pt>
                <c:pt idx="1272">
                  <c:v>43851</c:v>
                </c:pt>
                <c:pt idx="1273">
                  <c:v>43852</c:v>
                </c:pt>
                <c:pt idx="1274">
                  <c:v>43853</c:v>
                </c:pt>
                <c:pt idx="1275">
                  <c:v>43854</c:v>
                </c:pt>
                <c:pt idx="1276">
                  <c:v>43857</c:v>
                </c:pt>
                <c:pt idx="1277">
                  <c:v>43858</c:v>
                </c:pt>
                <c:pt idx="1278">
                  <c:v>43859</c:v>
                </c:pt>
                <c:pt idx="1279">
                  <c:v>43860</c:v>
                </c:pt>
                <c:pt idx="1280">
                  <c:v>43861</c:v>
                </c:pt>
                <c:pt idx="1281">
                  <c:v>43864</c:v>
                </c:pt>
                <c:pt idx="1282">
                  <c:v>43865</c:v>
                </c:pt>
                <c:pt idx="1283">
                  <c:v>43866</c:v>
                </c:pt>
                <c:pt idx="1284">
                  <c:v>43867</c:v>
                </c:pt>
                <c:pt idx="1285">
                  <c:v>43868</c:v>
                </c:pt>
                <c:pt idx="1286">
                  <c:v>43871</c:v>
                </c:pt>
                <c:pt idx="1287">
                  <c:v>43872</c:v>
                </c:pt>
                <c:pt idx="1288">
                  <c:v>43873</c:v>
                </c:pt>
                <c:pt idx="1289">
                  <c:v>43874</c:v>
                </c:pt>
                <c:pt idx="1290">
                  <c:v>43875</c:v>
                </c:pt>
                <c:pt idx="1291">
                  <c:v>43879</c:v>
                </c:pt>
                <c:pt idx="1292">
                  <c:v>43880</c:v>
                </c:pt>
                <c:pt idx="1293">
                  <c:v>43881</c:v>
                </c:pt>
                <c:pt idx="1294">
                  <c:v>43882</c:v>
                </c:pt>
                <c:pt idx="1295">
                  <c:v>43885</c:v>
                </c:pt>
                <c:pt idx="1296">
                  <c:v>43886</c:v>
                </c:pt>
                <c:pt idx="1297">
                  <c:v>43887</c:v>
                </c:pt>
                <c:pt idx="1298">
                  <c:v>43888</c:v>
                </c:pt>
                <c:pt idx="1299">
                  <c:v>43889</c:v>
                </c:pt>
                <c:pt idx="1300">
                  <c:v>43892</c:v>
                </c:pt>
                <c:pt idx="1301">
                  <c:v>43893</c:v>
                </c:pt>
                <c:pt idx="1302">
                  <c:v>43894</c:v>
                </c:pt>
                <c:pt idx="1303">
                  <c:v>43895</c:v>
                </c:pt>
                <c:pt idx="1304">
                  <c:v>43896</c:v>
                </c:pt>
                <c:pt idx="1305">
                  <c:v>43899</c:v>
                </c:pt>
                <c:pt idx="1306">
                  <c:v>43900</c:v>
                </c:pt>
                <c:pt idx="1307">
                  <c:v>43901</c:v>
                </c:pt>
                <c:pt idx="1308">
                  <c:v>43902</c:v>
                </c:pt>
                <c:pt idx="1309">
                  <c:v>43903</c:v>
                </c:pt>
                <c:pt idx="1310">
                  <c:v>43906</c:v>
                </c:pt>
                <c:pt idx="1311">
                  <c:v>43907</c:v>
                </c:pt>
                <c:pt idx="1312">
                  <c:v>43908</c:v>
                </c:pt>
                <c:pt idx="1313">
                  <c:v>43909</c:v>
                </c:pt>
                <c:pt idx="1314">
                  <c:v>43910</c:v>
                </c:pt>
                <c:pt idx="1315">
                  <c:v>43913</c:v>
                </c:pt>
                <c:pt idx="1316">
                  <c:v>43914</c:v>
                </c:pt>
                <c:pt idx="1317">
                  <c:v>43915</c:v>
                </c:pt>
                <c:pt idx="1318">
                  <c:v>43916</c:v>
                </c:pt>
                <c:pt idx="1319">
                  <c:v>43917</c:v>
                </c:pt>
                <c:pt idx="1320">
                  <c:v>43920</c:v>
                </c:pt>
                <c:pt idx="1321">
                  <c:v>43921</c:v>
                </c:pt>
                <c:pt idx="1322">
                  <c:v>43922</c:v>
                </c:pt>
                <c:pt idx="1323">
                  <c:v>43923</c:v>
                </c:pt>
                <c:pt idx="1324">
                  <c:v>43924</c:v>
                </c:pt>
                <c:pt idx="1325">
                  <c:v>43927</c:v>
                </c:pt>
                <c:pt idx="1326">
                  <c:v>43928</c:v>
                </c:pt>
                <c:pt idx="1327">
                  <c:v>43929</c:v>
                </c:pt>
                <c:pt idx="1328">
                  <c:v>43930</c:v>
                </c:pt>
                <c:pt idx="1329">
                  <c:v>43934</c:v>
                </c:pt>
                <c:pt idx="1330">
                  <c:v>43935</c:v>
                </c:pt>
                <c:pt idx="1331">
                  <c:v>43936</c:v>
                </c:pt>
                <c:pt idx="1332">
                  <c:v>43937</c:v>
                </c:pt>
                <c:pt idx="1333">
                  <c:v>43938</c:v>
                </c:pt>
                <c:pt idx="1334">
                  <c:v>43941</c:v>
                </c:pt>
                <c:pt idx="1335">
                  <c:v>43942</c:v>
                </c:pt>
                <c:pt idx="1336">
                  <c:v>43943</c:v>
                </c:pt>
                <c:pt idx="1337">
                  <c:v>43944</c:v>
                </c:pt>
                <c:pt idx="1338">
                  <c:v>43945</c:v>
                </c:pt>
                <c:pt idx="1339">
                  <c:v>43948</c:v>
                </c:pt>
                <c:pt idx="1340">
                  <c:v>43949</c:v>
                </c:pt>
                <c:pt idx="1341">
                  <c:v>43950</c:v>
                </c:pt>
                <c:pt idx="1342">
                  <c:v>43951</c:v>
                </c:pt>
                <c:pt idx="1343">
                  <c:v>43952</c:v>
                </c:pt>
                <c:pt idx="1344">
                  <c:v>43955</c:v>
                </c:pt>
                <c:pt idx="1345">
                  <c:v>43956</c:v>
                </c:pt>
                <c:pt idx="1346">
                  <c:v>43957</c:v>
                </c:pt>
                <c:pt idx="1347">
                  <c:v>43958</c:v>
                </c:pt>
                <c:pt idx="1348">
                  <c:v>43959</c:v>
                </c:pt>
                <c:pt idx="1349">
                  <c:v>43962</c:v>
                </c:pt>
                <c:pt idx="1350">
                  <c:v>43963</c:v>
                </c:pt>
                <c:pt idx="1351">
                  <c:v>43964</c:v>
                </c:pt>
                <c:pt idx="1352">
                  <c:v>43965</c:v>
                </c:pt>
                <c:pt idx="1353">
                  <c:v>43966</c:v>
                </c:pt>
                <c:pt idx="1354">
                  <c:v>43969</c:v>
                </c:pt>
                <c:pt idx="1355">
                  <c:v>43970</c:v>
                </c:pt>
                <c:pt idx="1356">
                  <c:v>43971</c:v>
                </c:pt>
                <c:pt idx="1357">
                  <c:v>43972</c:v>
                </c:pt>
                <c:pt idx="1358">
                  <c:v>43973</c:v>
                </c:pt>
                <c:pt idx="1359">
                  <c:v>43977</c:v>
                </c:pt>
                <c:pt idx="1360">
                  <c:v>43978</c:v>
                </c:pt>
                <c:pt idx="1361">
                  <c:v>43979</c:v>
                </c:pt>
                <c:pt idx="1362">
                  <c:v>43980</c:v>
                </c:pt>
                <c:pt idx="1363">
                  <c:v>43983</c:v>
                </c:pt>
                <c:pt idx="1364">
                  <c:v>43984</c:v>
                </c:pt>
                <c:pt idx="1365">
                  <c:v>43985</c:v>
                </c:pt>
                <c:pt idx="1366">
                  <c:v>43986</c:v>
                </c:pt>
                <c:pt idx="1367">
                  <c:v>43987</c:v>
                </c:pt>
                <c:pt idx="1368">
                  <c:v>43990</c:v>
                </c:pt>
                <c:pt idx="1369">
                  <c:v>43991</c:v>
                </c:pt>
                <c:pt idx="1370">
                  <c:v>43992</c:v>
                </c:pt>
                <c:pt idx="1371">
                  <c:v>43993</c:v>
                </c:pt>
                <c:pt idx="1372">
                  <c:v>43994</c:v>
                </c:pt>
                <c:pt idx="1373">
                  <c:v>43997</c:v>
                </c:pt>
                <c:pt idx="1374">
                  <c:v>43998</c:v>
                </c:pt>
                <c:pt idx="1375">
                  <c:v>43999</c:v>
                </c:pt>
                <c:pt idx="1376">
                  <c:v>44000</c:v>
                </c:pt>
                <c:pt idx="1377">
                  <c:v>44001</c:v>
                </c:pt>
                <c:pt idx="1378">
                  <c:v>44004</c:v>
                </c:pt>
                <c:pt idx="1379">
                  <c:v>44005</c:v>
                </c:pt>
                <c:pt idx="1380">
                  <c:v>44006</c:v>
                </c:pt>
                <c:pt idx="1381">
                  <c:v>44007</c:v>
                </c:pt>
                <c:pt idx="1382">
                  <c:v>44008</c:v>
                </c:pt>
                <c:pt idx="1383">
                  <c:v>44011</c:v>
                </c:pt>
                <c:pt idx="1384">
                  <c:v>44012</c:v>
                </c:pt>
                <c:pt idx="1385">
                  <c:v>44013</c:v>
                </c:pt>
                <c:pt idx="1386">
                  <c:v>44014</c:v>
                </c:pt>
                <c:pt idx="1387">
                  <c:v>44018</c:v>
                </c:pt>
                <c:pt idx="1388">
                  <c:v>44019</c:v>
                </c:pt>
                <c:pt idx="1389">
                  <c:v>44020</c:v>
                </c:pt>
                <c:pt idx="1390">
                  <c:v>44021</c:v>
                </c:pt>
                <c:pt idx="1391">
                  <c:v>44022</c:v>
                </c:pt>
                <c:pt idx="1392">
                  <c:v>44025</c:v>
                </c:pt>
                <c:pt idx="1393">
                  <c:v>44026</c:v>
                </c:pt>
                <c:pt idx="1394">
                  <c:v>44027</c:v>
                </c:pt>
                <c:pt idx="1395">
                  <c:v>44028</c:v>
                </c:pt>
                <c:pt idx="1396">
                  <c:v>44029</c:v>
                </c:pt>
                <c:pt idx="1397">
                  <c:v>44032</c:v>
                </c:pt>
                <c:pt idx="1398">
                  <c:v>44033</c:v>
                </c:pt>
                <c:pt idx="1399">
                  <c:v>44034</c:v>
                </c:pt>
                <c:pt idx="1400">
                  <c:v>44035</c:v>
                </c:pt>
                <c:pt idx="1401">
                  <c:v>44036</c:v>
                </c:pt>
                <c:pt idx="1402">
                  <c:v>44039</c:v>
                </c:pt>
                <c:pt idx="1403">
                  <c:v>44040</c:v>
                </c:pt>
                <c:pt idx="1404">
                  <c:v>44041</c:v>
                </c:pt>
                <c:pt idx="1405">
                  <c:v>44042</c:v>
                </c:pt>
                <c:pt idx="1406">
                  <c:v>44043</c:v>
                </c:pt>
                <c:pt idx="1407">
                  <c:v>44046</c:v>
                </c:pt>
                <c:pt idx="1408">
                  <c:v>44047</c:v>
                </c:pt>
                <c:pt idx="1409">
                  <c:v>44048</c:v>
                </c:pt>
                <c:pt idx="1410">
                  <c:v>44049</c:v>
                </c:pt>
                <c:pt idx="1411">
                  <c:v>44050</c:v>
                </c:pt>
                <c:pt idx="1412">
                  <c:v>44053</c:v>
                </c:pt>
                <c:pt idx="1413">
                  <c:v>44054</c:v>
                </c:pt>
                <c:pt idx="1414">
                  <c:v>44055</c:v>
                </c:pt>
                <c:pt idx="1415">
                  <c:v>44056</c:v>
                </c:pt>
                <c:pt idx="1416">
                  <c:v>44057</c:v>
                </c:pt>
                <c:pt idx="1417">
                  <c:v>44060</c:v>
                </c:pt>
                <c:pt idx="1418">
                  <c:v>44061</c:v>
                </c:pt>
                <c:pt idx="1419">
                  <c:v>44062</c:v>
                </c:pt>
                <c:pt idx="1420">
                  <c:v>44063</c:v>
                </c:pt>
                <c:pt idx="1421">
                  <c:v>44064</c:v>
                </c:pt>
                <c:pt idx="1422">
                  <c:v>44067</c:v>
                </c:pt>
                <c:pt idx="1423">
                  <c:v>44068</c:v>
                </c:pt>
                <c:pt idx="1424">
                  <c:v>44069</c:v>
                </c:pt>
                <c:pt idx="1425">
                  <c:v>44070</c:v>
                </c:pt>
                <c:pt idx="1426">
                  <c:v>44071</c:v>
                </c:pt>
                <c:pt idx="1427">
                  <c:v>44074</c:v>
                </c:pt>
                <c:pt idx="1428">
                  <c:v>44075</c:v>
                </c:pt>
                <c:pt idx="1429">
                  <c:v>44076</c:v>
                </c:pt>
                <c:pt idx="1430">
                  <c:v>44077</c:v>
                </c:pt>
                <c:pt idx="1431">
                  <c:v>44078</c:v>
                </c:pt>
                <c:pt idx="1432">
                  <c:v>44082</c:v>
                </c:pt>
                <c:pt idx="1433">
                  <c:v>44083</c:v>
                </c:pt>
                <c:pt idx="1434">
                  <c:v>44084</c:v>
                </c:pt>
                <c:pt idx="1435">
                  <c:v>44085</c:v>
                </c:pt>
                <c:pt idx="1436">
                  <c:v>44088</c:v>
                </c:pt>
                <c:pt idx="1437">
                  <c:v>44089</c:v>
                </c:pt>
                <c:pt idx="1438">
                  <c:v>44090</c:v>
                </c:pt>
                <c:pt idx="1439">
                  <c:v>44091</c:v>
                </c:pt>
                <c:pt idx="1440">
                  <c:v>44092</c:v>
                </c:pt>
                <c:pt idx="1441">
                  <c:v>44095</c:v>
                </c:pt>
                <c:pt idx="1442">
                  <c:v>44096</c:v>
                </c:pt>
                <c:pt idx="1443">
                  <c:v>44097</c:v>
                </c:pt>
                <c:pt idx="1444">
                  <c:v>44098</c:v>
                </c:pt>
                <c:pt idx="1445">
                  <c:v>44099</c:v>
                </c:pt>
                <c:pt idx="1446">
                  <c:v>44102</c:v>
                </c:pt>
                <c:pt idx="1447">
                  <c:v>44103</c:v>
                </c:pt>
                <c:pt idx="1448">
                  <c:v>44104</c:v>
                </c:pt>
                <c:pt idx="1449">
                  <c:v>44105</c:v>
                </c:pt>
                <c:pt idx="1450">
                  <c:v>44106</c:v>
                </c:pt>
                <c:pt idx="1451">
                  <c:v>44109</c:v>
                </c:pt>
                <c:pt idx="1452">
                  <c:v>44110</c:v>
                </c:pt>
                <c:pt idx="1453">
                  <c:v>44111</c:v>
                </c:pt>
                <c:pt idx="1454">
                  <c:v>44112</c:v>
                </c:pt>
                <c:pt idx="1455">
                  <c:v>44113</c:v>
                </c:pt>
                <c:pt idx="1456">
                  <c:v>44116</c:v>
                </c:pt>
                <c:pt idx="1457">
                  <c:v>44117</c:v>
                </c:pt>
                <c:pt idx="1458">
                  <c:v>44118</c:v>
                </c:pt>
                <c:pt idx="1459">
                  <c:v>44119</c:v>
                </c:pt>
                <c:pt idx="1460">
                  <c:v>44120</c:v>
                </c:pt>
                <c:pt idx="1461">
                  <c:v>44123</c:v>
                </c:pt>
                <c:pt idx="1462">
                  <c:v>44124</c:v>
                </c:pt>
                <c:pt idx="1463">
                  <c:v>44125</c:v>
                </c:pt>
                <c:pt idx="1464">
                  <c:v>44126</c:v>
                </c:pt>
                <c:pt idx="1465">
                  <c:v>44127</c:v>
                </c:pt>
                <c:pt idx="1466">
                  <c:v>44130</c:v>
                </c:pt>
                <c:pt idx="1467">
                  <c:v>44131</c:v>
                </c:pt>
                <c:pt idx="1468">
                  <c:v>44132</c:v>
                </c:pt>
                <c:pt idx="1469">
                  <c:v>44133</c:v>
                </c:pt>
                <c:pt idx="1470">
                  <c:v>44134</c:v>
                </c:pt>
                <c:pt idx="1471">
                  <c:v>44137</c:v>
                </c:pt>
                <c:pt idx="1472">
                  <c:v>44138</c:v>
                </c:pt>
                <c:pt idx="1473">
                  <c:v>44139</c:v>
                </c:pt>
                <c:pt idx="1474">
                  <c:v>44140</c:v>
                </c:pt>
                <c:pt idx="1475">
                  <c:v>44141</c:v>
                </c:pt>
                <c:pt idx="1476">
                  <c:v>44144</c:v>
                </c:pt>
                <c:pt idx="1477">
                  <c:v>44145</c:v>
                </c:pt>
                <c:pt idx="1478">
                  <c:v>44146</c:v>
                </c:pt>
                <c:pt idx="1479">
                  <c:v>44147</c:v>
                </c:pt>
                <c:pt idx="1480">
                  <c:v>44148</c:v>
                </c:pt>
                <c:pt idx="1481">
                  <c:v>44151</c:v>
                </c:pt>
                <c:pt idx="1482">
                  <c:v>44152</c:v>
                </c:pt>
                <c:pt idx="1483">
                  <c:v>44153</c:v>
                </c:pt>
                <c:pt idx="1484">
                  <c:v>44154</c:v>
                </c:pt>
                <c:pt idx="1485">
                  <c:v>44155</c:v>
                </c:pt>
                <c:pt idx="1486">
                  <c:v>44158</c:v>
                </c:pt>
                <c:pt idx="1487">
                  <c:v>44159</c:v>
                </c:pt>
                <c:pt idx="1488">
                  <c:v>44160</c:v>
                </c:pt>
                <c:pt idx="1489">
                  <c:v>44162</c:v>
                </c:pt>
                <c:pt idx="1490">
                  <c:v>44165</c:v>
                </c:pt>
                <c:pt idx="1491">
                  <c:v>44166</c:v>
                </c:pt>
                <c:pt idx="1492">
                  <c:v>44167</c:v>
                </c:pt>
                <c:pt idx="1493">
                  <c:v>44168</c:v>
                </c:pt>
                <c:pt idx="1494">
                  <c:v>44169</c:v>
                </c:pt>
                <c:pt idx="1495">
                  <c:v>44172</c:v>
                </c:pt>
                <c:pt idx="1496">
                  <c:v>44173</c:v>
                </c:pt>
                <c:pt idx="1497">
                  <c:v>44174</c:v>
                </c:pt>
                <c:pt idx="1498">
                  <c:v>44175</c:v>
                </c:pt>
                <c:pt idx="1499">
                  <c:v>44176</c:v>
                </c:pt>
                <c:pt idx="1500">
                  <c:v>44179</c:v>
                </c:pt>
                <c:pt idx="1501">
                  <c:v>44180</c:v>
                </c:pt>
                <c:pt idx="1502">
                  <c:v>44181</c:v>
                </c:pt>
                <c:pt idx="1503">
                  <c:v>44182</c:v>
                </c:pt>
                <c:pt idx="1504">
                  <c:v>44183</c:v>
                </c:pt>
                <c:pt idx="1505">
                  <c:v>44186</c:v>
                </c:pt>
                <c:pt idx="1506">
                  <c:v>44187</c:v>
                </c:pt>
                <c:pt idx="1507">
                  <c:v>44188</c:v>
                </c:pt>
                <c:pt idx="1508">
                  <c:v>44189</c:v>
                </c:pt>
                <c:pt idx="1509">
                  <c:v>44193</c:v>
                </c:pt>
                <c:pt idx="1510">
                  <c:v>44194</c:v>
                </c:pt>
                <c:pt idx="1511">
                  <c:v>44195</c:v>
                </c:pt>
                <c:pt idx="1512">
                  <c:v>44196</c:v>
                </c:pt>
                <c:pt idx="1513">
                  <c:v>44200</c:v>
                </c:pt>
                <c:pt idx="1514">
                  <c:v>44201</c:v>
                </c:pt>
                <c:pt idx="1515">
                  <c:v>44202</c:v>
                </c:pt>
                <c:pt idx="1516">
                  <c:v>44203</c:v>
                </c:pt>
                <c:pt idx="1517">
                  <c:v>44204</c:v>
                </c:pt>
                <c:pt idx="1518">
                  <c:v>44207</c:v>
                </c:pt>
                <c:pt idx="1519">
                  <c:v>44208</c:v>
                </c:pt>
                <c:pt idx="1520">
                  <c:v>44209</c:v>
                </c:pt>
                <c:pt idx="1521">
                  <c:v>44210</c:v>
                </c:pt>
                <c:pt idx="1522">
                  <c:v>44211</c:v>
                </c:pt>
                <c:pt idx="1523">
                  <c:v>44215</c:v>
                </c:pt>
                <c:pt idx="1524">
                  <c:v>44216</c:v>
                </c:pt>
                <c:pt idx="1525">
                  <c:v>44217</c:v>
                </c:pt>
                <c:pt idx="1526">
                  <c:v>44218</c:v>
                </c:pt>
                <c:pt idx="1527">
                  <c:v>44221</c:v>
                </c:pt>
                <c:pt idx="1528">
                  <c:v>44222</c:v>
                </c:pt>
                <c:pt idx="1529">
                  <c:v>44223</c:v>
                </c:pt>
                <c:pt idx="1530">
                  <c:v>44224</c:v>
                </c:pt>
                <c:pt idx="1531">
                  <c:v>44225</c:v>
                </c:pt>
                <c:pt idx="1532">
                  <c:v>44228</c:v>
                </c:pt>
                <c:pt idx="1533">
                  <c:v>44229</c:v>
                </c:pt>
                <c:pt idx="1534">
                  <c:v>44230</c:v>
                </c:pt>
                <c:pt idx="1535">
                  <c:v>44231</c:v>
                </c:pt>
                <c:pt idx="1536">
                  <c:v>44232</c:v>
                </c:pt>
                <c:pt idx="1537">
                  <c:v>44235</c:v>
                </c:pt>
                <c:pt idx="1538">
                  <c:v>44236</c:v>
                </c:pt>
                <c:pt idx="1539">
                  <c:v>44237</c:v>
                </c:pt>
                <c:pt idx="1540">
                  <c:v>44238</c:v>
                </c:pt>
                <c:pt idx="1541">
                  <c:v>44239</c:v>
                </c:pt>
                <c:pt idx="1542">
                  <c:v>44243</c:v>
                </c:pt>
                <c:pt idx="1543">
                  <c:v>44244</c:v>
                </c:pt>
                <c:pt idx="1544">
                  <c:v>44245</c:v>
                </c:pt>
                <c:pt idx="1545">
                  <c:v>44246</c:v>
                </c:pt>
                <c:pt idx="1546">
                  <c:v>44249</c:v>
                </c:pt>
                <c:pt idx="1547">
                  <c:v>44250</c:v>
                </c:pt>
                <c:pt idx="1548">
                  <c:v>44251</c:v>
                </c:pt>
                <c:pt idx="1549">
                  <c:v>44252</c:v>
                </c:pt>
                <c:pt idx="1550">
                  <c:v>44253</c:v>
                </c:pt>
                <c:pt idx="1551">
                  <c:v>44256</c:v>
                </c:pt>
                <c:pt idx="1552">
                  <c:v>44257</c:v>
                </c:pt>
                <c:pt idx="1553">
                  <c:v>44258</c:v>
                </c:pt>
                <c:pt idx="1554">
                  <c:v>44259</c:v>
                </c:pt>
                <c:pt idx="1555">
                  <c:v>44260</c:v>
                </c:pt>
                <c:pt idx="1556">
                  <c:v>44263</c:v>
                </c:pt>
                <c:pt idx="1557">
                  <c:v>44264</c:v>
                </c:pt>
                <c:pt idx="1558">
                  <c:v>44265</c:v>
                </c:pt>
                <c:pt idx="1559">
                  <c:v>44266</c:v>
                </c:pt>
                <c:pt idx="1560">
                  <c:v>44267</c:v>
                </c:pt>
                <c:pt idx="1561">
                  <c:v>44270</c:v>
                </c:pt>
                <c:pt idx="1562">
                  <c:v>44271</c:v>
                </c:pt>
                <c:pt idx="1563">
                  <c:v>44272</c:v>
                </c:pt>
                <c:pt idx="1564">
                  <c:v>44273</c:v>
                </c:pt>
                <c:pt idx="1565">
                  <c:v>44274</c:v>
                </c:pt>
                <c:pt idx="1566">
                  <c:v>44277</c:v>
                </c:pt>
                <c:pt idx="1567">
                  <c:v>44278</c:v>
                </c:pt>
                <c:pt idx="1568">
                  <c:v>44279</c:v>
                </c:pt>
                <c:pt idx="1569">
                  <c:v>44280</c:v>
                </c:pt>
                <c:pt idx="1570">
                  <c:v>44281</c:v>
                </c:pt>
                <c:pt idx="1571">
                  <c:v>44284</c:v>
                </c:pt>
                <c:pt idx="1572">
                  <c:v>44285</c:v>
                </c:pt>
                <c:pt idx="1573">
                  <c:v>44286</c:v>
                </c:pt>
                <c:pt idx="1574">
                  <c:v>44287</c:v>
                </c:pt>
                <c:pt idx="1575">
                  <c:v>44288</c:v>
                </c:pt>
                <c:pt idx="1576">
                  <c:v>44291</c:v>
                </c:pt>
                <c:pt idx="1577">
                  <c:v>44292</c:v>
                </c:pt>
                <c:pt idx="1578">
                  <c:v>44293</c:v>
                </c:pt>
                <c:pt idx="1579">
                  <c:v>44294</c:v>
                </c:pt>
                <c:pt idx="1580">
                  <c:v>44295</c:v>
                </c:pt>
                <c:pt idx="1581">
                  <c:v>44298</c:v>
                </c:pt>
                <c:pt idx="1582">
                  <c:v>44299</c:v>
                </c:pt>
                <c:pt idx="1583">
                  <c:v>44300</c:v>
                </c:pt>
                <c:pt idx="1584">
                  <c:v>44301</c:v>
                </c:pt>
                <c:pt idx="1585">
                  <c:v>44302</c:v>
                </c:pt>
                <c:pt idx="1586">
                  <c:v>44305</c:v>
                </c:pt>
                <c:pt idx="1587">
                  <c:v>44306</c:v>
                </c:pt>
                <c:pt idx="1588">
                  <c:v>44307</c:v>
                </c:pt>
                <c:pt idx="1589">
                  <c:v>44308</c:v>
                </c:pt>
                <c:pt idx="1590">
                  <c:v>44309</c:v>
                </c:pt>
                <c:pt idx="1591">
                  <c:v>44312</c:v>
                </c:pt>
                <c:pt idx="1592">
                  <c:v>44313</c:v>
                </c:pt>
                <c:pt idx="1593">
                  <c:v>44314</c:v>
                </c:pt>
                <c:pt idx="1594">
                  <c:v>44315</c:v>
                </c:pt>
                <c:pt idx="1595">
                  <c:v>44316</c:v>
                </c:pt>
                <c:pt idx="1596">
                  <c:v>44319</c:v>
                </c:pt>
                <c:pt idx="1597">
                  <c:v>44320</c:v>
                </c:pt>
                <c:pt idx="1598">
                  <c:v>44321</c:v>
                </c:pt>
                <c:pt idx="1599">
                  <c:v>44322</c:v>
                </c:pt>
                <c:pt idx="1600">
                  <c:v>44323</c:v>
                </c:pt>
                <c:pt idx="1601">
                  <c:v>44326</c:v>
                </c:pt>
                <c:pt idx="1602">
                  <c:v>44327</c:v>
                </c:pt>
                <c:pt idx="1603">
                  <c:v>44328</c:v>
                </c:pt>
                <c:pt idx="1604">
                  <c:v>44329</c:v>
                </c:pt>
                <c:pt idx="1605">
                  <c:v>44330</c:v>
                </c:pt>
                <c:pt idx="1606">
                  <c:v>44333</c:v>
                </c:pt>
                <c:pt idx="1607">
                  <c:v>44334</c:v>
                </c:pt>
                <c:pt idx="1608">
                  <c:v>44335</c:v>
                </c:pt>
                <c:pt idx="1609">
                  <c:v>44336</c:v>
                </c:pt>
                <c:pt idx="1610">
                  <c:v>44337</c:v>
                </c:pt>
                <c:pt idx="1611">
                  <c:v>44340</c:v>
                </c:pt>
                <c:pt idx="1612">
                  <c:v>44341</c:v>
                </c:pt>
                <c:pt idx="1613">
                  <c:v>44342</c:v>
                </c:pt>
                <c:pt idx="1614">
                  <c:v>44343</c:v>
                </c:pt>
                <c:pt idx="1615">
                  <c:v>44344</c:v>
                </c:pt>
                <c:pt idx="1616">
                  <c:v>44348</c:v>
                </c:pt>
                <c:pt idx="1617">
                  <c:v>44349</c:v>
                </c:pt>
                <c:pt idx="1618">
                  <c:v>44350</c:v>
                </c:pt>
                <c:pt idx="1619">
                  <c:v>44351</c:v>
                </c:pt>
                <c:pt idx="1620">
                  <c:v>44354</c:v>
                </c:pt>
                <c:pt idx="1621">
                  <c:v>44355</c:v>
                </c:pt>
                <c:pt idx="1622">
                  <c:v>44356</c:v>
                </c:pt>
                <c:pt idx="1623">
                  <c:v>44357</c:v>
                </c:pt>
                <c:pt idx="1624">
                  <c:v>44358</c:v>
                </c:pt>
                <c:pt idx="1625">
                  <c:v>44361</c:v>
                </c:pt>
                <c:pt idx="1626">
                  <c:v>44362</c:v>
                </c:pt>
                <c:pt idx="1627">
                  <c:v>44363</c:v>
                </c:pt>
                <c:pt idx="1628">
                  <c:v>44364</c:v>
                </c:pt>
                <c:pt idx="1629">
                  <c:v>44365</c:v>
                </c:pt>
                <c:pt idx="1630">
                  <c:v>44368</c:v>
                </c:pt>
                <c:pt idx="1631">
                  <c:v>44369</c:v>
                </c:pt>
                <c:pt idx="1632">
                  <c:v>44370</c:v>
                </c:pt>
                <c:pt idx="1633">
                  <c:v>44371</c:v>
                </c:pt>
                <c:pt idx="1634">
                  <c:v>44372</c:v>
                </c:pt>
                <c:pt idx="1635">
                  <c:v>44375</c:v>
                </c:pt>
                <c:pt idx="1636">
                  <c:v>44376</c:v>
                </c:pt>
                <c:pt idx="1637">
                  <c:v>44377</c:v>
                </c:pt>
                <c:pt idx="1638">
                  <c:v>44378</c:v>
                </c:pt>
                <c:pt idx="1639">
                  <c:v>44379</c:v>
                </c:pt>
                <c:pt idx="1640">
                  <c:v>44383</c:v>
                </c:pt>
                <c:pt idx="1641">
                  <c:v>44384</c:v>
                </c:pt>
                <c:pt idx="1642">
                  <c:v>44385</c:v>
                </c:pt>
                <c:pt idx="1643">
                  <c:v>44386</c:v>
                </c:pt>
                <c:pt idx="1644">
                  <c:v>44389</c:v>
                </c:pt>
                <c:pt idx="1645">
                  <c:v>44390</c:v>
                </c:pt>
                <c:pt idx="1646">
                  <c:v>44391</c:v>
                </c:pt>
                <c:pt idx="1647">
                  <c:v>44392</c:v>
                </c:pt>
                <c:pt idx="1648">
                  <c:v>44393</c:v>
                </c:pt>
                <c:pt idx="1649">
                  <c:v>44396</c:v>
                </c:pt>
                <c:pt idx="1650">
                  <c:v>44397</c:v>
                </c:pt>
                <c:pt idx="1651">
                  <c:v>44398</c:v>
                </c:pt>
                <c:pt idx="1652">
                  <c:v>44399</c:v>
                </c:pt>
                <c:pt idx="1653">
                  <c:v>44400</c:v>
                </c:pt>
                <c:pt idx="1654">
                  <c:v>44403</c:v>
                </c:pt>
                <c:pt idx="1655">
                  <c:v>44404</c:v>
                </c:pt>
                <c:pt idx="1656">
                  <c:v>44405</c:v>
                </c:pt>
                <c:pt idx="1657">
                  <c:v>44406</c:v>
                </c:pt>
                <c:pt idx="1658">
                  <c:v>44407</c:v>
                </c:pt>
                <c:pt idx="1659">
                  <c:v>44410</c:v>
                </c:pt>
                <c:pt idx="1660">
                  <c:v>44411</c:v>
                </c:pt>
                <c:pt idx="1661">
                  <c:v>44412</c:v>
                </c:pt>
                <c:pt idx="1662">
                  <c:v>44413</c:v>
                </c:pt>
                <c:pt idx="1663">
                  <c:v>44414</c:v>
                </c:pt>
                <c:pt idx="1664">
                  <c:v>44417</c:v>
                </c:pt>
                <c:pt idx="1665">
                  <c:v>44418</c:v>
                </c:pt>
                <c:pt idx="1666">
                  <c:v>44419</c:v>
                </c:pt>
                <c:pt idx="1667">
                  <c:v>44420</c:v>
                </c:pt>
                <c:pt idx="1668">
                  <c:v>44421</c:v>
                </c:pt>
                <c:pt idx="1669">
                  <c:v>44424</c:v>
                </c:pt>
                <c:pt idx="1670">
                  <c:v>44425</c:v>
                </c:pt>
                <c:pt idx="1671">
                  <c:v>44426</c:v>
                </c:pt>
                <c:pt idx="1672">
                  <c:v>44427</c:v>
                </c:pt>
                <c:pt idx="1673">
                  <c:v>44428</c:v>
                </c:pt>
                <c:pt idx="1674">
                  <c:v>44431</c:v>
                </c:pt>
                <c:pt idx="1675">
                  <c:v>44432</c:v>
                </c:pt>
                <c:pt idx="1676">
                  <c:v>44433</c:v>
                </c:pt>
                <c:pt idx="1677">
                  <c:v>44434</c:v>
                </c:pt>
                <c:pt idx="1678">
                  <c:v>44435</c:v>
                </c:pt>
                <c:pt idx="1679">
                  <c:v>44438</c:v>
                </c:pt>
                <c:pt idx="1680">
                  <c:v>44439</c:v>
                </c:pt>
                <c:pt idx="1681">
                  <c:v>44440</c:v>
                </c:pt>
                <c:pt idx="1682">
                  <c:v>44441</c:v>
                </c:pt>
                <c:pt idx="1683">
                  <c:v>44442</c:v>
                </c:pt>
                <c:pt idx="1684">
                  <c:v>44446</c:v>
                </c:pt>
                <c:pt idx="1685">
                  <c:v>44447</c:v>
                </c:pt>
                <c:pt idx="1686">
                  <c:v>44448</c:v>
                </c:pt>
                <c:pt idx="1687">
                  <c:v>44449</c:v>
                </c:pt>
                <c:pt idx="1688">
                  <c:v>44452</c:v>
                </c:pt>
                <c:pt idx="1689">
                  <c:v>44453</c:v>
                </c:pt>
                <c:pt idx="1690">
                  <c:v>44454</c:v>
                </c:pt>
                <c:pt idx="1691">
                  <c:v>44455</c:v>
                </c:pt>
                <c:pt idx="1692">
                  <c:v>44456</c:v>
                </c:pt>
                <c:pt idx="1693">
                  <c:v>44459</c:v>
                </c:pt>
                <c:pt idx="1694">
                  <c:v>44460</c:v>
                </c:pt>
                <c:pt idx="1695">
                  <c:v>44461</c:v>
                </c:pt>
                <c:pt idx="1696">
                  <c:v>44462</c:v>
                </c:pt>
                <c:pt idx="1697">
                  <c:v>44463</c:v>
                </c:pt>
                <c:pt idx="1698">
                  <c:v>44466</c:v>
                </c:pt>
                <c:pt idx="1699">
                  <c:v>44467</c:v>
                </c:pt>
                <c:pt idx="1700">
                  <c:v>44468</c:v>
                </c:pt>
                <c:pt idx="1701">
                  <c:v>44469</c:v>
                </c:pt>
                <c:pt idx="1702">
                  <c:v>44470</c:v>
                </c:pt>
                <c:pt idx="1703">
                  <c:v>44473</c:v>
                </c:pt>
                <c:pt idx="1704">
                  <c:v>44474</c:v>
                </c:pt>
                <c:pt idx="1705">
                  <c:v>44475</c:v>
                </c:pt>
                <c:pt idx="1706">
                  <c:v>44476</c:v>
                </c:pt>
                <c:pt idx="1707">
                  <c:v>44477</c:v>
                </c:pt>
                <c:pt idx="1708">
                  <c:v>44480</c:v>
                </c:pt>
                <c:pt idx="1709">
                  <c:v>44481</c:v>
                </c:pt>
                <c:pt idx="1710">
                  <c:v>44482</c:v>
                </c:pt>
                <c:pt idx="1711">
                  <c:v>44483</c:v>
                </c:pt>
                <c:pt idx="1712">
                  <c:v>44484</c:v>
                </c:pt>
                <c:pt idx="1713">
                  <c:v>44487</c:v>
                </c:pt>
                <c:pt idx="1714">
                  <c:v>44488</c:v>
                </c:pt>
                <c:pt idx="1715">
                  <c:v>44489</c:v>
                </c:pt>
                <c:pt idx="1716">
                  <c:v>44490</c:v>
                </c:pt>
                <c:pt idx="1717">
                  <c:v>44491</c:v>
                </c:pt>
                <c:pt idx="1718">
                  <c:v>44494</c:v>
                </c:pt>
                <c:pt idx="1719">
                  <c:v>44495</c:v>
                </c:pt>
                <c:pt idx="1720">
                  <c:v>44496</c:v>
                </c:pt>
                <c:pt idx="1721">
                  <c:v>44497</c:v>
                </c:pt>
                <c:pt idx="1722">
                  <c:v>44498</c:v>
                </c:pt>
                <c:pt idx="1723">
                  <c:v>44501</c:v>
                </c:pt>
                <c:pt idx="1724">
                  <c:v>44502</c:v>
                </c:pt>
                <c:pt idx="1725">
                  <c:v>44503</c:v>
                </c:pt>
                <c:pt idx="1726">
                  <c:v>44504</c:v>
                </c:pt>
                <c:pt idx="1727">
                  <c:v>44505</c:v>
                </c:pt>
                <c:pt idx="1728">
                  <c:v>44508</c:v>
                </c:pt>
                <c:pt idx="1729">
                  <c:v>44509</c:v>
                </c:pt>
                <c:pt idx="1730">
                  <c:v>44510</c:v>
                </c:pt>
                <c:pt idx="1731">
                  <c:v>44511</c:v>
                </c:pt>
                <c:pt idx="1732">
                  <c:v>44512</c:v>
                </c:pt>
                <c:pt idx="1733">
                  <c:v>44515</c:v>
                </c:pt>
                <c:pt idx="1734">
                  <c:v>44516</c:v>
                </c:pt>
                <c:pt idx="1735">
                  <c:v>44517</c:v>
                </c:pt>
                <c:pt idx="1736">
                  <c:v>44518</c:v>
                </c:pt>
                <c:pt idx="1737">
                  <c:v>44519</c:v>
                </c:pt>
                <c:pt idx="1738">
                  <c:v>44522</c:v>
                </c:pt>
                <c:pt idx="1739">
                  <c:v>44523</c:v>
                </c:pt>
                <c:pt idx="1740">
                  <c:v>44524</c:v>
                </c:pt>
                <c:pt idx="1741">
                  <c:v>44526</c:v>
                </c:pt>
                <c:pt idx="1742">
                  <c:v>44529</c:v>
                </c:pt>
                <c:pt idx="1743">
                  <c:v>44530</c:v>
                </c:pt>
                <c:pt idx="1744">
                  <c:v>44531</c:v>
                </c:pt>
                <c:pt idx="1745">
                  <c:v>44532</c:v>
                </c:pt>
                <c:pt idx="1746">
                  <c:v>44533</c:v>
                </c:pt>
                <c:pt idx="1747">
                  <c:v>44536</c:v>
                </c:pt>
                <c:pt idx="1748">
                  <c:v>44537</c:v>
                </c:pt>
                <c:pt idx="1749">
                  <c:v>44538</c:v>
                </c:pt>
                <c:pt idx="1750">
                  <c:v>44539</c:v>
                </c:pt>
                <c:pt idx="1751">
                  <c:v>44540</c:v>
                </c:pt>
                <c:pt idx="1752">
                  <c:v>44543</c:v>
                </c:pt>
                <c:pt idx="1753">
                  <c:v>44544</c:v>
                </c:pt>
                <c:pt idx="1754">
                  <c:v>44545</c:v>
                </c:pt>
                <c:pt idx="1755">
                  <c:v>44546</c:v>
                </c:pt>
                <c:pt idx="1756">
                  <c:v>44547</c:v>
                </c:pt>
                <c:pt idx="1757">
                  <c:v>44550</c:v>
                </c:pt>
                <c:pt idx="1758">
                  <c:v>44551</c:v>
                </c:pt>
                <c:pt idx="1759">
                  <c:v>44552</c:v>
                </c:pt>
                <c:pt idx="1760">
                  <c:v>44553</c:v>
                </c:pt>
                <c:pt idx="1761">
                  <c:v>44557</c:v>
                </c:pt>
                <c:pt idx="1762">
                  <c:v>44558</c:v>
                </c:pt>
                <c:pt idx="1763">
                  <c:v>44559</c:v>
                </c:pt>
                <c:pt idx="1764">
                  <c:v>44560</c:v>
                </c:pt>
                <c:pt idx="1765">
                  <c:v>44561</c:v>
                </c:pt>
                <c:pt idx="1766">
                  <c:v>44564</c:v>
                </c:pt>
                <c:pt idx="1767">
                  <c:v>44565</c:v>
                </c:pt>
                <c:pt idx="1768">
                  <c:v>44566</c:v>
                </c:pt>
                <c:pt idx="1769">
                  <c:v>44567</c:v>
                </c:pt>
                <c:pt idx="1770">
                  <c:v>44568</c:v>
                </c:pt>
                <c:pt idx="1771">
                  <c:v>44571</c:v>
                </c:pt>
                <c:pt idx="1772">
                  <c:v>44572</c:v>
                </c:pt>
                <c:pt idx="1773">
                  <c:v>44573</c:v>
                </c:pt>
                <c:pt idx="1774">
                  <c:v>44574</c:v>
                </c:pt>
                <c:pt idx="1775">
                  <c:v>44575</c:v>
                </c:pt>
                <c:pt idx="1776">
                  <c:v>44579</c:v>
                </c:pt>
                <c:pt idx="1777">
                  <c:v>44580</c:v>
                </c:pt>
                <c:pt idx="1778">
                  <c:v>44581</c:v>
                </c:pt>
                <c:pt idx="1779">
                  <c:v>44582</c:v>
                </c:pt>
                <c:pt idx="1780">
                  <c:v>44585</c:v>
                </c:pt>
                <c:pt idx="1781">
                  <c:v>44586</c:v>
                </c:pt>
                <c:pt idx="1782">
                  <c:v>44587</c:v>
                </c:pt>
                <c:pt idx="1783">
                  <c:v>44588</c:v>
                </c:pt>
                <c:pt idx="1784">
                  <c:v>44589</c:v>
                </c:pt>
                <c:pt idx="1785">
                  <c:v>44592</c:v>
                </c:pt>
                <c:pt idx="1786">
                  <c:v>44593</c:v>
                </c:pt>
                <c:pt idx="1787">
                  <c:v>44594</c:v>
                </c:pt>
                <c:pt idx="1788">
                  <c:v>44595</c:v>
                </c:pt>
                <c:pt idx="1789">
                  <c:v>44596</c:v>
                </c:pt>
                <c:pt idx="1790">
                  <c:v>44599</c:v>
                </c:pt>
                <c:pt idx="1791">
                  <c:v>44600</c:v>
                </c:pt>
                <c:pt idx="1792">
                  <c:v>44601</c:v>
                </c:pt>
                <c:pt idx="1793">
                  <c:v>44602</c:v>
                </c:pt>
                <c:pt idx="1794">
                  <c:v>44603</c:v>
                </c:pt>
                <c:pt idx="1795">
                  <c:v>44606</c:v>
                </c:pt>
                <c:pt idx="1796">
                  <c:v>44607</c:v>
                </c:pt>
                <c:pt idx="1797">
                  <c:v>44608</c:v>
                </c:pt>
                <c:pt idx="1798">
                  <c:v>44609</c:v>
                </c:pt>
                <c:pt idx="1799">
                  <c:v>44610</c:v>
                </c:pt>
                <c:pt idx="1800">
                  <c:v>44614</c:v>
                </c:pt>
                <c:pt idx="1801">
                  <c:v>44615</c:v>
                </c:pt>
                <c:pt idx="1802">
                  <c:v>44616</c:v>
                </c:pt>
                <c:pt idx="1803">
                  <c:v>44617</c:v>
                </c:pt>
                <c:pt idx="1804">
                  <c:v>44620</c:v>
                </c:pt>
                <c:pt idx="1805">
                  <c:v>44621</c:v>
                </c:pt>
                <c:pt idx="1806">
                  <c:v>44622</c:v>
                </c:pt>
                <c:pt idx="1807">
                  <c:v>44623</c:v>
                </c:pt>
                <c:pt idx="1808">
                  <c:v>44624</c:v>
                </c:pt>
                <c:pt idx="1809">
                  <c:v>44627</c:v>
                </c:pt>
                <c:pt idx="1810">
                  <c:v>44628</c:v>
                </c:pt>
                <c:pt idx="1811">
                  <c:v>44629</c:v>
                </c:pt>
                <c:pt idx="1812">
                  <c:v>44630</c:v>
                </c:pt>
                <c:pt idx="1813">
                  <c:v>44631</c:v>
                </c:pt>
                <c:pt idx="1814">
                  <c:v>44634</c:v>
                </c:pt>
                <c:pt idx="1815">
                  <c:v>44635</c:v>
                </c:pt>
                <c:pt idx="1816">
                  <c:v>44636</c:v>
                </c:pt>
                <c:pt idx="1817">
                  <c:v>44637</c:v>
                </c:pt>
                <c:pt idx="1818">
                  <c:v>44638</c:v>
                </c:pt>
                <c:pt idx="1819">
                  <c:v>44641</c:v>
                </c:pt>
                <c:pt idx="1820">
                  <c:v>44642</c:v>
                </c:pt>
                <c:pt idx="1821">
                  <c:v>44643</c:v>
                </c:pt>
                <c:pt idx="1822">
                  <c:v>44644</c:v>
                </c:pt>
                <c:pt idx="1823">
                  <c:v>44645</c:v>
                </c:pt>
                <c:pt idx="1824">
                  <c:v>44648</c:v>
                </c:pt>
                <c:pt idx="1825">
                  <c:v>44649</c:v>
                </c:pt>
                <c:pt idx="1826">
                  <c:v>44650</c:v>
                </c:pt>
                <c:pt idx="1827">
                  <c:v>44651</c:v>
                </c:pt>
                <c:pt idx="1828">
                  <c:v>44652</c:v>
                </c:pt>
                <c:pt idx="1829">
                  <c:v>44655</c:v>
                </c:pt>
                <c:pt idx="1830">
                  <c:v>44656</c:v>
                </c:pt>
                <c:pt idx="1831">
                  <c:v>44657</c:v>
                </c:pt>
                <c:pt idx="1832">
                  <c:v>44658</c:v>
                </c:pt>
                <c:pt idx="1833">
                  <c:v>44659</c:v>
                </c:pt>
                <c:pt idx="1834">
                  <c:v>44662</c:v>
                </c:pt>
                <c:pt idx="1835">
                  <c:v>44663</c:v>
                </c:pt>
                <c:pt idx="1836">
                  <c:v>44664</c:v>
                </c:pt>
                <c:pt idx="1837">
                  <c:v>44665</c:v>
                </c:pt>
                <c:pt idx="1838">
                  <c:v>44669</c:v>
                </c:pt>
                <c:pt idx="1839">
                  <c:v>44670</c:v>
                </c:pt>
                <c:pt idx="1840">
                  <c:v>44671</c:v>
                </c:pt>
                <c:pt idx="1841">
                  <c:v>44672</c:v>
                </c:pt>
                <c:pt idx="1842">
                  <c:v>44673</c:v>
                </c:pt>
                <c:pt idx="1843">
                  <c:v>44676</c:v>
                </c:pt>
                <c:pt idx="1844">
                  <c:v>44677</c:v>
                </c:pt>
                <c:pt idx="1845">
                  <c:v>44678</c:v>
                </c:pt>
                <c:pt idx="1846">
                  <c:v>44679</c:v>
                </c:pt>
                <c:pt idx="1847">
                  <c:v>44680</c:v>
                </c:pt>
                <c:pt idx="1848">
                  <c:v>44683</c:v>
                </c:pt>
                <c:pt idx="1849">
                  <c:v>44684</c:v>
                </c:pt>
                <c:pt idx="1850">
                  <c:v>44685</c:v>
                </c:pt>
                <c:pt idx="1851">
                  <c:v>44686</c:v>
                </c:pt>
                <c:pt idx="1852">
                  <c:v>44687</c:v>
                </c:pt>
                <c:pt idx="1853">
                  <c:v>44690</c:v>
                </c:pt>
                <c:pt idx="1854">
                  <c:v>44691</c:v>
                </c:pt>
                <c:pt idx="1855">
                  <c:v>44692</c:v>
                </c:pt>
                <c:pt idx="1856">
                  <c:v>44693</c:v>
                </c:pt>
                <c:pt idx="1857">
                  <c:v>44694</c:v>
                </c:pt>
                <c:pt idx="1858">
                  <c:v>44697</c:v>
                </c:pt>
                <c:pt idx="1859">
                  <c:v>44698</c:v>
                </c:pt>
                <c:pt idx="1860">
                  <c:v>44699</c:v>
                </c:pt>
                <c:pt idx="1861">
                  <c:v>44700</c:v>
                </c:pt>
                <c:pt idx="1862">
                  <c:v>44701</c:v>
                </c:pt>
                <c:pt idx="1863">
                  <c:v>44704</c:v>
                </c:pt>
                <c:pt idx="1864">
                  <c:v>44705</c:v>
                </c:pt>
                <c:pt idx="1865">
                  <c:v>44706</c:v>
                </c:pt>
                <c:pt idx="1866">
                  <c:v>44707</c:v>
                </c:pt>
                <c:pt idx="1867">
                  <c:v>44708</c:v>
                </c:pt>
                <c:pt idx="1868">
                  <c:v>44712</c:v>
                </c:pt>
                <c:pt idx="1869">
                  <c:v>44713</c:v>
                </c:pt>
                <c:pt idx="1870">
                  <c:v>44714</c:v>
                </c:pt>
                <c:pt idx="1871">
                  <c:v>44715</c:v>
                </c:pt>
                <c:pt idx="1872">
                  <c:v>44718</c:v>
                </c:pt>
                <c:pt idx="1873">
                  <c:v>44719</c:v>
                </c:pt>
                <c:pt idx="1874">
                  <c:v>44720</c:v>
                </c:pt>
                <c:pt idx="1875">
                  <c:v>44721</c:v>
                </c:pt>
                <c:pt idx="1876">
                  <c:v>44722</c:v>
                </c:pt>
                <c:pt idx="1877">
                  <c:v>44725</c:v>
                </c:pt>
                <c:pt idx="1878">
                  <c:v>44726</c:v>
                </c:pt>
                <c:pt idx="1879">
                  <c:v>44727</c:v>
                </c:pt>
                <c:pt idx="1880">
                  <c:v>44728</c:v>
                </c:pt>
                <c:pt idx="1881">
                  <c:v>44729</c:v>
                </c:pt>
                <c:pt idx="1882">
                  <c:v>44733</c:v>
                </c:pt>
                <c:pt idx="1883">
                  <c:v>44734</c:v>
                </c:pt>
                <c:pt idx="1884">
                  <c:v>44735</c:v>
                </c:pt>
                <c:pt idx="1885">
                  <c:v>44736</c:v>
                </c:pt>
                <c:pt idx="1886">
                  <c:v>44739</c:v>
                </c:pt>
                <c:pt idx="1887">
                  <c:v>44740</c:v>
                </c:pt>
                <c:pt idx="1888">
                  <c:v>44741</c:v>
                </c:pt>
                <c:pt idx="1889">
                  <c:v>44742</c:v>
                </c:pt>
                <c:pt idx="1890">
                  <c:v>44743</c:v>
                </c:pt>
                <c:pt idx="1891">
                  <c:v>44747</c:v>
                </c:pt>
                <c:pt idx="1892">
                  <c:v>44748</c:v>
                </c:pt>
                <c:pt idx="1893">
                  <c:v>44749</c:v>
                </c:pt>
                <c:pt idx="1894">
                  <c:v>44750</c:v>
                </c:pt>
                <c:pt idx="1895">
                  <c:v>44753</c:v>
                </c:pt>
                <c:pt idx="1896">
                  <c:v>44754</c:v>
                </c:pt>
                <c:pt idx="1897">
                  <c:v>44755</c:v>
                </c:pt>
                <c:pt idx="1898">
                  <c:v>44756</c:v>
                </c:pt>
                <c:pt idx="1899">
                  <c:v>44757</c:v>
                </c:pt>
                <c:pt idx="1900">
                  <c:v>44760</c:v>
                </c:pt>
                <c:pt idx="1901">
                  <c:v>44761</c:v>
                </c:pt>
                <c:pt idx="1902">
                  <c:v>44762</c:v>
                </c:pt>
                <c:pt idx="1903">
                  <c:v>44763</c:v>
                </c:pt>
                <c:pt idx="1904">
                  <c:v>44764</c:v>
                </c:pt>
                <c:pt idx="1905">
                  <c:v>44767</c:v>
                </c:pt>
                <c:pt idx="1906">
                  <c:v>44768</c:v>
                </c:pt>
                <c:pt idx="1907">
                  <c:v>44769</c:v>
                </c:pt>
                <c:pt idx="1908">
                  <c:v>44770</c:v>
                </c:pt>
                <c:pt idx="1909">
                  <c:v>44771</c:v>
                </c:pt>
                <c:pt idx="1910">
                  <c:v>44774</c:v>
                </c:pt>
                <c:pt idx="1911">
                  <c:v>44775</c:v>
                </c:pt>
                <c:pt idx="1912">
                  <c:v>44776</c:v>
                </c:pt>
                <c:pt idx="1913">
                  <c:v>44777</c:v>
                </c:pt>
                <c:pt idx="1914">
                  <c:v>44778</c:v>
                </c:pt>
                <c:pt idx="1915">
                  <c:v>44781</c:v>
                </c:pt>
                <c:pt idx="1916">
                  <c:v>44782</c:v>
                </c:pt>
                <c:pt idx="1917">
                  <c:v>44783</c:v>
                </c:pt>
                <c:pt idx="1918">
                  <c:v>44784</c:v>
                </c:pt>
                <c:pt idx="1919">
                  <c:v>44785</c:v>
                </c:pt>
                <c:pt idx="1920">
                  <c:v>44788</c:v>
                </c:pt>
                <c:pt idx="1921">
                  <c:v>44789</c:v>
                </c:pt>
                <c:pt idx="1922">
                  <c:v>44790</c:v>
                </c:pt>
                <c:pt idx="1923">
                  <c:v>44791</c:v>
                </c:pt>
                <c:pt idx="1924">
                  <c:v>44792</c:v>
                </c:pt>
                <c:pt idx="1925">
                  <c:v>44795</c:v>
                </c:pt>
                <c:pt idx="1926">
                  <c:v>44796</c:v>
                </c:pt>
                <c:pt idx="1927">
                  <c:v>44797</c:v>
                </c:pt>
                <c:pt idx="1928">
                  <c:v>44798</c:v>
                </c:pt>
                <c:pt idx="1929">
                  <c:v>44799</c:v>
                </c:pt>
                <c:pt idx="1930">
                  <c:v>44802</c:v>
                </c:pt>
                <c:pt idx="1931">
                  <c:v>44803</c:v>
                </c:pt>
                <c:pt idx="1932">
                  <c:v>44804</c:v>
                </c:pt>
                <c:pt idx="1933">
                  <c:v>44805</c:v>
                </c:pt>
                <c:pt idx="1934">
                  <c:v>44806</c:v>
                </c:pt>
                <c:pt idx="1935">
                  <c:v>44810</c:v>
                </c:pt>
                <c:pt idx="1936">
                  <c:v>44811</c:v>
                </c:pt>
                <c:pt idx="1937">
                  <c:v>44812</c:v>
                </c:pt>
                <c:pt idx="1938">
                  <c:v>44813</c:v>
                </c:pt>
                <c:pt idx="1939">
                  <c:v>44816</c:v>
                </c:pt>
                <c:pt idx="1940">
                  <c:v>44817</c:v>
                </c:pt>
                <c:pt idx="1941">
                  <c:v>44818</c:v>
                </c:pt>
                <c:pt idx="1942">
                  <c:v>44819</c:v>
                </c:pt>
                <c:pt idx="1943">
                  <c:v>44820</c:v>
                </c:pt>
                <c:pt idx="1944">
                  <c:v>44823</c:v>
                </c:pt>
                <c:pt idx="1945">
                  <c:v>44824</c:v>
                </c:pt>
                <c:pt idx="1946">
                  <c:v>44825</c:v>
                </c:pt>
                <c:pt idx="1947">
                  <c:v>44826</c:v>
                </c:pt>
                <c:pt idx="1948">
                  <c:v>44827</c:v>
                </c:pt>
                <c:pt idx="1949">
                  <c:v>44830</c:v>
                </c:pt>
                <c:pt idx="1950">
                  <c:v>44831</c:v>
                </c:pt>
                <c:pt idx="1951">
                  <c:v>44832</c:v>
                </c:pt>
                <c:pt idx="1952">
                  <c:v>44833</c:v>
                </c:pt>
                <c:pt idx="1953">
                  <c:v>44834</c:v>
                </c:pt>
                <c:pt idx="1954">
                  <c:v>44837</c:v>
                </c:pt>
                <c:pt idx="1955">
                  <c:v>44838</c:v>
                </c:pt>
                <c:pt idx="1956">
                  <c:v>44839</c:v>
                </c:pt>
                <c:pt idx="1957">
                  <c:v>44840</c:v>
                </c:pt>
                <c:pt idx="1958">
                  <c:v>44841</c:v>
                </c:pt>
                <c:pt idx="1959">
                  <c:v>44844</c:v>
                </c:pt>
                <c:pt idx="1960">
                  <c:v>44845</c:v>
                </c:pt>
                <c:pt idx="1961">
                  <c:v>44846</c:v>
                </c:pt>
                <c:pt idx="1962">
                  <c:v>44847</c:v>
                </c:pt>
                <c:pt idx="1963">
                  <c:v>44848</c:v>
                </c:pt>
                <c:pt idx="1964">
                  <c:v>44851</c:v>
                </c:pt>
                <c:pt idx="1965">
                  <c:v>44852</c:v>
                </c:pt>
                <c:pt idx="1966">
                  <c:v>44853</c:v>
                </c:pt>
                <c:pt idx="1967">
                  <c:v>44854</c:v>
                </c:pt>
                <c:pt idx="1968">
                  <c:v>44855</c:v>
                </c:pt>
                <c:pt idx="1969">
                  <c:v>44858</c:v>
                </c:pt>
                <c:pt idx="1970">
                  <c:v>44859</c:v>
                </c:pt>
                <c:pt idx="1971">
                  <c:v>44860</c:v>
                </c:pt>
                <c:pt idx="1972">
                  <c:v>44861</c:v>
                </c:pt>
                <c:pt idx="1973">
                  <c:v>44862</c:v>
                </c:pt>
                <c:pt idx="1974">
                  <c:v>44865</c:v>
                </c:pt>
                <c:pt idx="1975">
                  <c:v>44866</c:v>
                </c:pt>
                <c:pt idx="1976">
                  <c:v>44867</c:v>
                </c:pt>
                <c:pt idx="1977">
                  <c:v>44868</c:v>
                </c:pt>
                <c:pt idx="1978">
                  <c:v>44869</c:v>
                </c:pt>
                <c:pt idx="1979">
                  <c:v>44872</c:v>
                </c:pt>
                <c:pt idx="1980">
                  <c:v>44873</c:v>
                </c:pt>
                <c:pt idx="1981">
                  <c:v>44874</c:v>
                </c:pt>
                <c:pt idx="1982">
                  <c:v>44875</c:v>
                </c:pt>
                <c:pt idx="1983">
                  <c:v>44876</c:v>
                </c:pt>
                <c:pt idx="1984">
                  <c:v>44879</c:v>
                </c:pt>
                <c:pt idx="1985">
                  <c:v>44880</c:v>
                </c:pt>
                <c:pt idx="1986">
                  <c:v>44881</c:v>
                </c:pt>
                <c:pt idx="1987">
                  <c:v>44882</c:v>
                </c:pt>
                <c:pt idx="1988">
                  <c:v>44883</c:v>
                </c:pt>
                <c:pt idx="1989">
                  <c:v>44886</c:v>
                </c:pt>
                <c:pt idx="1990">
                  <c:v>44887</c:v>
                </c:pt>
                <c:pt idx="1991">
                  <c:v>44888</c:v>
                </c:pt>
                <c:pt idx="1992">
                  <c:v>44890</c:v>
                </c:pt>
                <c:pt idx="1993">
                  <c:v>44893</c:v>
                </c:pt>
                <c:pt idx="1994">
                  <c:v>44894</c:v>
                </c:pt>
                <c:pt idx="1995">
                  <c:v>44895</c:v>
                </c:pt>
                <c:pt idx="1996">
                  <c:v>44896</c:v>
                </c:pt>
                <c:pt idx="1997">
                  <c:v>44897</c:v>
                </c:pt>
                <c:pt idx="1998">
                  <c:v>44900</c:v>
                </c:pt>
                <c:pt idx="1999">
                  <c:v>44901</c:v>
                </c:pt>
                <c:pt idx="2000">
                  <c:v>44902</c:v>
                </c:pt>
                <c:pt idx="2001">
                  <c:v>44903</c:v>
                </c:pt>
                <c:pt idx="2002">
                  <c:v>44904</c:v>
                </c:pt>
                <c:pt idx="2003">
                  <c:v>44907</c:v>
                </c:pt>
                <c:pt idx="2004">
                  <c:v>44908</c:v>
                </c:pt>
                <c:pt idx="2005">
                  <c:v>44909</c:v>
                </c:pt>
                <c:pt idx="2006">
                  <c:v>44910</c:v>
                </c:pt>
                <c:pt idx="2007">
                  <c:v>44911</c:v>
                </c:pt>
                <c:pt idx="2008">
                  <c:v>44914</c:v>
                </c:pt>
                <c:pt idx="2009">
                  <c:v>44915</c:v>
                </c:pt>
                <c:pt idx="2010">
                  <c:v>44916</c:v>
                </c:pt>
                <c:pt idx="2011">
                  <c:v>44917</c:v>
                </c:pt>
                <c:pt idx="2012">
                  <c:v>44918</c:v>
                </c:pt>
                <c:pt idx="2013">
                  <c:v>44922</c:v>
                </c:pt>
                <c:pt idx="2014">
                  <c:v>44923</c:v>
                </c:pt>
                <c:pt idx="2015">
                  <c:v>44924</c:v>
                </c:pt>
                <c:pt idx="2016">
                  <c:v>44925</c:v>
                </c:pt>
                <c:pt idx="2017">
                  <c:v>44929</c:v>
                </c:pt>
                <c:pt idx="2018">
                  <c:v>44930</c:v>
                </c:pt>
                <c:pt idx="2019">
                  <c:v>44931</c:v>
                </c:pt>
                <c:pt idx="2020">
                  <c:v>44932</c:v>
                </c:pt>
                <c:pt idx="2021">
                  <c:v>44935</c:v>
                </c:pt>
                <c:pt idx="2022">
                  <c:v>44936</c:v>
                </c:pt>
                <c:pt idx="2023">
                  <c:v>44937</c:v>
                </c:pt>
                <c:pt idx="2024">
                  <c:v>44938</c:v>
                </c:pt>
                <c:pt idx="2025">
                  <c:v>44939</c:v>
                </c:pt>
                <c:pt idx="2026">
                  <c:v>44943</c:v>
                </c:pt>
                <c:pt idx="2027">
                  <c:v>44944</c:v>
                </c:pt>
                <c:pt idx="2028">
                  <c:v>44945</c:v>
                </c:pt>
                <c:pt idx="2029">
                  <c:v>44946</c:v>
                </c:pt>
                <c:pt idx="2030">
                  <c:v>44949</c:v>
                </c:pt>
                <c:pt idx="2031">
                  <c:v>44950</c:v>
                </c:pt>
                <c:pt idx="2032">
                  <c:v>44951</c:v>
                </c:pt>
                <c:pt idx="2033">
                  <c:v>44952</c:v>
                </c:pt>
                <c:pt idx="2034">
                  <c:v>44953</c:v>
                </c:pt>
                <c:pt idx="2035">
                  <c:v>44956</c:v>
                </c:pt>
                <c:pt idx="2036">
                  <c:v>44957</c:v>
                </c:pt>
                <c:pt idx="2037">
                  <c:v>44958</c:v>
                </c:pt>
                <c:pt idx="2038">
                  <c:v>44959</c:v>
                </c:pt>
                <c:pt idx="2039">
                  <c:v>44960</c:v>
                </c:pt>
                <c:pt idx="2040">
                  <c:v>44963</c:v>
                </c:pt>
                <c:pt idx="2041">
                  <c:v>44964</c:v>
                </c:pt>
                <c:pt idx="2042">
                  <c:v>44965</c:v>
                </c:pt>
                <c:pt idx="2043">
                  <c:v>44966</c:v>
                </c:pt>
                <c:pt idx="2044">
                  <c:v>44967</c:v>
                </c:pt>
                <c:pt idx="2045">
                  <c:v>44970</c:v>
                </c:pt>
                <c:pt idx="2046">
                  <c:v>44971</c:v>
                </c:pt>
                <c:pt idx="2047">
                  <c:v>44972</c:v>
                </c:pt>
                <c:pt idx="2048">
                  <c:v>44973</c:v>
                </c:pt>
                <c:pt idx="2049">
                  <c:v>44974</c:v>
                </c:pt>
                <c:pt idx="2050">
                  <c:v>44978</c:v>
                </c:pt>
                <c:pt idx="2051">
                  <c:v>44979</c:v>
                </c:pt>
                <c:pt idx="2052">
                  <c:v>44980</c:v>
                </c:pt>
                <c:pt idx="2053">
                  <c:v>44981</c:v>
                </c:pt>
                <c:pt idx="2054">
                  <c:v>44984</c:v>
                </c:pt>
                <c:pt idx="2055">
                  <c:v>44985</c:v>
                </c:pt>
                <c:pt idx="2056">
                  <c:v>44986</c:v>
                </c:pt>
                <c:pt idx="2057">
                  <c:v>44987</c:v>
                </c:pt>
                <c:pt idx="2058">
                  <c:v>44988</c:v>
                </c:pt>
                <c:pt idx="2059">
                  <c:v>44991</c:v>
                </c:pt>
                <c:pt idx="2060">
                  <c:v>44992</c:v>
                </c:pt>
                <c:pt idx="2061">
                  <c:v>44993</c:v>
                </c:pt>
                <c:pt idx="2062">
                  <c:v>44994</c:v>
                </c:pt>
                <c:pt idx="2063">
                  <c:v>44995</c:v>
                </c:pt>
                <c:pt idx="2064">
                  <c:v>44998</c:v>
                </c:pt>
                <c:pt idx="2065">
                  <c:v>44999</c:v>
                </c:pt>
                <c:pt idx="2066">
                  <c:v>45000</c:v>
                </c:pt>
                <c:pt idx="2067">
                  <c:v>45001</c:v>
                </c:pt>
                <c:pt idx="2068">
                  <c:v>45002</c:v>
                </c:pt>
                <c:pt idx="2069">
                  <c:v>45005</c:v>
                </c:pt>
                <c:pt idx="2070">
                  <c:v>45006</c:v>
                </c:pt>
                <c:pt idx="2071">
                  <c:v>45007</c:v>
                </c:pt>
                <c:pt idx="2072">
                  <c:v>45008</c:v>
                </c:pt>
                <c:pt idx="2073">
                  <c:v>45009</c:v>
                </c:pt>
                <c:pt idx="2074">
                  <c:v>45012</c:v>
                </c:pt>
                <c:pt idx="2075">
                  <c:v>45013</c:v>
                </c:pt>
                <c:pt idx="2076">
                  <c:v>45014</c:v>
                </c:pt>
                <c:pt idx="2077">
                  <c:v>45015</c:v>
                </c:pt>
                <c:pt idx="2078">
                  <c:v>45016</c:v>
                </c:pt>
                <c:pt idx="2079">
                  <c:v>45019</c:v>
                </c:pt>
                <c:pt idx="2080">
                  <c:v>45020</c:v>
                </c:pt>
                <c:pt idx="2081">
                  <c:v>45021</c:v>
                </c:pt>
                <c:pt idx="2082">
                  <c:v>45022</c:v>
                </c:pt>
                <c:pt idx="2083">
                  <c:v>45023</c:v>
                </c:pt>
                <c:pt idx="2084">
                  <c:v>45026</c:v>
                </c:pt>
                <c:pt idx="2085">
                  <c:v>45027</c:v>
                </c:pt>
                <c:pt idx="2086">
                  <c:v>45028</c:v>
                </c:pt>
                <c:pt idx="2087">
                  <c:v>45029</c:v>
                </c:pt>
                <c:pt idx="2088">
                  <c:v>45030</c:v>
                </c:pt>
                <c:pt idx="2089">
                  <c:v>45033</c:v>
                </c:pt>
                <c:pt idx="2090">
                  <c:v>45034</c:v>
                </c:pt>
                <c:pt idx="2091">
                  <c:v>45035</c:v>
                </c:pt>
                <c:pt idx="2092">
                  <c:v>45036</c:v>
                </c:pt>
                <c:pt idx="2093">
                  <c:v>45037</c:v>
                </c:pt>
                <c:pt idx="2094">
                  <c:v>45040</c:v>
                </c:pt>
                <c:pt idx="2095">
                  <c:v>45041</c:v>
                </c:pt>
                <c:pt idx="2096">
                  <c:v>45042</c:v>
                </c:pt>
                <c:pt idx="2097">
                  <c:v>45043</c:v>
                </c:pt>
                <c:pt idx="2098">
                  <c:v>45044</c:v>
                </c:pt>
                <c:pt idx="2099">
                  <c:v>45047</c:v>
                </c:pt>
                <c:pt idx="2100">
                  <c:v>45048</c:v>
                </c:pt>
                <c:pt idx="2101">
                  <c:v>45049</c:v>
                </c:pt>
                <c:pt idx="2102">
                  <c:v>45050</c:v>
                </c:pt>
                <c:pt idx="2103">
                  <c:v>45051</c:v>
                </c:pt>
                <c:pt idx="2104">
                  <c:v>45054</c:v>
                </c:pt>
                <c:pt idx="2105">
                  <c:v>45055</c:v>
                </c:pt>
                <c:pt idx="2106">
                  <c:v>45056</c:v>
                </c:pt>
                <c:pt idx="2107">
                  <c:v>45057</c:v>
                </c:pt>
                <c:pt idx="2108">
                  <c:v>45058</c:v>
                </c:pt>
                <c:pt idx="2109">
                  <c:v>45061</c:v>
                </c:pt>
                <c:pt idx="2110">
                  <c:v>45062</c:v>
                </c:pt>
                <c:pt idx="2111">
                  <c:v>45063</c:v>
                </c:pt>
                <c:pt idx="2112">
                  <c:v>45064</c:v>
                </c:pt>
                <c:pt idx="2113">
                  <c:v>45065</c:v>
                </c:pt>
                <c:pt idx="2114">
                  <c:v>45068</c:v>
                </c:pt>
                <c:pt idx="2115">
                  <c:v>45069</c:v>
                </c:pt>
                <c:pt idx="2116">
                  <c:v>45070</c:v>
                </c:pt>
                <c:pt idx="2117">
                  <c:v>45071</c:v>
                </c:pt>
                <c:pt idx="2118">
                  <c:v>45072</c:v>
                </c:pt>
                <c:pt idx="2119">
                  <c:v>45076</c:v>
                </c:pt>
                <c:pt idx="2120">
                  <c:v>45077</c:v>
                </c:pt>
                <c:pt idx="2121">
                  <c:v>45078</c:v>
                </c:pt>
                <c:pt idx="2122">
                  <c:v>45079</c:v>
                </c:pt>
                <c:pt idx="2123">
                  <c:v>45082</c:v>
                </c:pt>
                <c:pt idx="2124">
                  <c:v>45083</c:v>
                </c:pt>
                <c:pt idx="2125">
                  <c:v>45084</c:v>
                </c:pt>
                <c:pt idx="2126">
                  <c:v>45085</c:v>
                </c:pt>
                <c:pt idx="2127">
                  <c:v>45086</c:v>
                </c:pt>
                <c:pt idx="2128">
                  <c:v>45089</c:v>
                </c:pt>
                <c:pt idx="2129">
                  <c:v>45090</c:v>
                </c:pt>
                <c:pt idx="2130">
                  <c:v>45091</c:v>
                </c:pt>
                <c:pt idx="2131">
                  <c:v>45092</c:v>
                </c:pt>
                <c:pt idx="2132">
                  <c:v>45093</c:v>
                </c:pt>
                <c:pt idx="2133">
                  <c:v>45097</c:v>
                </c:pt>
                <c:pt idx="2134">
                  <c:v>45098</c:v>
                </c:pt>
                <c:pt idx="2135">
                  <c:v>45099</c:v>
                </c:pt>
                <c:pt idx="2136">
                  <c:v>45100</c:v>
                </c:pt>
                <c:pt idx="2137">
                  <c:v>45103</c:v>
                </c:pt>
                <c:pt idx="2138">
                  <c:v>45104</c:v>
                </c:pt>
                <c:pt idx="2139">
                  <c:v>45105</c:v>
                </c:pt>
                <c:pt idx="2140">
                  <c:v>45106</c:v>
                </c:pt>
                <c:pt idx="2141">
                  <c:v>45107</c:v>
                </c:pt>
                <c:pt idx="2142">
                  <c:v>45110</c:v>
                </c:pt>
                <c:pt idx="2143">
                  <c:v>45112</c:v>
                </c:pt>
                <c:pt idx="2144">
                  <c:v>45113</c:v>
                </c:pt>
                <c:pt idx="2145">
                  <c:v>45114</c:v>
                </c:pt>
                <c:pt idx="2146">
                  <c:v>45117</c:v>
                </c:pt>
                <c:pt idx="2147">
                  <c:v>45118</c:v>
                </c:pt>
                <c:pt idx="2148">
                  <c:v>45119</c:v>
                </c:pt>
                <c:pt idx="2149">
                  <c:v>45120</c:v>
                </c:pt>
                <c:pt idx="2150">
                  <c:v>45121</c:v>
                </c:pt>
                <c:pt idx="2151">
                  <c:v>45124</c:v>
                </c:pt>
                <c:pt idx="2152">
                  <c:v>45125</c:v>
                </c:pt>
                <c:pt idx="2153">
                  <c:v>45126</c:v>
                </c:pt>
                <c:pt idx="2154">
                  <c:v>45127</c:v>
                </c:pt>
                <c:pt idx="2155">
                  <c:v>45128</c:v>
                </c:pt>
                <c:pt idx="2156">
                  <c:v>45131</c:v>
                </c:pt>
                <c:pt idx="2157">
                  <c:v>45132</c:v>
                </c:pt>
                <c:pt idx="2158">
                  <c:v>45133</c:v>
                </c:pt>
                <c:pt idx="2159">
                  <c:v>45134</c:v>
                </c:pt>
                <c:pt idx="2160">
                  <c:v>45135</c:v>
                </c:pt>
                <c:pt idx="2161">
                  <c:v>45138</c:v>
                </c:pt>
                <c:pt idx="2162">
                  <c:v>45139</c:v>
                </c:pt>
                <c:pt idx="2163">
                  <c:v>45140</c:v>
                </c:pt>
                <c:pt idx="2164">
                  <c:v>45141</c:v>
                </c:pt>
                <c:pt idx="2165">
                  <c:v>45142</c:v>
                </c:pt>
                <c:pt idx="2166">
                  <c:v>45145</c:v>
                </c:pt>
                <c:pt idx="2167">
                  <c:v>45146</c:v>
                </c:pt>
                <c:pt idx="2168">
                  <c:v>45147</c:v>
                </c:pt>
                <c:pt idx="2169">
                  <c:v>45148</c:v>
                </c:pt>
                <c:pt idx="2170">
                  <c:v>45149</c:v>
                </c:pt>
                <c:pt idx="2171">
                  <c:v>45152</c:v>
                </c:pt>
                <c:pt idx="2172">
                  <c:v>45153</c:v>
                </c:pt>
                <c:pt idx="2173">
                  <c:v>45154</c:v>
                </c:pt>
                <c:pt idx="2174">
                  <c:v>45155</c:v>
                </c:pt>
                <c:pt idx="2175">
                  <c:v>45156</c:v>
                </c:pt>
                <c:pt idx="2176">
                  <c:v>45159</c:v>
                </c:pt>
                <c:pt idx="2177">
                  <c:v>45160</c:v>
                </c:pt>
                <c:pt idx="2178">
                  <c:v>45161</c:v>
                </c:pt>
                <c:pt idx="2179">
                  <c:v>45162</c:v>
                </c:pt>
                <c:pt idx="2180">
                  <c:v>45163</c:v>
                </c:pt>
                <c:pt idx="2181">
                  <c:v>45166</c:v>
                </c:pt>
                <c:pt idx="2182">
                  <c:v>45167</c:v>
                </c:pt>
                <c:pt idx="2183">
                  <c:v>45168</c:v>
                </c:pt>
                <c:pt idx="2184">
                  <c:v>45169</c:v>
                </c:pt>
                <c:pt idx="2185">
                  <c:v>45170</c:v>
                </c:pt>
                <c:pt idx="2186">
                  <c:v>45174</c:v>
                </c:pt>
                <c:pt idx="2187">
                  <c:v>45175</c:v>
                </c:pt>
                <c:pt idx="2188">
                  <c:v>45176</c:v>
                </c:pt>
                <c:pt idx="2189">
                  <c:v>45177</c:v>
                </c:pt>
                <c:pt idx="2190">
                  <c:v>45180</c:v>
                </c:pt>
                <c:pt idx="2191">
                  <c:v>45181</c:v>
                </c:pt>
                <c:pt idx="2192">
                  <c:v>45182</c:v>
                </c:pt>
                <c:pt idx="2193">
                  <c:v>45183</c:v>
                </c:pt>
                <c:pt idx="2194">
                  <c:v>45184</c:v>
                </c:pt>
                <c:pt idx="2195">
                  <c:v>45187</c:v>
                </c:pt>
                <c:pt idx="2196">
                  <c:v>45188</c:v>
                </c:pt>
                <c:pt idx="2197">
                  <c:v>45189</c:v>
                </c:pt>
                <c:pt idx="2198">
                  <c:v>45190</c:v>
                </c:pt>
                <c:pt idx="2199">
                  <c:v>45191</c:v>
                </c:pt>
                <c:pt idx="2200">
                  <c:v>45194</c:v>
                </c:pt>
                <c:pt idx="2201">
                  <c:v>45195</c:v>
                </c:pt>
                <c:pt idx="2202">
                  <c:v>45196</c:v>
                </c:pt>
                <c:pt idx="2203">
                  <c:v>45197</c:v>
                </c:pt>
                <c:pt idx="2204">
                  <c:v>45198</c:v>
                </c:pt>
                <c:pt idx="2205">
                  <c:v>45201</c:v>
                </c:pt>
                <c:pt idx="2206">
                  <c:v>45202</c:v>
                </c:pt>
                <c:pt idx="2207">
                  <c:v>45203</c:v>
                </c:pt>
                <c:pt idx="2208">
                  <c:v>45204</c:v>
                </c:pt>
                <c:pt idx="2209">
                  <c:v>45205</c:v>
                </c:pt>
                <c:pt idx="2210">
                  <c:v>45208</c:v>
                </c:pt>
                <c:pt idx="2211">
                  <c:v>45209</c:v>
                </c:pt>
                <c:pt idx="2212">
                  <c:v>45210</c:v>
                </c:pt>
                <c:pt idx="2213">
                  <c:v>45211</c:v>
                </c:pt>
                <c:pt idx="2214">
                  <c:v>45212</c:v>
                </c:pt>
                <c:pt idx="2215">
                  <c:v>45215</c:v>
                </c:pt>
                <c:pt idx="2216">
                  <c:v>45216</c:v>
                </c:pt>
                <c:pt idx="2217">
                  <c:v>45217</c:v>
                </c:pt>
                <c:pt idx="2218">
                  <c:v>45218</c:v>
                </c:pt>
                <c:pt idx="2219">
                  <c:v>45219</c:v>
                </c:pt>
                <c:pt idx="2220">
                  <c:v>45222</c:v>
                </c:pt>
                <c:pt idx="2221">
                  <c:v>45223</c:v>
                </c:pt>
                <c:pt idx="2222">
                  <c:v>45224</c:v>
                </c:pt>
                <c:pt idx="2223">
                  <c:v>45225</c:v>
                </c:pt>
                <c:pt idx="2224">
                  <c:v>45226</c:v>
                </c:pt>
                <c:pt idx="2225">
                  <c:v>45229</c:v>
                </c:pt>
                <c:pt idx="2226">
                  <c:v>45230</c:v>
                </c:pt>
                <c:pt idx="2227">
                  <c:v>45231</c:v>
                </c:pt>
                <c:pt idx="2228">
                  <c:v>45232</c:v>
                </c:pt>
                <c:pt idx="2229">
                  <c:v>45233</c:v>
                </c:pt>
                <c:pt idx="2230">
                  <c:v>45236</c:v>
                </c:pt>
                <c:pt idx="2231">
                  <c:v>45237</c:v>
                </c:pt>
                <c:pt idx="2232">
                  <c:v>45238</c:v>
                </c:pt>
                <c:pt idx="2233">
                  <c:v>45239</c:v>
                </c:pt>
                <c:pt idx="2234">
                  <c:v>45240</c:v>
                </c:pt>
                <c:pt idx="2235">
                  <c:v>45243</c:v>
                </c:pt>
                <c:pt idx="2236">
                  <c:v>45244</c:v>
                </c:pt>
                <c:pt idx="2237">
                  <c:v>45245</c:v>
                </c:pt>
                <c:pt idx="2238">
                  <c:v>45246</c:v>
                </c:pt>
                <c:pt idx="2239">
                  <c:v>45247</c:v>
                </c:pt>
                <c:pt idx="2240">
                  <c:v>45250</c:v>
                </c:pt>
                <c:pt idx="2241">
                  <c:v>45251</c:v>
                </c:pt>
                <c:pt idx="2242">
                  <c:v>45252</c:v>
                </c:pt>
                <c:pt idx="2243">
                  <c:v>45254</c:v>
                </c:pt>
                <c:pt idx="2244">
                  <c:v>45257</c:v>
                </c:pt>
                <c:pt idx="2245">
                  <c:v>45258</c:v>
                </c:pt>
                <c:pt idx="2246">
                  <c:v>45259</c:v>
                </c:pt>
                <c:pt idx="2247">
                  <c:v>45260</c:v>
                </c:pt>
                <c:pt idx="2248">
                  <c:v>45261</c:v>
                </c:pt>
                <c:pt idx="2249">
                  <c:v>45264</c:v>
                </c:pt>
                <c:pt idx="2250">
                  <c:v>45265</c:v>
                </c:pt>
                <c:pt idx="2251">
                  <c:v>45266</c:v>
                </c:pt>
                <c:pt idx="2252">
                  <c:v>45267</c:v>
                </c:pt>
                <c:pt idx="2253">
                  <c:v>45268</c:v>
                </c:pt>
                <c:pt idx="2254">
                  <c:v>45271</c:v>
                </c:pt>
                <c:pt idx="2255">
                  <c:v>45272</c:v>
                </c:pt>
                <c:pt idx="2256">
                  <c:v>45273</c:v>
                </c:pt>
                <c:pt idx="2257">
                  <c:v>45274</c:v>
                </c:pt>
                <c:pt idx="2258">
                  <c:v>45275</c:v>
                </c:pt>
                <c:pt idx="2259">
                  <c:v>45278</c:v>
                </c:pt>
                <c:pt idx="2260">
                  <c:v>45279</c:v>
                </c:pt>
                <c:pt idx="2261">
                  <c:v>45280</c:v>
                </c:pt>
                <c:pt idx="2262">
                  <c:v>45281</c:v>
                </c:pt>
                <c:pt idx="2263">
                  <c:v>45282</c:v>
                </c:pt>
                <c:pt idx="2264">
                  <c:v>45286</c:v>
                </c:pt>
                <c:pt idx="2265">
                  <c:v>45287</c:v>
                </c:pt>
                <c:pt idx="2266">
                  <c:v>45288</c:v>
                </c:pt>
                <c:pt idx="2267">
                  <c:v>45289</c:v>
                </c:pt>
                <c:pt idx="2268">
                  <c:v>45293</c:v>
                </c:pt>
                <c:pt idx="2269">
                  <c:v>45294</c:v>
                </c:pt>
                <c:pt idx="2270">
                  <c:v>45295</c:v>
                </c:pt>
                <c:pt idx="2271">
                  <c:v>45296</c:v>
                </c:pt>
                <c:pt idx="2272">
                  <c:v>45299</c:v>
                </c:pt>
                <c:pt idx="2273">
                  <c:v>45300</c:v>
                </c:pt>
                <c:pt idx="2274">
                  <c:v>45301</c:v>
                </c:pt>
                <c:pt idx="2275">
                  <c:v>45302</c:v>
                </c:pt>
                <c:pt idx="2276">
                  <c:v>45303</c:v>
                </c:pt>
                <c:pt idx="2277">
                  <c:v>45307</c:v>
                </c:pt>
                <c:pt idx="2278">
                  <c:v>45308</c:v>
                </c:pt>
                <c:pt idx="2279">
                  <c:v>45309</c:v>
                </c:pt>
                <c:pt idx="2280">
                  <c:v>45310</c:v>
                </c:pt>
                <c:pt idx="2281">
                  <c:v>45313</c:v>
                </c:pt>
                <c:pt idx="2282">
                  <c:v>45314</c:v>
                </c:pt>
                <c:pt idx="2283">
                  <c:v>45315</c:v>
                </c:pt>
                <c:pt idx="2284">
                  <c:v>45316</c:v>
                </c:pt>
                <c:pt idx="2285">
                  <c:v>45317</c:v>
                </c:pt>
                <c:pt idx="2286">
                  <c:v>45320</c:v>
                </c:pt>
                <c:pt idx="2287">
                  <c:v>45321</c:v>
                </c:pt>
                <c:pt idx="2288">
                  <c:v>45322</c:v>
                </c:pt>
                <c:pt idx="2289">
                  <c:v>45323</c:v>
                </c:pt>
                <c:pt idx="2290">
                  <c:v>45324</c:v>
                </c:pt>
                <c:pt idx="2291">
                  <c:v>45327</c:v>
                </c:pt>
                <c:pt idx="2292">
                  <c:v>45328</c:v>
                </c:pt>
                <c:pt idx="2293">
                  <c:v>45329</c:v>
                </c:pt>
                <c:pt idx="2294">
                  <c:v>45330</c:v>
                </c:pt>
                <c:pt idx="2295">
                  <c:v>45331</c:v>
                </c:pt>
                <c:pt idx="2296">
                  <c:v>45334</c:v>
                </c:pt>
                <c:pt idx="2297">
                  <c:v>45335</c:v>
                </c:pt>
                <c:pt idx="2298">
                  <c:v>45336</c:v>
                </c:pt>
                <c:pt idx="2299">
                  <c:v>45337</c:v>
                </c:pt>
                <c:pt idx="2300">
                  <c:v>45338</c:v>
                </c:pt>
                <c:pt idx="2301">
                  <c:v>45342</c:v>
                </c:pt>
                <c:pt idx="2302">
                  <c:v>45343</c:v>
                </c:pt>
                <c:pt idx="2303">
                  <c:v>45344</c:v>
                </c:pt>
                <c:pt idx="2304">
                  <c:v>45345</c:v>
                </c:pt>
                <c:pt idx="2305">
                  <c:v>45348</c:v>
                </c:pt>
                <c:pt idx="2306">
                  <c:v>45349</c:v>
                </c:pt>
                <c:pt idx="2307">
                  <c:v>45350</c:v>
                </c:pt>
                <c:pt idx="2308">
                  <c:v>45351</c:v>
                </c:pt>
                <c:pt idx="2309">
                  <c:v>45352</c:v>
                </c:pt>
                <c:pt idx="2310">
                  <c:v>45355</c:v>
                </c:pt>
                <c:pt idx="2311">
                  <c:v>45356</c:v>
                </c:pt>
                <c:pt idx="2312">
                  <c:v>45357</c:v>
                </c:pt>
                <c:pt idx="2313">
                  <c:v>45358</c:v>
                </c:pt>
                <c:pt idx="2314">
                  <c:v>45359</c:v>
                </c:pt>
                <c:pt idx="2315">
                  <c:v>45362</c:v>
                </c:pt>
                <c:pt idx="2316">
                  <c:v>45363</c:v>
                </c:pt>
                <c:pt idx="2317">
                  <c:v>45364</c:v>
                </c:pt>
                <c:pt idx="2318">
                  <c:v>45365</c:v>
                </c:pt>
                <c:pt idx="2319">
                  <c:v>45366</c:v>
                </c:pt>
                <c:pt idx="2320">
                  <c:v>45369</c:v>
                </c:pt>
                <c:pt idx="2321">
                  <c:v>45370</c:v>
                </c:pt>
                <c:pt idx="2322">
                  <c:v>45371</c:v>
                </c:pt>
                <c:pt idx="2323">
                  <c:v>45372</c:v>
                </c:pt>
                <c:pt idx="2324">
                  <c:v>45373</c:v>
                </c:pt>
                <c:pt idx="2325">
                  <c:v>45376</c:v>
                </c:pt>
                <c:pt idx="2326">
                  <c:v>45377</c:v>
                </c:pt>
                <c:pt idx="2327">
                  <c:v>45378</c:v>
                </c:pt>
                <c:pt idx="2328">
                  <c:v>45379</c:v>
                </c:pt>
                <c:pt idx="2329">
                  <c:v>45383</c:v>
                </c:pt>
                <c:pt idx="2330">
                  <c:v>45384</c:v>
                </c:pt>
                <c:pt idx="2331">
                  <c:v>45385</c:v>
                </c:pt>
                <c:pt idx="2332">
                  <c:v>45386</c:v>
                </c:pt>
                <c:pt idx="2333">
                  <c:v>45387</c:v>
                </c:pt>
                <c:pt idx="2334">
                  <c:v>45390</c:v>
                </c:pt>
                <c:pt idx="2335">
                  <c:v>45391</c:v>
                </c:pt>
                <c:pt idx="2336">
                  <c:v>45392</c:v>
                </c:pt>
                <c:pt idx="2337">
                  <c:v>45393</c:v>
                </c:pt>
                <c:pt idx="2338">
                  <c:v>45394</c:v>
                </c:pt>
                <c:pt idx="2339">
                  <c:v>45397</c:v>
                </c:pt>
                <c:pt idx="2340">
                  <c:v>45398</c:v>
                </c:pt>
                <c:pt idx="2341">
                  <c:v>45399</c:v>
                </c:pt>
                <c:pt idx="2342">
                  <c:v>45400</c:v>
                </c:pt>
                <c:pt idx="2343">
                  <c:v>45401</c:v>
                </c:pt>
                <c:pt idx="2344">
                  <c:v>45404</c:v>
                </c:pt>
                <c:pt idx="2345">
                  <c:v>45405</c:v>
                </c:pt>
                <c:pt idx="2346">
                  <c:v>45406</c:v>
                </c:pt>
                <c:pt idx="2347">
                  <c:v>45407</c:v>
                </c:pt>
                <c:pt idx="2348">
                  <c:v>45408</c:v>
                </c:pt>
                <c:pt idx="2349">
                  <c:v>45411</c:v>
                </c:pt>
                <c:pt idx="2350">
                  <c:v>45412</c:v>
                </c:pt>
                <c:pt idx="2351">
                  <c:v>45413</c:v>
                </c:pt>
                <c:pt idx="2352">
                  <c:v>45414</c:v>
                </c:pt>
                <c:pt idx="2353">
                  <c:v>45415</c:v>
                </c:pt>
                <c:pt idx="2354">
                  <c:v>45418</c:v>
                </c:pt>
                <c:pt idx="2355">
                  <c:v>45419</c:v>
                </c:pt>
                <c:pt idx="2356">
                  <c:v>45420</c:v>
                </c:pt>
                <c:pt idx="2357">
                  <c:v>45421</c:v>
                </c:pt>
                <c:pt idx="2358">
                  <c:v>45422</c:v>
                </c:pt>
                <c:pt idx="2359">
                  <c:v>45425</c:v>
                </c:pt>
                <c:pt idx="2360">
                  <c:v>45426</c:v>
                </c:pt>
                <c:pt idx="2361">
                  <c:v>45427</c:v>
                </c:pt>
                <c:pt idx="2362">
                  <c:v>45428</c:v>
                </c:pt>
                <c:pt idx="2363">
                  <c:v>45429</c:v>
                </c:pt>
                <c:pt idx="2364">
                  <c:v>45432</c:v>
                </c:pt>
                <c:pt idx="2365">
                  <c:v>45433</c:v>
                </c:pt>
                <c:pt idx="2366">
                  <c:v>45434</c:v>
                </c:pt>
                <c:pt idx="2367">
                  <c:v>45435</c:v>
                </c:pt>
                <c:pt idx="2368">
                  <c:v>45436</c:v>
                </c:pt>
                <c:pt idx="2369">
                  <c:v>45440</c:v>
                </c:pt>
                <c:pt idx="2370">
                  <c:v>45441</c:v>
                </c:pt>
                <c:pt idx="2371">
                  <c:v>45442</c:v>
                </c:pt>
                <c:pt idx="2372">
                  <c:v>45443</c:v>
                </c:pt>
                <c:pt idx="2373">
                  <c:v>45446</c:v>
                </c:pt>
                <c:pt idx="2374">
                  <c:v>45447</c:v>
                </c:pt>
                <c:pt idx="2375">
                  <c:v>45448</c:v>
                </c:pt>
                <c:pt idx="2376">
                  <c:v>45449</c:v>
                </c:pt>
                <c:pt idx="2377">
                  <c:v>45450</c:v>
                </c:pt>
                <c:pt idx="2378">
                  <c:v>45453</c:v>
                </c:pt>
                <c:pt idx="2379">
                  <c:v>45454</c:v>
                </c:pt>
                <c:pt idx="2380">
                  <c:v>45455</c:v>
                </c:pt>
                <c:pt idx="2381">
                  <c:v>45456</c:v>
                </c:pt>
                <c:pt idx="2382">
                  <c:v>45457</c:v>
                </c:pt>
                <c:pt idx="2383">
                  <c:v>45460</c:v>
                </c:pt>
                <c:pt idx="2384">
                  <c:v>45461</c:v>
                </c:pt>
                <c:pt idx="2385">
                  <c:v>45463</c:v>
                </c:pt>
                <c:pt idx="2386">
                  <c:v>45464</c:v>
                </c:pt>
                <c:pt idx="2387">
                  <c:v>45467</c:v>
                </c:pt>
                <c:pt idx="2388">
                  <c:v>45468</c:v>
                </c:pt>
                <c:pt idx="2389">
                  <c:v>45469</c:v>
                </c:pt>
                <c:pt idx="2390">
                  <c:v>45470</c:v>
                </c:pt>
                <c:pt idx="2391">
                  <c:v>45471</c:v>
                </c:pt>
                <c:pt idx="2392">
                  <c:v>45474</c:v>
                </c:pt>
                <c:pt idx="2393">
                  <c:v>45475</c:v>
                </c:pt>
                <c:pt idx="2394">
                  <c:v>45476</c:v>
                </c:pt>
                <c:pt idx="2395">
                  <c:v>45478</c:v>
                </c:pt>
                <c:pt idx="2396">
                  <c:v>45481</c:v>
                </c:pt>
                <c:pt idx="2397">
                  <c:v>45482</c:v>
                </c:pt>
                <c:pt idx="2398">
                  <c:v>45483</c:v>
                </c:pt>
                <c:pt idx="2399">
                  <c:v>45484</c:v>
                </c:pt>
                <c:pt idx="2400">
                  <c:v>45485</c:v>
                </c:pt>
                <c:pt idx="2401">
                  <c:v>45488</c:v>
                </c:pt>
                <c:pt idx="2402">
                  <c:v>45489</c:v>
                </c:pt>
                <c:pt idx="2403">
                  <c:v>45490</c:v>
                </c:pt>
                <c:pt idx="2404">
                  <c:v>45491</c:v>
                </c:pt>
                <c:pt idx="2405">
                  <c:v>45492</c:v>
                </c:pt>
                <c:pt idx="2406">
                  <c:v>45495</c:v>
                </c:pt>
                <c:pt idx="2407">
                  <c:v>45496</c:v>
                </c:pt>
                <c:pt idx="2408">
                  <c:v>45497</c:v>
                </c:pt>
                <c:pt idx="2409">
                  <c:v>45498</c:v>
                </c:pt>
                <c:pt idx="2410">
                  <c:v>45499</c:v>
                </c:pt>
                <c:pt idx="2411">
                  <c:v>45502</c:v>
                </c:pt>
                <c:pt idx="2412">
                  <c:v>45503</c:v>
                </c:pt>
                <c:pt idx="2413">
                  <c:v>45504</c:v>
                </c:pt>
                <c:pt idx="2414">
                  <c:v>45505</c:v>
                </c:pt>
                <c:pt idx="2415">
                  <c:v>45506</c:v>
                </c:pt>
                <c:pt idx="2416">
                  <c:v>45509</c:v>
                </c:pt>
                <c:pt idx="2417">
                  <c:v>45510</c:v>
                </c:pt>
                <c:pt idx="2418">
                  <c:v>45511</c:v>
                </c:pt>
                <c:pt idx="2419">
                  <c:v>45512</c:v>
                </c:pt>
                <c:pt idx="2420">
                  <c:v>45513</c:v>
                </c:pt>
                <c:pt idx="2421">
                  <c:v>45516</c:v>
                </c:pt>
                <c:pt idx="2422">
                  <c:v>45517</c:v>
                </c:pt>
                <c:pt idx="2423">
                  <c:v>45518</c:v>
                </c:pt>
                <c:pt idx="2424">
                  <c:v>45519</c:v>
                </c:pt>
                <c:pt idx="2425">
                  <c:v>45520</c:v>
                </c:pt>
                <c:pt idx="2426">
                  <c:v>45523</c:v>
                </c:pt>
                <c:pt idx="2427">
                  <c:v>45524</c:v>
                </c:pt>
                <c:pt idx="2428">
                  <c:v>45525</c:v>
                </c:pt>
                <c:pt idx="2429">
                  <c:v>45526</c:v>
                </c:pt>
                <c:pt idx="2430">
                  <c:v>45527</c:v>
                </c:pt>
                <c:pt idx="2431">
                  <c:v>45530</c:v>
                </c:pt>
                <c:pt idx="2432">
                  <c:v>45531</c:v>
                </c:pt>
                <c:pt idx="2433">
                  <c:v>45532</c:v>
                </c:pt>
                <c:pt idx="2434">
                  <c:v>45533</c:v>
                </c:pt>
                <c:pt idx="2435">
                  <c:v>45534</c:v>
                </c:pt>
                <c:pt idx="2436">
                  <c:v>45538</c:v>
                </c:pt>
                <c:pt idx="2437">
                  <c:v>45539</c:v>
                </c:pt>
                <c:pt idx="2438">
                  <c:v>45540</c:v>
                </c:pt>
                <c:pt idx="2439">
                  <c:v>45541</c:v>
                </c:pt>
                <c:pt idx="2440">
                  <c:v>45544</c:v>
                </c:pt>
                <c:pt idx="2441">
                  <c:v>45545</c:v>
                </c:pt>
                <c:pt idx="2442">
                  <c:v>45546</c:v>
                </c:pt>
                <c:pt idx="2443">
                  <c:v>45547</c:v>
                </c:pt>
                <c:pt idx="2444">
                  <c:v>45548</c:v>
                </c:pt>
                <c:pt idx="2445">
                  <c:v>45551</c:v>
                </c:pt>
                <c:pt idx="2446">
                  <c:v>45552</c:v>
                </c:pt>
                <c:pt idx="2447">
                  <c:v>45553</c:v>
                </c:pt>
                <c:pt idx="2448">
                  <c:v>45554</c:v>
                </c:pt>
                <c:pt idx="2449">
                  <c:v>45555</c:v>
                </c:pt>
                <c:pt idx="2450">
                  <c:v>45558</c:v>
                </c:pt>
                <c:pt idx="2451">
                  <c:v>45559</c:v>
                </c:pt>
                <c:pt idx="2452">
                  <c:v>45560</c:v>
                </c:pt>
                <c:pt idx="2453">
                  <c:v>45561</c:v>
                </c:pt>
                <c:pt idx="2454">
                  <c:v>45562</c:v>
                </c:pt>
                <c:pt idx="2455">
                  <c:v>45565</c:v>
                </c:pt>
                <c:pt idx="2456">
                  <c:v>45566</c:v>
                </c:pt>
                <c:pt idx="2457">
                  <c:v>45567</c:v>
                </c:pt>
                <c:pt idx="2458">
                  <c:v>45568</c:v>
                </c:pt>
                <c:pt idx="2459">
                  <c:v>45569</c:v>
                </c:pt>
                <c:pt idx="2460">
                  <c:v>45572</c:v>
                </c:pt>
                <c:pt idx="2461">
                  <c:v>45573</c:v>
                </c:pt>
                <c:pt idx="2462">
                  <c:v>45574</c:v>
                </c:pt>
                <c:pt idx="2463">
                  <c:v>45575</c:v>
                </c:pt>
                <c:pt idx="2464">
                  <c:v>45576</c:v>
                </c:pt>
                <c:pt idx="2465">
                  <c:v>45579</c:v>
                </c:pt>
                <c:pt idx="2466">
                  <c:v>45580</c:v>
                </c:pt>
                <c:pt idx="2467">
                  <c:v>45581</c:v>
                </c:pt>
                <c:pt idx="2468">
                  <c:v>45582</c:v>
                </c:pt>
                <c:pt idx="2469">
                  <c:v>45583</c:v>
                </c:pt>
                <c:pt idx="2470">
                  <c:v>45586</c:v>
                </c:pt>
                <c:pt idx="2471">
                  <c:v>45587</c:v>
                </c:pt>
                <c:pt idx="2472">
                  <c:v>45588</c:v>
                </c:pt>
                <c:pt idx="2473">
                  <c:v>45589</c:v>
                </c:pt>
                <c:pt idx="2474">
                  <c:v>45590</c:v>
                </c:pt>
                <c:pt idx="2475">
                  <c:v>45593</c:v>
                </c:pt>
                <c:pt idx="2476">
                  <c:v>45594</c:v>
                </c:pt>
                <c:pt idx="2477">
                  <c:v>45595</c:v>
                </c:pt>
                <c:pt idx="2478">
                  <c:v>45596</c:v>
                </c:pt>
                <c:pt idx="2479">
                  <c:v>45597</c:v>
                </c:pt>
                <c:pt idx="2480">
                  <c:v>45600</c:v>
                </c:pt>
                <c:pt idx="2481">
                  <c:v>45601</c:v>
                </c:pt>
                <c:pt idx="2482">
                  <c:v>45602</c:v>
                </c:pt>
                <c:pt idx="2483">
                  <c:v>45603</c:v>
                </c:pt>
                <c:pt idx="2484">
                  <c:v>45604</c:v>
                </c:pt>
                <c:pt idx="2485">
                  <c:v>45607</c:v>
                </c:pt>
                <c:pt idx="2486">
                  <c:v>45608</c:v>
                </c:pt>
                <c:pt idx="2487">
                  <c:v>45609</c:v>
                </c:pt>
                <c:pt idx="2488">
                  <c:v>45610</c:v>
                </c:pt>
                <c:pt idx="2489">
                  <c:v>45611</c:v>
                </c:pt>
                <c:pt idx="2490">
                  <c:v>45614</c:v>
                </c:pt>
                <c:pt idx="2491">
                  <c:v>45615</c:v>
                </c:pt>
                <c:pt idx="2492">
                  <c:v>45616</c:v>
                </c:pt>
                <c:pt idx="2493">
                  <c:v>45617</c:v>
                </c:pt>
                <c:pt idx="2494">
                  <c:v>45618</c:v>
                </c:pt>
                <c:pt idx="2495">
                  <c:v>45621</c:v>
                </c:pt>
                <c:pt idx="2496">
                  <c:v>45622</c:v>
                </c:pt>
                <c:pt idx="2497">
                  <c:v>45623</c:v>
                </c:pt>
                <c:pt idx="2498">
                  <c:v>45625</c:v>
                </c:pt>
                <c:pt idx="2499">
                  <c:v>45628</c:v>
                </c:pt>
                <c:pt idx="2500">
                  <c:v>45629</c:v>
                </c:pt>
                <c:pt idx="2501">
                  <c:v>45630</c:v>
                </c:pt>
                <c:pt idx="2502">
                  <c:v>45631</c:v>
                </c:pt>
                <c:pt idx="2503">
                  <c:v>45632</c:v>
                </c:pt>
                <c:pt idx="2504">
                  <c:v>45635</c:v>
                </c:pt>
                <c:pt idx="2505">
                  <c:v>45636</c:v>
                </c:pt>
                <c:pt idx="2506">
                  <c:v>45637</c:v>
                </c:pt>
                <c:pt idx="2507">
                  <c:v>45638</c:v>
                </c:pt>
                <c:pt idx="2508">
                  <c:v>45639</c:v>
                </c:pt>
                <c:pt idx="2509">
                  <c:v>45642</c:v>
                </c:pt>
                <c:pt idx="2510">
                  <c:v>45643</c:v>
                </c:pt>
                <c:pt idx="2511">
                  <c:v>45644</c:v>
                </c:pt>
                <c:pt idx="2512">
                  <c:v>45645</c:v>
                </c:pt>
                <c:pt idx="2513">
                  <c:v>45646</c:v>
                </c:pt>
                <c:pt idx="2514">
                  <c:v>45649</c:v>
                </c:pt>
                <c:pt idx="2515">
                  <c:v>45650</c:v>
                </c:pt>
                <c:pt idx="2516">
                  <c:v>45652</c:v>
                </c:pt>
                <c:pt idx="2517">
                  <c:v>45653</c:v>
                </c:pt>
                <c:pt idx="2518">
                  <c:v>45656</c:v>
                </c:pt>
                <c:pt idx="2519">
                  <c:v>45657</c:v>
                </c:pt>
                <c:pt idx="2520">
                  <c:v>45659</c:v>
                </c:pt>
                <c:pt idx="2521">
                  <c:v>45660</c:v>
                </c:pt>
                <c:pt idx="2522">
                  <c:v>45663</c:v>
                </c:pt>
                <c:pt idx="2523">
                  <c:v>45664</c:v>
                </c:pt>
                <c:pt idx="2524">
                  <c:v>45665</c:v>
                </c:pt>
                <c:pt idx="2525">
                  <c:v>45666</c:v>
                </c:pt>
                <c:pt idx="2526">
                  <c:v>45667</c:v>
                </c:pt>
                <c:pt idx="2527">
                  <c:v>45670</c:v>
                </c:pt>
                <c:pt idx="2528">
                  <c:v>45671</c:v>
                </c:pt>
                <c:pt idx="2529">
                  <c:v>45672</c:v>
                </c:pt>
                <c:pt idx="2530">
                  <c:v>45673</c:v>
                </c:pt>
                <c:pt idx="2531">
                  <c:v>45674</c:v>
                </c:pt>
                <c:pt idx="2532">
                  <c:v>45678</c:v>
                </c:pt>
                <c:pt idx="2533">
                  <c:v>45679</c:v>
                </c:pt>
                <c:pt idx="2534">
                  <c:v>45680</c:v>
                </c:pt>
                <c:pt idx="2535">
                  <c:v>45681</c:v>
                </c:pt>
                <c:pt idx="2536">
                  <c:v>45684</c:v>
                </c:pt>
                <c:pt idx="2537">
                  <c:v>45685</c:v>
                </c:pt>
                <c:pt idx="2538">
                  <c:v>45686</c:v>
                </c:pt>
                <c:pt idx="2539">
                  <c:v>45687</c:v>
                </c:pt>
                <c:pt idx="2540">
                  <c:v>45688</c:v>
                </c:pt>
                <c:pt idx="2541">
                  <c:v>45691</c:v>
                </c:pt>
                <c:pt idx="2542">
                  <c:v>45692</c:v>
                </c:pt>
                <c:pt idx="2543">
                  <c:v>45693</c:v>
                </c:pt>
                <c:pt idx="2544">
                  <c:v>45694</c:v>
                </c:pt>
                <c:pt idx="2545">
                  <c:v>45695</c:v>
                </c:pt>
                <c:pt idx="2546">
                  <c:v>45698</c:v>
                </c:pt>
                <c:pt idx="2547">
                  <c:v>45699</c:v>
                </c:pt>
                <c:pt idx="2548">
                  <c:v>45700</c:v>
                </c:pt>
                <c:pt idx="2549">
                  <c:v>45701</c:v>
                </c:pt>
                <c:pt idx="2550">
                  <c:v>45702</c:v>
                </c:pt>
                <c:pt idx="2551">
                  <c:v>45706</c:v>
                </c:pt>
                <c:pt idx="2552">
                  <c:v>45707</c:v>
                </c:pt>
                <c:pt idx="2553">
                  <c:v>45708</c:v>
                </c:pt>
                <c:pt idx="2554">
                  <c:v>45709</c:v>
                </c:pt>
                <c:pt idx="2555">
                  <c:v>45712</c:v>
                </c:pt>
                <c:pt idx="2556">
                  <c:v>45713</c:v>
                </c:pt>
                <c:pt idx="2557">
                  <c:v>45714</c:v>
                </c:pt>
                <c:pt idx="2558">
                  <c:v>45715</c:v>
                </c:pt>
                <c:pt idx="2559">
                  <c:v>45716</c:v>
                </c:pt>
                <c:pt idx="2560">
                  <c:v>45719</c:v>
                </c:pt>
                <c:pt idx="2561">
                  <c:v>45720</c:v>
                </c:pt>
                <c:pt idx="2562">
                  <c:v>45721</c:v>
                </c:pt>
                <c:pt idx="2563">
                  <c:v>45722</c:v>
                </c:pt>
                <c:pt idx="2564">
                  <c:v>45723</c:v>
                </c:pt>
                <c:pt idx="2565">
                  <c:v>45726</c:v>
                </c:pt>
                <c:pt idx="2566">
                  <c:v>45727</c:v>
                </c:pt>
                <c:pt idx="2567">
                  <c:v>45728</c:v>
                </c:pt>
                <c:pt idx="2568">
                  <c:v>45729</c:v>
                </c:pt>
                <c:pt idx="2569">
                  <c:v>45730</c:v>
                </c:pt>
                <c:pt idx="2570">
                  <c:v>45733</c:v>
                </c:pt>
                <c:pt idx="2571">
                  <c:v>45734</c:v>
                </c:pt>
                <c:pt idx="2572">
                  <c:v>45735</c:v>
                </c:pt>
              </c:numCache>
            </c:numRef>
          </c:cat>
          <c:val>
            <c:numRef>
              <c:f>'pg6_FFR&amp;PolicyRisk'!$N$14:$N$2586</c:f>
              <c:numCache>
                <c:formatCode>0</c:formatCode>
                <c:ptCount val="2573"/>
                <c:pt idx="0">
                  <c:v>0</c:v>
                </c:pt>
                <c:pt idx="1">
                  <c:v>0</c:v>
                </c:pt>
                <c:pt idx="2">
                  <c:v>0</c:v>
                </c:pt>
                <c:pt idx="3">
                  <c:v>0</c:v>
                </c:pt>
                <c:pt idx="4">
                  <c:v>0</c:v>
                </c:pt>
                <c:pt idx="5" formatCode="General">
                  <c:v>0</c:v>
                </c:pt>
                <c:pt idx="6" formatCode="General">
                  <c:v>0</c:v>
                </c:pt>
                <c:pt idx="7" formatCode="General">
                  <c:v>0</c:v>
                </c:pt>
                <c:pt idx="8" formatCode="General">
                  <c:v>0</c:v>
                </c:pt>
                <c:pt idx="9" formatCode="General">
                  <c:v>0</c:v>
                </c:pt>
                <c:pt idx="10" formatCode="General">
                  <c:v>0</c:v>
                </c:pt>
                <c:pt idx="11">
                  <c:v>0</c:v>
                </c:pt>
                <c:pt idx="12">
                  <c:v>0</c:v>
                </c:pt>
                <c:pt idx="13">
                  <c:v>0</c:v>
                </c:pt>
                <c:pt idx="14">
                  <c:v>0</c:v>
                </c:pt>
                <c:pt idx="15">
                  <c:v>0</c:v>
                </c:pt>
                <c:pt idx="16">
                  <c:v>0</c:v>
                </c:pt>
                <c:pt idx="17">
                  <c:v>0</c:v>
                </c:pt>
                <c:pt idx="18">
                  <c:v>0</c:v>
                </c:pt>
                <c:pt idx="19">
                  <c:v>0</c:v>
                </c:pt>
                <c:pt idx="20">
                  <c:v>0</c:v>
                </c:pt>
                <c:pt idx="21">
                  <c:v>0</c:v>
                </c:pt>
                <c:pt idx="22">
                  <c:v>0</c:v>
                </c:pt>
                <c:pt idx="23" formatCode="General">
                  <c:v>0</c:v>
                </c:pt>
                <c:pt idx="24" formatCode="General">
                  <c:v>0</c:v>
                </c:pt>
                <c:pt idx="25" formatCode="General">
                  <c:v>0</c:v>
                </c:pt>
                <c:pt idx="26" formatCode="General">
                  <c:v>0</c:v>
                </c:pt>
                <c:pt idx="27" formatCode="General">
                  <c:v>0</c:v>
                </c:pt>
                <c:pt idx="28" formatCode="General">
                  <c:v>0</c:v>
                </c:pt>
                <c:pt idx="29">
                  <c:v>0</c:v>
                </c:pt>
                <c:pt idx="30">
                  <c:v>0</c:v>
                </c:pt>
                <c:pt idx="31">
                  <c:v>0</c:v>
                </c:pt>
                <c:pt idx="32">
                  <c:v>0</c:v>
                </c:pt>
                <c:pt idx="33">
                  <c:v>0</c:v>
                </c:pt>
                <c:pt idx="34">
                  <c:v>0</c:v>
                </c:pt>
                <c:pt idx="35">
                  <c:v>0</c:v>
                </c:pt>
                <c:pt idx="36">
                  <c:v>0</c:v>
                </c:pt>
                <c:pt idx="37">
                  <c:v>0</c:v>
                </c:pt>
                <c:pt idx="38">
                  <c:v>0</c:v>
                </c:pt>
                <c:pt idx="39">
                  <c:v>0</c:v>
                </c:pt>
                <c:pt idx="40">
                  <c:v>0</c:v>
                </c:pt>
                <c:pt idx="41" formatCode="General">
                  <c:v>0</c:v>
                </c:pt>
                <c:pt idx="42" formatCode="General">
                  <c:v>0</c:v>
                </c:pt>
                <c:pt idx="43" formatCode="General">
                  <c:v>0</c:v>
                </c:pt>
                <c:pt idx="44" formatCode="General">
                  <c:v>0</c:v>
                </c:pt>
                <c:pt idx="45" formatCode="General">
                  <c:v>0</c:v>
                </c:pt>
                <c:pt idx="46" formatCode="General">
                  <c:v>0</c:v>
                </c:pt>
                <c:pt idx="47">
                  <c:v>0</c:v>
                </c:pt>
                <c:pt idx="48">
                  <c:v>0</c:v>
                </c:pt>
                <c:pt idx="49">
                  <c:v>0</c:v>
                </c:pt>
                <c:pt idx="50">
                  <c:v>0</c:v>
                </c:pt>
                <c:pt idx="51">
                  <c:v>0</c:v>
                </c:pt>
                <c:pt idx="52">
                  <c:v>0</c:v>
                </c:pt>
                <c:pt idx="53">
                  <c:v>0</c:v>
                </c:pt>
                <c:pt idx="54">
                  <c:v>0</c:v>
                </c:pt>
                <c:pt idx="55">
                  <c:v>0</c:v>
                </c:pt>
                <c:pt idx="56">
                  <c:v>0</c:v>
                </c:pt>
                <c:pt idx="57">
                  <c:v>0</c:v>
                </c:pt>
                <c:pt idx="58">
                  <c:v>0</c:v>
                </c:pt>
                <c:pt idx="59" formatCode="General">
                  <c:v>0</c:v>
                </c:pt>
                <c:pt idx="60" formatCode="General">
                  <c:v>0</c:v>
                </c:pt>
                <c:pt idx="61" formatCode="General">
                  <c:v>0</c:v>
                </c:pt>
                <c:pt idx="62" formatCode="General">
                  <c:v>0</c:v>
                </c:pt>
                <c:pt idx="63" formatCode="General">
                  <c:v>0</c:v>
                </c:pt>
                <c:pt idx="64" formatCode="General">
                  <c:v>0</c:v>
                </c:pt>
                <c:pt idx="65">
                  <c:v>0</c:v>
                </c:pt>
                <c:pt idx="66">
                  <c:v>0</c:v>
                </c:pt>
                <c:pt idx="67">
                  <c:v>0</c:v>
                </c:pt>
                <c:pt idx="68">
                  <c:v>0</c:v>
                </c:pt>
                <c:pt idx="69">
                  <c:v>0</c:v>
                </c:pt>
                <c:pt idx="70">
                  <c:v>0</c:v>
                </c:pt>
                <c:pt idx="71">
                  <c:v>0</c:v>
                </c:pt>
                <c:pt idx="72">
                  <c:v>0</c:v>
                </c:pt>
                <c:pt idx="73">
                  <c:v>0</c:v>
                </c:pt>
                <c:pt idx="74">
                  <c:v>0</c:v>
                </c:pt>
                <c:pt idx="75">
                  <c:v>0</c:v>
                </c:pt>
                <c:pt idx="76">
                  <c:v>0</c:v>
                </c:pt>
                <c:pt idx="77" formatCode="General">
                  <c:v>0</c:v>
                </c:pt>
                <c:pt idx="78" formatCode="General">
                  <c:v>0</c:v>
                </c:pt>
                <c:pt idx="79" formatCode="General">
                  <c:v>0</c:v>
                </c:pt>
                <c:pt idx="80" formatCode="General">
                  <c:v>0</c:v>
                </c:pt>
                <c:pt idx="81" formatCode="General">
                  <c:v>0</c:v>
                </c:pt>
                <c:pt idx="82" formatCode="General">
                  <c:v>0</c:v>
                </c:pt>
                <c:pt idx="83">
                  <c:v>0</c:v>
                </c:pt>
                <c:pt idx="84">
                  <c:v>0</c:v>
                </c:pt>
                <c:pt idx="85">
                  <c:v>0</c:v>
                </c:pt>
                <c:pt idx="86">
                  <c:v>0</c:v>
                </c:pt>
                <c:pt idx="87">
                  <c:v>0</c:v>
                </c:pt>
                <c:pt idx="88">
                  <c:v>0</c:v>
                </c:pt>
                <c:pt idx="89">
                  <c:v>0</c:v>
                </c:pt>
                <c:pt idx="90">
                  <c:v>0</c:v>
                </c:pt>
                <c:pt idx="91">
                  <c:v>0</c:v>
                </c:pt>
                <c:pt idx="92">
                  <c:v>0</c:v>
                </c:pt>
                <c:pt idx="93">
                  <c:v>0</c:v>
                </c:pt>
                <c:pt idx="94">
                  <c:v>0</c:v>
                </c:pt>
                <c:pt idx="95" formatCode="General">
                  <c:v>0</c:v>
                </c:pt>
                <c:pt idx="96" formatCode="General">
                  <c:v>0</c:v>
                </c:pt>
                <c:pt idx="97" formatCode="General">
                  <c:v>0</c:v>
                </c:pt>
                <c:pt idx="98" formatCode="General">
                  <c:v>0</c:v>
                </c:pt>
                <c:pt idx="99" formatCode="General">
                  <c:v>0</c:v>
                </c:pt>
                <c:pt idx="100" formatCode="General">
                  <c:v>0</c:v>
                </c:pt>
                <c:pt idx="101">
                  <c:v>0</c:v>
                </c:pt>
                <c:pt idx="102">
                  <c:v>0</c:v>
                </c:pt>
                <c:pt idx="103">
                  <c:v>0</c:v>
                </c:pt>
                <c:pt idx="104">
                  <c:v>0</c:v>
                </c:pt>
                <c:pt idx="105">
                  <c:v>0</c:v>
                </c:pt>
                <c:pt idx="106">
                  <c:v>0</c:v>
                </c:pt>
                <c:pt idx="107">
                  <c:v>0</c:v>
                </c:pt>
                <c:pt idx="108">
                  <c:v>0</c:v>
                </c:pt>
                <c:pt idx="109">
                  <c:v>0</c:v>
                </c:pt>
                <c:pt idx="110">
                  <c:v>0</c:v>
                </c:pt>
                <c:pt idx="111">
                  <c:v>0</c:v>
                </c:pt>
                <c:pt idx="112">
                  <c:v>0</c:v>
                </c:pt>
                <c:pt idx="113" formatCode="General">
                  <c:v>0</c:v>
                </c:pt>
                <c:pt idx="114" formatCode="General">
                  <c:v>0</c:v>
                </c:pt>
                <c:pt idx="115" formatCode="General">
                  <c:v>0</c:v>
                </c:pt>
                <c:pt idx="116" formatCode="General">
                  <c:v>0</c:v>
                </c:pt>
                <c:pt idx="117" formatCode="General">
                  <c:v>0</c:v>
                </c:pt>
                <c:pt idx="118" formatCode="General">
                  <c:v>0</c:v>
                </c:pt>
                <c:pt idx="119">
                  <c:v>0</c:v>
                </c:pt>
                <c:pt idx="120">
                  <c:v>0</c:v>
                </c:pt>
                <c:pt idx="121">
                  <c:v>0</c:v>
                </c:pt>
                <c:pt idx="122">
                  <c:v>0</c:v>
                </c:pt>
                <c:pt idx="123">
                  <c:v>0</c:v>
                </c:pt>
                <c:pt idx="124">
                  <c:v>0</c:v>
                </c:pt>
                <c:pt idx="125">
                  <c:v>0</c:v>
                </c:pt>
                <c:pt idx="126">
                  <c:v>0</c:v>
                </c:pt>
                <c:pt idx="127">
                  <c:v>0</c:v>
                </c:pt>
                <c:pt idx="128">
                  <c:v>0</c:v>
                </c:pt>
                <c:pt idx="129">
                  <c:v>0</c:v>
                </c:pt>
                <c:pt idx="130">
                  <c:v>0</c:v>
                </c:pt>
                <c:pt idx="131" formatCode="General">
                  <c:v>0</c:v>
                </c:pt>
                <c:pt idx="132" formatCode="General">
                  <c:v>0</c:v>
                </c:pt>
                <c:pt idx="133" formatCode="General">
                  <c:v>0</c:v>
                </c:pt>
                <c:pt idx="134" formatCode="General">
                  <c:v>0</c:v>
                </c:pt>
                <c:pt idx="135" formatCode="General">
                  <c:v>0</c:v>
                </c:pt>
                <c:pt idx="136" formatCode="General">
                  <c:v>0</c:v>
                </c:pt>
                <c:pt idx="137">
                  <c:v>0</c:v>
                </c:pt>
                <c:pt idx="138">
                  <c:v>0</c:v>
                </c:pt>
                <c:pt idx="139">
                  <c:v>0</c:v>
                </c:pt>
                <c:pt idx="140">
                  <c:v>0</c:v>
                </c:pt>
                <c:pt idx="141">
                  <c:v>0</c:v>
                </c:pt>
                <c:pt idx="142">
                  <c:v>0</c:v>
                </c:pt>
                <c:pt idx="143">
                  <c:v>0</c:v>
                </c:pt>
                <c:pt idx="144">
                  <c:v>0</c:v>
                </c:pt>
                <c:pt idx="145">
                  <c:v>0</c:v>
                </c:pt>
                <c:pt idx="146">
                  <c:v>0</c:v>
                </c:pt>
                <c:pt idx="147">
                  <c:v>0</c:v>
                </c:pt>
                <c:pt idx="148">
                  <c:v>0</c:v>
                </c:pt>
                <c:pt idx="149" formatCode="General">
                  <c:v>0</c:v>
                </c:pt>
                <c:pt idx="150" formatCode="General">
                  <c:v>0</c:v>
                </c:pt>
                <c:pt idx="151" formatCode="General">
                  <c:v>0</c:v>
                </c:pt>
                <c:pt idx="152" formatCode="General">
                  <c:v>0</c:v>
                </c:pt>
                <c:pt idx="153" formatCode="General">
                  <c:v>0</c:v>
                </c:pt>
                <c:pt idx="154" formatCode="General">
                  <c:v>0</c:v>
                </c:pt>
                <c:pt idx="155">
                  <c:v>0</c:v>
                </c:pt>
                <c:pt idx="156">
                  <c:v>0</c:v>
                </c:pt>
                <c:pt idx="157">
                  <c:v>0</c:v>
                </c:pt>
                <c:pt idx="158">
                  <c:v>0</c:v>
                </c:pt>
                <c:pt idx="159">
                  <c:v>0</c:v>
                </c:pt>
                <c:pt idx="160">
                  <c:v>0</c:v>
                </c:pt>
                <c:pt idx="161">
                  <c:v>0</c:v>
                </c:pt>
                <c:pt idx="162">
                  <c:v>0</c:v>
                </c:pt>
                <c:pt idx="163">
                  <c:v>0</c:v>
                </c:pt>
                <c:pt idx="164">
                  <c:v>0</c:v>
                </c:pt>
                <c:pt idx="165">
                  <c:v>0</c:v>
                </c:pt>
                <c:pt idx="166">
                  <c:v>0</c:v>
                </c:pt>
                <c:pt idx="167" formatCode="General">
                  <c:v>0</c:v>
                </c:pt>
                <c:pt idx="168" formatCode="General">
                  <c:v>0</c:v>
                </c:pt>
                <c:pt idx="169" formatCode="General">
                  <c:v>0</c:v>
                </c:pt>
                <c:pt idx="170" formatCode="General">
                  <c:v>0</c:v>
                </c:pt>
                <c:pt idx="171" formatCode="General">
                  <c:v>0</c:v>
                </c:pt>
                <c:pt idx="172" formatCode="General">
                  <c:v>0</c:v>
                </c:pt>
                <c:pt idx="173">
                  <c:v>0</c:v>
                </c:pt>
                <c:pt idx="174">
                  <c:v>0</c:v>
                </c:pt>
                <c:pt idx="175">
                  <c:v>0</c:v>
                </c:pt>
                <c:pt idx="176">
                  <c:v>0</c:v>
                </c:pt>
                <c:pt idx="177">
                  <c:v>0</c:v>
                </c:pt>
                <c:pt idx="178">
                  <c:v>0</c:v>
                </c:pt>
                <c:pt idx="179">
                  <c:v>0</c:v>
                </c:pt>
                <c:pt idx="180">
                  <c:v>0</c:v>
                </c:pt>
                <c:pt idx="181">
                  <c:v>0</c:v>
                </c:pt>
                <c:pt idx="182">
                  <c:v>0</c:v>
                </c:pt>
                <c:pt idx="183">
                  <c:v>0</c:v>
                </c:pt>
                <c:pt idx="184">
                  <c:v>0</c:v>
                </c:pt>
                <c:pt idx="185" formatCode="General">
                  <c:v>0</c:v>
                </c:pt>
                <c:pt idx="186" formatCode="General">
                  <c:v>0</c:v>
                </c:pt>
                <c:pt idx="187" formatCode="General">
                  <c:v>0</c:v>
                </c:pt>
                <c:pt idx="188" formatCode="General">
                  <c:v>0</c:v>
                </c:pt>
                <c:pt idx="189" formatCode="General">
                  <c:v>0</c:v>
                </c:pt>
                <c:pt idx="190" formatCode="General">
                  <c:v>0</c:v>
                </c:pt>
                <c:pt idx="191">
                  <c:v>0</c:v>
                </c:pt>
                <c:pt idx="192">
                  <c:v>0</c:v>
                </c:pt>
                <c:pt idx="193">
                  <c:v>0</c:v>
                </c:pt>
                <c:pt idx="194">
                  <c:v>0</c:v>
                </c:pt>
                <c:pt idx="195">
                  <c:v>0</c:v>
                </c:pt>
                <c:pt idx="196">
                  <c:v>0</c:v>
                </c:pt>
                <c:pt idx="197">
                  <c:v>0</c:v>
                </c:pt>
                <c:pt idx="198">
                  <c:v>0</c:v>
                </c:pt>
                <c:pt idx="199">
                  <c:v>0</c:v>
                </c:pt>
                <c:pt idx="200">
                  <c:v>0</c:v>
                </c:pt>
                <c:pt idx="201">
                  <c:v>0</c:v>
                </c:pt>
                <c:pt idx="202">
                  <c:v>0</c:v>
                </c:pt>
                <c:pt idx="203" formatCode="General">
                  <c:v>0</c:v>
                </c:pt>
                <c:pt idx="204" formatCode="General">
                  <c:v>0</c:v>
                </c:pt>
                <c:pt idx="205" formatCode="General">
                  <c:v>0</c:v>
                </c:pt>
                <c:pt idx="206" formatCode="General">
                  <c:v>0</c:v>
                </c:pt>
                <c:pt idx="207" formatCode="General">
                  <c:v>0</c:v>
                </c:pt>
                <c:pt idx="208" formatCode="General">
                  <c:v>0</c:v>
                </c:pt>
                <c:pt idx="209">
                  <c:v>0</c:v>
                </c:pt>
                <c:pt idx="210">
                  <c:v>0</c:v>
                </c:pt>
                <c:pt idx="211">
                  <c:v>0</c:v>
                </c:pt>
                <c:pt idx="212">
                  <c:v>0</c:v>
                </c:pt>
                <c:pt idx="213">
                  <c:v>0</c:v>
                </c:pt>
                <c:pt idx="214">
                  <c:v>0</c:v>
                </c:pt>
                <c:pt idx="215">
                  <c:v>0</c:v>
                </c:pt>
                <c:pt idx="216">
                  <c:v>0</c:v>
                </c:pt>
                <c:pt idx="217">
                  <c:v>0</c:v>
                </c:pt>
                <c:pt idx="218">
                  <c:v>0</c:v>
                </c:pt>
                <c:pt idx="219">
                  <c:v>0</c:v>
                </c:pt>
                <c:pt idx="220">
                  <c:v>0</c:v>
                </c:pt>
                <c:pt idx="221" formatCode="General">
                  <c:v>0</c:v>
                </c:pt>
                <c:pt idx="222" formatCode="General">
                  <c:v>0</c:v>
                </c:pt>
                <c:pt idx="223" formatCode="General">
                  <c:v>0</c:v>
                </c:pt>
                <c:pt idx="224" formatCode="General">
                  <c:v>0</c:v>
                </c:pt>
                <c:pt idx="225" formatCode="General">
                  <c:v>0</c:v>
                </c:pt>
                <c:pt idx="226" formatCode="General">
                  <c:v>0</c:v>
                </c:pt>
                <c:pt idx="227">
                  <c:v>0</c:v>
                </c:pt>
                <c:pt idx="228">
                  <c:v>0</c:v>
                </c:pt>
                <c:pt idx="229">
                  <c:v>0</c:v>
                </c:pt>
                <c:pt idx="230">
                  <c:v>0</c:v>
                </c:pt>
                <c:pt idx="231">
                  <c:v>0</c:v>
                </c:pt>
                <c:pt idx="232">
                  <c:v>0</c:v>
                </c:pt>
                <c:pt idx="233">
                  <c:v>0</c:v>
                </c:pt>
                <c:pt idx="234">
                  <c:v>0</c:v>
                </c:pt>
                <c:pt idx="235">
                  <c:v>0</c:v>
                </c:pt>
                <c:pt idx="236">
                  <c:v>0</c:v>
                </c:pt>
                <c:pt idx="237">
                  <c:v>0</c:v>
                </c:pt>
                <c:pt idx="238">
                  <c:v>0</c:v>
                </c:pt>
                <c:pt idx="239" formatCode="General">
                  <c:v>0</c:v>
                </c:pt>
                <c:pt idx="240" formatCode="General">
                  <c:v>0</c:v>
                </c:pt>
                <c:pt idx="241" formatCode="General">
                  <c:v>0</c:v>
                </c:pt>
                <c:pt idx="242" formatCode="General">
                  <c:v>0</c:v>
                </c:pt>
                <c:pt idx="243" formatCode="General">
                  <c:v>0</c:v>
                </c:pt>
                <c:pt idx="244" formatCode="General">
                  <c:v>0</c:v>
                </c:pt>
                <c:pt idx="245">
                  <c:v>0</c:v>
                </c:pt>
                <c:pt idx="246">
                  <c:v>0</c:v>
                </c:pt>
                <c:pt idx="247">
                  <c:v>0</c:v>
                </c:pt>
                <c:pt idx="248">
                  <c:v>0</c:v>
                </c:pt>
                <c:pt idx="249">
                  <c:v>0</c:v>
                </c:pt>
                <c:pt idx="250">
                  <c:v>0</c:v>
                </c:pt>
                <c:pt idx="251">
                  <c:v>0</c:v>
                </c:pt>
                <c:pt idx="252">
                  <c:v>0</c:v>
                </c:pt>
                <c:pt idx="253">
                  <c:v>0</c:v>
                </c:pt>
                <c:pt idx="254">
                  <c:v>0</c:v>
                </c:pt>
                <c:pt idx="255">
                  <c:v>0</c:v>
                </c:pt>
                <c:pt idx="256">
                  <c:v>0</c:v>
                </c:pt>
                <c:pt idx="257" formatCode="General">
                  <c:v>0</c:v>
                </c:pt>
                <c:pt idx="258" formatCode="General">
                  <c:v>0</c:v>
                </c:pt>
                <c:pt idx="259" formatCode="General">
                  <c:v>0</c:v>
                </c:pt>
                <c:pt idx="260" formatCode="General">
                  <c:v>0</c:v>
                </c:pt>
                <c:pt idx="261" formatCode="General">
                  <c:v>0</c:v>
                </c:pt>
                <c:pt idx="262" formatCode="General">
                  <c:v>0</c:v>
                </c:pt>
                <c:pt idx="263">
                  <c:v>0</c:v>
                </c:pt>
                <c:pt idx="264">
                  <c:v>0</c:v>
                </c:pt>
                <c:pt idx="265">
                  <c:v>0</c:v>
                </c:pt>
                <c:pt idx="266">
                  <c:v>0</c:v>
                </c:pt>
                <c:pt idx="267">
                  <c:v>0</c:v>
                </c:pt>
                <c:pt idx="268">
                  <c:v>0</c:v>
                </c:pt>
                <c:pt idx="269">
                  <c:v>0</c:v>
                </c:pt>
                <c:pt idx="270">
                  <c:v>0</c:v>
                </c:pt>
                <c:pt idx="271">
                  <c:v>0</c:v>
                </c:pt>
                <c:pt idx="272">
                  <c:v>0</c:v>
                </c:pt>
                <c:pt idx="273">
                  <c:v>0</c:v>
                </c:pt>
                <c:pt idx="274">
                  <c:v>0</c:v>
                </c:pt>
                <c:pt idx="275" formatCode="General">
                  <c:v>0</c:v>
                </c:pt>
                <c:pt idx="276" formatCode="General">
                  <c:v>0</c:v>
                </c:pt>
                <c:pt idx="277" formatCode="General">
                  <c:v>0</c:v>
                </c:pt>
                <c:pt idx="278" formatCode="General">
                  <c:v>0</c:v>
                </c:pt>
                <c:pt idx="279" formatCode="General">
                  <c:v>0</c:v>
                </c:pt>
                <c:pt idx="280" formatCode="General">
                  <c:v>0</c:v>
                </c:pt>
                <c:pt idx="281">
                  <c:v>0</c:v>
                </c:pt>
                <c:pt idx="282">
                  <c:v>0</c:v>
                </c:pt>
                <c:pt idx="283">
                  <c:v>0</c:v>
                </c:pt>
                <c:pt idx="284">
                  <c:v>0</c:v>
                </c:pt>
                <c:pt idx="285">
                  <c:v>0</c:v>
                </c:pt>
                <c:pt idx="286">
                  <c:v>0</c:v>
                </c:pt>
                <c:pt idx="287">
                  <c:v>0</c:v>
                </c:pt>
                <c:pt idx="288">
                  <c:v>0</c:v>
                </c:pt>
                <c:pt idx="289">
                  <c:v>0</c:v>
                </c:pt>
                <c:pt idx="290">
                  <c:v>0</c:v>
                </c:pt>
                <c:pt idx="291">
                  <c:v>0</c:v>
                </c:pt>
                <c:pt idx="292">
                  <c:v>0</c:v>
                </c:pt>
                <c:pt idx="293" formatCode="General">
                  <c:v>0</c:v>
                </c:pt>
                <c:pt idx="294" formatCode="General">
                  <c:v>0</c:v>
                </c:pt>
                <c:pt idx="295" formatCode="General">
                  <c:v>0</c:v>
                </c:pt>
                <c:pt idx="296" formatCode="General">
                  <c:v>0</c:v>
                </c:pt>
                <c:pt idx="297" formatCode="General">
                  <c:v>0</c:v>
                </c:pt>
                <c:pt idx="298" formatCode="General">
                  <c:v>0</c:v>
                </c:pt>
                <c:pt idx="299">
                  <c:v>0</c:v>
                </c:pt>
                <c:pt idx="300">
                  <c:v>0</c:v>
                </c:pt>
                <c:pt idx="301">
                  <c:v>0</c:v>
                </c:pt>
                <c:pt idx="302">
                  <c:v>0</c:v>
                </c:pt>
                <c:pt idx="303">
                  <c:v>0</c:v>
                </c:pt>
                <c:pt idx="304">
                  <c:v>0</c:v>
                </c:pt>
                <c:pt idx="305">
                  <c:v>0</c:v>
                </c:pt>
                <c:pt idx="306">
                  <c:v>0</c:v>
                </c:pt>
                <c:pt idx="307">
                  <c:v>0</c:v>
                </c:pt>
                <c:pt idx="308">
                  <c:v>0</c:v>
                </c:pt>
                <c:pt idx="309">
                  <c:v>0</c:v>
                </c:pt>
                <c:pt idx="310">
                  <c:v>0</c:v>
                </c:pt>
                <c:pt idx="311" formatCode="General">
                  <c:v>0</c:v>
                </c:pt>
                <c:pt idx="312" formatCode="General">
                  <c:v>0</c:v>
                </c:pt>
                <c:pt idx="313" formatCode="General">
                  <c:v>0</c:v>
                </c:pt>
                <c:pt idx="314" formatCode="General">
                  <c:v>0</c:v>
                </c:pt>
                <c:pt idx="315" formatCode="General">
                  <c:v>0</c:v>
                </c:pt>
                <c:pt idx="316" formatCode="General">
                  <c:v>0</c:v>
                </c:pt>
                <c:pt idx="317">
                  <c:v>0</c:v>
                </c:pt>
                <c:pt idx="318">
                  <c:v>0</c:v>
                </c:pt>
                <c:pt idx="319">
                  <c:v>0</c:v>
                </c:pt>
                <c:pt idx="320">
                  <c:v>0</c:v>
                </c:pt>
                <c:pt idx="321">
                  <c:v>0</c:v>
                </c:pt>
                <c:pt idx="322">
                  <c:v>0</c:v>
                </c:pt>
                <c:pt idx="323">
                  <c:v>0</c:v>
                </c:pt>
                <c:pt idx="324">
                  <c:v>0</c:v>
                </c:pt>
                <c:pt idx="325">
                  <c:v>0</c:v>
                </c:pt>
                <c:pt idx="326">
                  <c:v>0</c:v>
                </c:pt>
                <c:pt idx="327">
                  <c:v>0</c:v>
                </c:pt>
                <c:pt idx="328">
                  <c:v>0</c:v>
                </c:pt>
                <c:pt idx="329" formatCode="General">
                  <c:v>0</c:v>
                </c:pt>
                <c:pt idx="330" formatCode="General">
                  <c:v>0</c:v>
                </c:pt>
                <c:pt idx="331" formatCode="General">
                  <c:v>0</c:v>
                </c:pt>
                <c:pt idx="332" formatCode="General">
                  <c:v>0</c:v>
                </c:pt>
                <c:pt idx="333" formatCode="General">
                  <c:v>0</c:v>
                </c:pt>
                <c:pt idx="334" formatCode="General">
                  <c:v>0</c:v>
                </c:pt>
                <c:pt idx="335">
                  <c:v>0</c:v>
                </c:pt>
                <c:pt idx="336">
                  <c:v>0</c:v>
                </c:pt>
                <c:pt idx="337">
                  <c:v>0</c:v>
                </c:pt>
                <c:pt idx="338">
                  <c:v>0</c:v>
                </c:pt>
                <c:pt idx="339">
                  <c:v>0</c:v>
                </c:pt>
                <c:pt idx="340">
                  <c:v>0</c:v>
                </c:pt>
                <c:pt idx="341">
                  <c:v>0</c:v>
                </c:pt>
                <c:pt idx="342">
                  <c:v>0</c:v>
                </c:pt>
                <c:pt idx="343">
                  <c:v>0</c:v>
                </c:pt>
                <c:pt idx="344">
                  <c:v>0</c:v>
                </c:pt>
                <c:pt idx="345">
                  <c:v>0</c:v>
                </c:pt>
                <c:pt idx="346">
                  <c:v>0</c:v>
                </c:pt>
                <c:pt idx="347" formatCode="General">
                  <c:v>0</c:v>
                </c:pt>
                <c:pt idx="348" formatCode="General">
                  <c:v>0</c:v>
                </c:pt>
                <c:pt idx="349" formatCode="General">
                  <c:v>0</c:v>
                </c:pt>
                <c:pt idx="350" formatCode="General">
                  <c:v>0</c:v>
                </c:pt>
                <c:pt idx="351" formatCode="General">
                  <c:v>0</c:v>
                </c:pt>
                <c:pt idx="352" formatCode="General">
                  <c:v>0</c:v>
                </c:pt>
                <c:pt idx="353">
                  <c:v>0</c:v>
                </c:pt>
                <c:pt idx="354">
                  <c:v>0</c:v>
                </c:pt>
                <c:pt idx="355">
                  <c:v>0</c:v>
                </c:pt>
                <c:pt idx="356">
                  <c:v>0</c:v>
                </c:pt>
                <c:pt idx="357">
                  <c:v>0</c:v>
                </c:pt>
                <c:pt idx="358">
                  <c:v>0</c:v>
                </c:pt>
                <c:pt idx="359">
                  <c:v>0</c:v>
                </c:pt>
                <c:pt idx="360">
                  <c:v>0</c:v>
                </c:pt>
                <c:pt idx="361">
                  <c:v>0</c:v>
                </c:pt>
                <c:pt idx="362">
                  <c:v>0</c:v>
                </c:pt>
                <c:pt idx="363">
                  <c:v>0</c:v>
                </c:pt>
                <c:pt idx="364">
                  <c:v>0</c:v>
                </c:pt>
                <c:pt idx="365" formatCode="General">
                  <c:v>0</c:v>
                </c:pt>
                <c:pt idx="366" formatCode="General">
                  <c:v>0</c:v>
                </c:pt>
                <c:pt idx="367" formatCode="General">
                  <c:v>0</c:v>
                </c:pt>
                <c:pt idx="368" formatCode="General">
                  <c:v>0</c:v>
                </c:pt>
                <c:pt idx="369" formatCode="General">
                  <c:v>0</c:v>
                </c:pt>
                <c:pt idx="370" formatCode="General">
                  <c:v>0</c:v>
                </c:pt>
                <c:pt idx="371">
                  <c:v>0</c:v>
                </c:pt>
                <c:pt idx="372">
                  <c:v>0</c:v>
                </c:pt>
                <c:pt idx="373">
                  <c:v>0</c:v>
                </c:pt>
                <c:pt idx="374">
                  <c:v>0</c:v>
                </c:pt>
                <c:pt idx="375">
                  <c:v>0</c:v>
                </c:pt>
                <c:pt idx="376">
                  <c:v>0</c:v>
                </c:pt>
                <c:pt idx="377">
                  <c:v>0</c:v>
                </c:pt>
                <c:pt idx="378">
                  <c:v>0</c:v>
                </c:pt>
                <c:pt idx="379">
                  <c:v>0</c:v>
                </c:pt>
                <c:pt idx="380">
                  <c:v>0</c:v>
                </c:pt>
                <c:pt idx="381">
                  <c:v>0</c:v>
                </c:pt>
                <c:pt idx="382">
                  <c:v>0</c:v>
                </c:pt>
                <c:pt idx="383" formatCode="General">
                  <c:v>0</c:v>
                </c:pt>
                <c:pt idx="384" formatCode="General">
                  <c:v>0</c:v>
                </c:pt>
                <c:pt idx="385" formatCode="General">
                  <c:v>0</c:v>
                </c:pt>
                <c:pt idx="386" formatCode="General">
                  <c:v>0</c:v>
                </c:pt>
                <c:pt idx="387" formatCode="General">
                  <c:v>0</c:v>
                </c:pt>
                <c:pt idx="388" formatCode="General">
                  <c:v>0</c:v>
                </c:pt>
                <c:pt idx="389">
                  <c:v>0</c:v>
                </c:pt>
                <c:pt idx="390">
                  <c:v>0</c:v>
                </c:pt>
                <c:pt idx="391">
                  <c:v>0</c:v>
                </c:pt>
                <c:pt idx="392">
                  <c:v>0</c:v>
                </c:pt>
                <c:pt idx="393">
                  <c:v>0</c:v>
                </c:pt>
                <c:pt idx="394">
                  <c:v>0</c:v>
                </c:pt>
                <c:pt idx="395">
                  <c:v>0</c:v>
                </c:pt>
                <c:pt idx="396">
                  <c:v>0</c:v>
                </c:pt>
                <c:pt idx="397">
                  <c:v>0</c:v>
                </c:pt>
                <c:pt idx="398">
                  <c:v>0</c:v>
                </c:pt>
                <c:pt idx="399">
                  <c:v>0</c:v>
                </c:pt>
                <c:pt idx="400">
                  <c:v>0</c:v>
                </c:pt>
                <c:pt idx="401" formatCode="General">
                  <c:v>0</c:v>
                </c:pt>
                <c:pt idx="402" formatCode="General">
                  <c:v>0</c:v>
                </c:pt>
                <c:pt idx="403" formatCode="General">
                  <c:v>0</c:v>
                </c:pt>
                <c:pt idx="404" formatCode="General">
                  <c:v>0</c:v>
                </c:pt>
                <c:pt idx="405" formatCode="General">
                  <c:v>0</c:v>
                </c:pt>
                <c:pt idx="406" formatCode="General">
                  <c:v>0</c:v>
                </c:pt>
                <c:pt idx="407">
                  <c:v>0</c:v>
                </c:pt>
                <c:pt idx="408">
                  <c:v>0</c:v>
                </c:pt>
                <c:pt idx="409">
                  <c:v>0</c:v>
                </c:pt>
                <c:pt idx="410">
                  <c:v>0</c:v>
                </c:pt>
                <c:pt idx="411">
                  <c:v>0</c:v>
                </c:pt>
                <c:pt idx="412">
                  <c:v>0</c:v>
                </c:pt>
                <c:pt idx="413">
                  <c:v>0</c:v>
                </c:pt>
                <c:pt idx="414">
                  <c:v>0</c:v>
                </c:pt>
                <c:pt idx="415">
                  <c:v>0</c:v>
                </c:pt>
                <c:pt idx="416">
                  <c:v>0</c:v>
                </c:pt>
                <c:pt idx="417">
                  <c:v>0</c:v>
                </c:pt>
                <c:pt idx="418">
                  <c:v>0</c:v>
                </c:pt>
                <c:pt idx="419" formatCode="General">
                  <c:v>0</c:v>
                </c:pt>
                <c:pt idx="420" formatCode="General">
                  <c:v>0</c:v>
                </c:pt>
                <c:pt idx="421" formatCode="General">
                  <c:v>0</c:v>
                </c:pt>
                <c:pt idx="422" formatCode="General">
                  <c:v>0</c:v>
                </c:pt>
                <c:pt idx="423" formatCode="General">
                  <c:v>0</c:v>
                </c:pt>
                <c:pt idx="424" formatCode="General">
                  <c:v>0</c:v>
                </c:pt>
                <c:pt idx="425">
                  <c:v>0</c:v>
                </c:pt>
                <c:pt idx="426">
                  <c:v>0</c:v>
                </c:pt>
                <c:pt idx="427">
                  <c:v>0</c:v>
                </c:pt>
                <c:pt idx="428">
                  <c:v>0</c:v>
                </c:pt>
                <c:pt idx="429">
                  <c:v>0</c:v>
                </c:pt>
                <c:pt idx="430">
                  <c:v>0</c:v>
                </c:pt>
                <c:pt idx="431">
                  <c:v>0</c:v>
                </c:pt>
                <c:pt idx="432">
                  <c:v>0</c:v>
                </c:pt>
                <c:pt idx="433">
                  <c:v>0</c:v>
                </c:pt>
                <c:pt idx="434">
                  <c:v>0</c:v>
                </c:pt>
                <c:pt idx="435">
                  <c:v>0</c:v>
                </c:pt>
                <c:pt idx="436">
                  <c:v>0</c:v>
                </c:pt>
                <c:pt idx="437" formatCode="General">
                  <c:v>0</c:v>
                </c:pt>
                <c:pt idx="438" formatCode="General">
                  <c:v>0</c:v>
                </c:pt>
                <c:pt idx="439" formatCode="General">
                  <c:v>0</c:v>
                </c:pt>
                <c:pt idx="440" formatCode="General">
                  <c:v>0</c:v>
                </c:pt>
                <c:pt idx="441" formatCode="General">
                  <c:v>0</c:v>
                </c:pt>
                <c:pt idx="442" formatCode="General">
                  <c:v>0</c:v>
                </c:pt>
                <c:pt idx="443">
                  <c:v>0</c:v>
                </c:pt>
                <c:pt idx="444">
                  <c:v>0</c:v>
                </c:pt>
                <c:pt idx="445">
                  <c:v>0</c:v>
                </c:pt>
                <c:pt idx="446">
                  <c:v>0</c:v>
                </c:pt>
                <c:pt idx="447">
                  <c:v>0</c:v>
                </c:pt>
                <c:pt idx="448">
                  <c:v>0</c:v>
                </c:pt>
                <c:pt idx="449">
                  <c:v>0</c:v>
                </c:pt>
                <c:pt idx="450">
                  <c:v>0</c:v>
                </c:pt>
                <c:pt idx="451">
                  <c:v>0</c:v>
                </c:pt>
                <c:pt idx="452">
                  <c:v>0</c:v>
                </c:pt>
                <c:pt idx="453">
                  <c:v>0</c:v>
                </c:pt>
                <c:pt idx="454">
                  <c:v>0</c:v>
                </c:pt>
                <c:pt idx="455" formatCode="General">
                  <c:v>0</c:v>
                </c:pt>
                <c:pt idx="456" formatCode="General">
                  <c:v>0</c:v>
                </c:pt>
                <c:pt idx="457" formatCode="General">
                  <c:v>0</c:v>
                </c:pt>
                <c:pt idx="458" formatCode="General">
                  <c:v>0</c:v>
                </c:pt>
                <c:pt idx="459" formatCode="General">
                  <c:v>0</c:v>
                </c:pt>
                <c:pt idx="460" formatCode="General">
                  <c:v>0</c:v>
                </c:pt>
                <c:pt idx="461">
                  <c:v>0</c:v>
                </c:pt>
                <c:pt idx="462">
                  <c:v>0</c:v>
                </c:pt>
                <c:pt idx="463">
                  <c:v>0</c:v>
                </c:pt>
                <c:pt idx="464">
                  <c:v>0</c:v>
                </c:pt>
                <c:pt idx="465">
                  <c:v>0</c:v>
                </c:pt>
                <c:pt idx="466">
                  <c:v>0</c:v>
                </c:pt>
                <c:pt idx="467">
                  <c:v>0</c:v>
                </c:pt>
                <c:pt idx="468">
                  <c:v>0</c:v>
                </c:pt>
                <c:pt idx="469">
                  <c:v>0</c:v>
                </c:pt>
                <c:pt idx="470">
                  <c:v>0</c:v>
                </c:pt>
                <c:pt idx="471">
                  <c:v>0</c:v>
                </c:pt>
                <c:pt idx="472">
                  <c:v>0</c:v>
                </c:pt>
                <c:pt idx="473" formatCode="General">
                  <c:v>0</c:v>
                </c:pt>
                <c:pt idx="474" formatCode="General">
                  <c:v>0</c:v>
                </c:pt>
                <c:pt idx="475" formatCode="General">
                  <c:v>0</c:v>
                </c:pt>
                <c:pt idx="476" formatCode="General">
                  <c:v>0</c:v>
                </c:pt>
                <c:pt idx="477" formatCode="General">
                  <c:v>0</c:v>
                </c:pt>
                <c:pt idx="478" formatCode="General">
                  <c:v>0</c:v>
                </c:pt>
                <c:pt idx="479">
                  <c:v>0</c:v>
                </c:pt>
                <c:pt idx="480">
                  <c:v>0</c:v>
                </c:pt>
                <c:pt idx="481">
                  <c:v>0</c:v>
                </c:pt>
                <c:pt idx="482">
                  <c:v>0</c:v>
                </c:pt>
                <c:pt idx="483">
                  <c:v>0</c:v>
                </c:pt>
                <c:pt idx="484">
                  <c:v>0</c:v>
                </c:pt>
                <c:pt idx="485">
                  <c:v>0</c:v>
                </c:pt>
                <c:pt idx="486">
                  <c:v>0</c:v>
                </c:pt>
                <c:pt idx="487">
                  <c:v>0</c:v>
                </c:pt>
                <c:pt idx="488">
                  <c:v>0</c:v>
                </c:pt>
                <c:pt idx="489">
                  <c:v>0</c:v>
                </c:pt>
                <c:pt idx="490">
                  <c:v>0</c:v>
                </c:pt>
                <c:pt idx="491" formatCode="General">
                  <c:v>0</c:v>
                </c:pt>
                <c:pt idx="492" formatCode="General">
                  <c:v>0</c:v>
                </c:pt>
                <c:pt idx="493" formatCode="General">
                  <c:v>0</c:v>
                </c:pt>
                <c:pt idx="494" formatCode="General">
                  <c:v>0</c:v>
                </c:pt>
                <c:pt idx="495" formatCode="General">
                  <c:v>0</c:v>
                </c:pt>
                <c:pt idx="496" formatCode="General">
                  <c:v>0</c:v>
                </c:pt>
                <c:pt idx="497">
                  <c:v>0</c:v>
                </c:pt>
                <c:pt idx="498">
                  <c:v>0</c:v>
                </c:pt>
                <c:pt idx="499">
                  <c:v>0</c:v>
                </c:pt>
                <c:pt idx="500">
                  <c:v>0</c:v>
                </c:pt>
                <c:pt idx="501">
                  <c:v>0</c:v>
                </c:pt>
                <c:pt idx="502">
                  <c:v>0</c:v>
                </c:pt>
                <c:pt idx="503">
                  <c:v>0</c:v>
                </c:pt>
                <c:pt idx="504">
                  <c:v>0</c:v>
                </c:pt>
                <c:pt idx="505">
                  <c:v>0</c:v>
                </c:pt>
                <c:pt idx="506">
                  <c:v>0</c:v>
                </c:pt>
                <c:pt idx="507">
                  <c:v>0</c:v>
                </c:pt>
                <c:pt idx="508">
                  <c:v>0</c:v>
                </c:pt>
                <c:pt idx="509" formatCode="General">
                  <c:v>0</c:v>
                </c:pt>
                <c:pt idx="510" formatCode="General">
                  <c:v>0</c:v>
                </c:pt>
                <c:pt idx="511" formatCode="General">
                  <c:v>0</c:v>
                </c:pt>
                <c:pt idx="512" formatCode="General">
                  <c:v>0</c:v>
                </c:pt>
                <c:pt idx="513" formatCode="General">
                  <c:v>0</c:v>
                </c:pt>
                <c:pt idx="514" formatCode="General">
                  <c:v>0</c:v>
                </c:pt>
                <c:pt idx="515">
                  <c:v>0</c:v>
                </c:pt>
                <c:pt idx="516">
                  <c:v>0</c:v>
                </c:pt>
                <c:pt idx="517">
                  <c:v>0</c:v>
                </c:pt>
                <c:pt idx="518">
                  <c:v>0</c:v>
                </c:pt>
                <c:pt idx="519">
                  <c:v>0</c:v>
                </c:pt>
                <c:pt idx="520">
                  <c:v>0</c:v>
                </c:pt>
                <c:pt idx="521">
                  <c:v>0</c:v>
                </c:pt>
                <c:pt idx="522">
                  <c:v>0</c:v>
                </c:pt>
                <c:pt idx="523">
                  <c:v>0</c:v>
                </c:pt>
                <c:pt idx="524">
                  <c:v>0</c:v>
                </c:pt>
                <c:pt idx="525">
                  <c:v>0</c:v>
                </c:pt>
                <c:pt idx="526">
                  <c:v>0</c:v>
                </c:pt>
                <c:pt idx="527" formatCode="General">
                  <c:v>0</c:v>
                </c:pt>
                <c:pt idx="528" formatCode="General">
                  <c:v>0</c:v>
                </c:pt>
                <c:pt idx="529" formatCode="General">
                  <c:v>0</c:v>
                </c:pt>
                <c:pt idx="530" formatCode="General">
                  <c:v>0</c:v>
                </c:pt>
                <c:pt idx="531" formatCode="General">
                  <c:v>0</c:v>
                </c:pt>
                <c:pt idx="532" formatCode="General">
                  <c:v>0</c:v>
                </c:pt>
                <c:pt idx="533">
                  <c:v>0</c:v>
                </c:pt>
                <c:pt idx="534">
                  <c:v>0</c:v>
                </c:pt>
                <c:pt idx="535">
                  <c:v>0</c:v>
                </c:pt>
                <c:pt idx="536">
                  <c:v>0</c:v>
                </c:pt>
                <c:pt idx="537">
                  <c:v>0</c:v>
                </c:pt>
                <c:pt idx="538">
                  <c:v>0</c:v>
                </c:pt>
                <c:pt idx="539">
                  <c:v>0</c:v>
                </c:pt>
                <c:pt idx="540">
                  <c:v>0</c:v>
                </c:pt>
                <c:pt idx="541">
                  <c:v>0</c:v>
                </c:pt>
                <c:pt idx="542">
                  <c:v>0</c:v>
                </c:pt>
                <c:pt idx="543">
                  <c:v>0</c:v>
                </c:pt>
                <c:pt idx="544">
                  <c:v>0</c:v>
                </c:pt>
                <c:pt idx="545" formatCode="General">
                  <c:v>0</c:v>
                </c:pt>
                <c:pt idx="546" formatCode="General">
                  <c:v>0</c:v>
                </c:pt>
                <c:pt idx="547" formatCode="General">
                  <c:v>0</c:v>
                </c:pt>
                <c:pt idx="548" formatCode="General">
                  <c:v>0</c:v>
                </c:pt>
                <c:pt idx="549" formatCode="General">
                  <c:v>0</c:v>
                </c:pt>
                <c:pt idx="550" formatCode="General">
                  <c:v>0</c:v>
                </c:pt>
                <c:pt idx="551">
                  <c:v>0</c:v>
                </c:pt>
                <c:pt idx="552">
                  <c:v>0</c:v>
                </c:pt>
                <c:pt idx="553">
                  <c:v>0</c:v>
                </c:pt>
                <c:pt idx="554">
                  <c:v>0</c:v>
                </c:pt>
                <c:pt idx="555">
                  <c:v>0</c:v>
                </c:pt>
                <c:pt idx="556">
                  <c:v>0</c:v>
                </c:pt>
                <c:pt idx="557">
                  <c:v>0</c:v>
                </c:pt>
                <c:pt idx="558">
                  <c:v>0</c:v>
                </c:pt>
                <c:pt idx="559">
                  <c:v>0</c:v>
                </c:pt>
                <c:pt idx="560">
                  <c:v>0</c:v>
                </c:pt>
                <c:pt idx="561">
                  <c:v>0</c:v>
                </c:pt>
                <c:pt idx="562">
                  <c:v>0</c:v>
                </c:pt>
                <c:pt idx="563" formatCode="General">
                  <c:v>0</c:v>
                </c:pt>
                <c:pt idx="564" formatCode="General">
                  <c:v>0</c:v>
                </c:pt>
                <c:pt idx="565" formatCode="General">
                  <c:v>0</c:v>
                </c:pt>
                <c:pt idx="566" formatCode="General">
                  <c:v>0</c:v>
                </c:pt>
                <c:pt idx="567" formatCode="General">
                  <c:v>0</c:v>
                </c:pt>
                <c:pt idx="568" formatCode="General">
                  <c:v>0</c:v>
                </c:pt>
                <c:pt idx="569">
                  <c:v>0</c:v>
                </c:pt>
                <c:pt idx="570">
                  <c:v>0</c:v>
                </c:pt>
                <c:pt idx="571">
                  <c:v>0</c:v>
                </c:pt>
                <c:pt idx="572">
                  <c:v>0</c:v>
                </c:pt>
                <c:pt idx="573">
                  <c:v>0</c:v>
                </c:pt>
                <c:pt idx="574">
                  <c:v>0</c:v>
                </c:pt>
                <c:pt idx="575">
                  <c:v>0</c:v>
                </c:pt>
                <c:pt idx="576">
                  <c:v>0</c:v>
                </c:pt>
                <c:pt idx="577">
                  <c:v>0</c:v>
                </c:pt>
                <c:pt idx="578">
                  <c:v>0</c:v>
                </c:pt>
                <c:pt idx="579">
                  <c:v>0</c:v>
                </c:pt>
                <c:pt idx="580">
                  <c:v>0</c:v>
                </c:pt>
                <c:pt idx="581" formatCode="General">
                  <c:v>0</c:v>
                </c:pt>
                <c:pt idx="582" formatCode="General">
                  <c:v>0</c:v>
                </c:pt>
                <c:pt idx="583" formatCode="General">
                  <c:v>0</c:v>
                </c:pt>
                <c:pt idx="584" formatCode="General">
                  <c:v>0</c:v>
                </c:pt>
                <c:pt idx="585" formatCode="General">
                  <c:v>0</c:v>
                </c:pt>
                <c:pt idx="586" formatCode="General">
                  <c:v>0</c:v>
                </c:pt>
                <c:pt idx="587">
                  <c:v>0</c:v>
                </c:pt>
                <c:pt idx="588">
                  <c:v>0</c:v>
                </c:pt>
                <c:pt idx="589">
                  <c:v>0</c:v>
                </c:pt>
                <c:pt idx="590">
                  <c:v>0</c:v>
                </c:pt>
                <c:pt idx="591">
                  <c:v>0</c:v>
                </c:pt>
                <c:pt idx="592">
                  <c:v>0</c:v>
                </c:pt>
                <c:pt idx="593">
                  <c:v>0</c:v>
                </c:pt>
                <c:pt idx="594">
                  <c:v>0</c:v>
                </c:pt>
                <c:pt idx="595">
                  <c:v>0</c:v>
                </c:pt>
                <c:pt idx="596">
                  <c:v>0</c:v>
                </c:pt>
                <c:pt idx="597">
                  <c:v>0</c:v>
                </c:pt>
                <c:pt idx="598">
                  <c:v>0</c:v>
                </c:pt>
                <c:pt idx="599" formatCode="General">
                  <c:v>0</c:v>
                </c:pt>
                <c:pt idx="600" formatCode="General">
                  <c:v>0</c:v>
                </c:pt>
                <c:pt idx="601" formatCode="General">
                  <c:v>0</c:v>
                </c:pt>
                <c:pt idx="602" formatCode="General">
                  <c:v>0</c:v>
                </c:pt>
                <c:pt idx="603" formatCode="General">
                  <c:v>0</c:v>
                </c:pt>
                <c:pt idx="604" formatCode="General">
                  <c:v>0</c:v>
                </c:pt>
                <c:pt idx="605">
                  <c:v>0</c:v>
                </c:pt>
                <c:pt idx="606">
                  <c:v>0</c:v>
                </c:pt>
                <c:pt idx="607">
                  <c:v>0</c:v>
                </c:pt>
                <c:pt idx="608">
                  <c:v>0</c:v>
                </c:pt>
                <c:pt idx="609">
                  <c:v>0</c:v>
                </c:pt>
                <c:pt idx="610">
                  <c:v>0</c:v>
                </c:pt>
                <c:pt idx="611">
                  <c:v>0</c:v>
                </c:pt>
                <c:pt idx="612">
                  <c:v>0</c:v>
                </c:pt>
                <c:pt idx="613">
                  <c:v>0</c:v>
                </c:pt>
                <c:pt idx="614">
                  <c:v>0</c:v>
                </c:pt>
                <c:pt idx="615">
                  <c:v>0</c:v>
                </c:pt>
                <c:pt idx="616">
                  <c:v>0</c:v>
                </c:pt>
                <c:pt idx="617" formatCode="General">
                  <c:v>0</c:v>
                </c:pt>
                <c:pt idx="618" formatCode="General">
                  <c:v>0</c:v>
                </c:pt>
                <c:pt idx="619" formatCode="General">
                  <c:v>0</c:v>
                </c:pt>
                <c:pt idx="620" formatCode="General">
                  <c:v>0</c:v>
                </c:pt>
                <c:pt idx="621" formatCode="General">
                  <c:v>0</c:v>
                </c:pt>
                <c:pt idx="622" formatCode="General">
                  <c:v>0</c:v>
                </c:pt>
                <c:pt idx="623">
                  <c:v>0</c:v>
                </c:pt>
                <c:pt idx="624">
                  <c:v>0</c:v>
                </c:pt>
                <c:pt idx="625">
                  <c:v>0</c:v>
                </c:pt>
                <c:pt idx="626">
                  <c:v>0</c:v>
                </c:pt>
                <c:pt idx="627">
                  <c:v>0</c:v>
                </c:pt>
                <c:pt idx="628">
                  <c:v>0</c:v>
                </c:pt>
                <c:pt idx="629">
                  <c:v>0</c:v>
                </c:pt>
                <c:pt idx="630">
                  <c:v>0</c:v>
                </c:pt>
                <c:pt idx="631">
                  <c:v>0</c:v>
                </c:pt>
                <c:pt idx="632">
                  <c:v>0</c:v>
                </c:pt>
                <c:pt idx="633">
                  <c:v>0</c:v>
                </c:pt>
                <c:pt idx="634">
                  <c:v>0</c:v>
                </c:pt>
                <c:pt idx="635" formatCode="General">
                  <c:v>0</c:v>
                </c:pt>
                <c:pt idx="636" formatCode="General">
                  <c:v>0</c:v>
                </c:pt>
                <c:pt idx="637" formatCode="General">
                  <c:v>0</c:v>
                </c:pt>
                <c:pt idx="638" formatCode="General">
                  <c:v>0</c:v>
                </c:pt>
                <c:pt idx="639" formatCode="General">
                  <c:v>0</c:v>
                </c:pt>
                <c:pt idx="640" formatCode="General">
                  <c:v>0</c:v>
                </c:pt>
                <c:pt idx="641">
                  <c:v>0</c:v>
                </c:pt>
                <c:pt idx="642">
                  <c:v>0</c:v>
                </c:pt>
                <c:pt idx="643">
                  <c:v>0</c:v>
                </c:pt>
                <c:pt idx="644">
                  <c:v>0</c:v>
                </c:pt>
                <c:pt idx="645">
                  <c:v>0</c:v>
                </c:pt>
                <c:pt idx="646">
                  <c:v>0</c:v>
                </c:pt>
                <c:pt idx="647">
                  <c:v>0</c:v>
                </c:pt>
                <c:pt idx="648">
                  <c:v>0</c:v>
                </c:pt>
                <c:pt idx="649">
                  <c:v>0</c:v>
                </c:pt>
                <c:pt idx="650">
                  <c:v>0</c:v>
                </c:pt>
                <c:pt idx="651">
                  <c:v>0</c:v>
                </c:pt>
                <c:pt idx="652">
                  <c:v>0</c:v>
                </c:pt>
                <c:pt idx="653" formatCode="General">
                  <c:v>0</c:v>
                </c:pt>
                <c:pt idx="654" formatCode="General">
                  <c:v>0</c:v>
                </c:pt>
                <c:pt idx="655" formatCode="General">
                  <c:v>0</c:v>
                </c:pt>
                <c:pt idx="656" formatCode="General">
                  <c:v>0</c:v>
                </c:pt>
                <c:pt idx="657" formatCode="General">
                  <c:v>0</c:v>
                </c:pt>
                <c:pt idx="658" formatCode="General">
                  <c:v>0</c:v>
                </c:pt>
                <c:pt idx="659">
                  <c:v>0</c:v>
                </c:pt>
                <c:pt idx="660">
                  <c:v>0</c:v>
                </c:pt>
                <c:pt idx="661">
                  <c:v>0</c:v>
                </c:pt>
                <c:pt idx="662">
                  <c:v>0</c:v>
                </c:pt>
                <c:pt idx="663">
                  <c:v>0</c:v>
                </c:pt>
                <c:pt idx="664">
                  <c:v>0</c:v>
                </c:pt>
                <c:pt idx="665">
                  <c:v>0</c:v>
                </c:pt>
                <c:pt idx="666">
                  <c:v>0</c:v>
                </c:pt>
                <c:pt idx="667">
                  <c:v>0</c:v>
                </c:pt>
                <c:pt idx="668">
                  <c:v>0</c:v>
                </c:pt>
                <c:pt idx="669">
                  <c:v>0</c:v>
                </c:pt>
                <c:pt idx="670">
                  <c:v>0</c:v>
                </c:pt>
                <c:pt idx="671" formatCode="General">
                  <c:v>0</c:v>
                </c:pt>
                <c:pt idx="672" formatCode="General">
                  <c:v>0</c:v>
                </c:pt>
                <c:pt idx="673" formatCode="General">
                  <c:v>0</c:v>
                </c:pt>
                <c:pt idx="674" formatCode="General">
                  <c:v>0</c:v>
                </c:pt>
                <c:pt idx="675" formatCode="General">
                  <c:v>0</c:v>
                </c:pt>
                <c:pt idx="676" formatCode="General">
                  <c:v>0</c:v>
                </c:pt>
                <c:pt idx="677">
                  <c:v>0</c:v>
                </c:pt>
                <c:pt idx="678">
                  <c:v>0</c:v>
                </c:pt>
                <c:pt idx="679">
                  <c:v>0</c:v>
                </c:pt>
                <c:pt idx="680">
                  <c:v>0</c:v>
                </c:pt>
                <c:pt idx="681">
                  <c:v>0</c:v>
                </c:pt>
                <c:pt idx="682">
                  <c:v>0</c:v>
                </c:pt>
                <c:pt idx="683">
                  <c:v>0</c:v>
                </c:pt>
                <c:pt idx="684">
                  <c:v>0</c:v>
                </c:pt>
                <c:pt idx="685">
                  <c:v>0</c:v>
                </c:pt>
                <c:pt idx="686">
                  <c:v>0</c:v>
                </c:pt>
                <c:pt idx="687">
                  <c:v>0</c:v>
                </c:pt>
                <c:pt idx="688">
                  <c:v>0</c:v>
                </c:pt>
                <c:pt idx="689" formatCode="General">
                  <c:v>0</c:v>
                </c:pt>
                <c:pt idx="690" formatCode="General">
                  <c:v>0</c:v>
                </c:pt>
                <c:pt idx="691" formatCode="General">
                  <c:v>0</c:v>
                </c:pt>
                <c:pt idx="692" formatCode="General">
                  <c:v>0</c:v>
                </c:pt>
                <c:pt idx="693" formatCode="General">
                  <c:v>0</c:v>
                </c:pt>
                <c:pt idx="694" formatCode="General">
                  <c:v>0</c:v>
                </c:pt>
                <c:pt idx="695">
                  <c:v>0</c:v>
                </c:pt>
                <c:pt idx="696">
                  <c:v>0</c:v>
                </c:pt>
                <c:pt idx="697">
                  <c:v>0</c:v>
                </c:pt>
                <c:pt idx="698">
                  <c:v>0</c:v>
                </c:pt>
                <c:pt idx="699">
                  <c:v>0</c:v>
                </c:pt>
                <c:pt idx="700">
                  <c:v>0</c:v>
                </c:pt>
                <c:pt idx="701">
                  <c:v>0</c:v>
                </c:pt>
                <c:pt idx="702">
                  <c:v>0</c:v>
                </c:pt>
                <c:pt idx="703">
                  <c:v>0</c:v>
                </c:pt>
                <c:pt idx="704">
                  <c:v>0</c:v>
                </c:pt>
                <c:pt idx="705">
                  <c:v>0</c:v>
                </c:pt>
                <c:pt idx="706">
                  <c:v>0</c:v>
                </c:pt>
                <c:pt idx="707" formatCode="General">
                  <c:v>0</c:v>
                </c:pt>
                <c:pt idx="708" formatCode="General">
                  <c:v>0</c:v>
                </c:pt>
                <c:pt idx="709" formatCode="General">
                  <c:v>0</c:v>
                </c:pt>
                <c:pt idx="710" formatCode="General">
                  <c:v>0</c:v>
                </c:pt>
                <c:pt idx="711" formatCode="General">
                  <c:v>0</c:v>
                </c:pt>
                <c:pt idx="712" formatCode="General">
                  <c:v>0</c:v>
                </c:pt>
                <c:pt idx="713">
                  <c:v>0</c:v>
                </c:pt>
                <c:pt idx="714">
                  <c:v>0</c:v>
                </c:pt>
                <c:pt idx="715">
                  <c:v>0</c:v>
                </c:pt>
                <c:pt idx="716">
                  <c:v>0</c:v>
                </c:pt>
                <c:pt idx="717">
                  <c:v>0</c:v>
                </c:pt>
                <c:pt idx="718">
                  <c:v>0</c:v>
                </c:pt>
                <c:pt idx="719">
                  <c:v>0</c:v>
                </c:pt>
                <c:pt idx="720">
                  <c:v>0</c:v>
                </c:pt>
                <c:pt idx="721">
                  <c:v>0</c:v>
                </c:pt>
                <c:pt idx="722">
                  <c:v>0</c:v>
                </c:pt>
                <c:pt idx="723">
                  <c:v>0</c:v>
                </c:pt>
                <c:pt idx="724">
                  <c:v>0</c:v>
                </c:pt>
                <c:pt idx="725" formatCode="General">
                  <c:v>0</c:v>
                </c:pt>
                <c:pt idx="726" formatCode="General">
                  <c:v>0</c:v>
                </c:pt>
                <c:pt idx="727" formatCode="General">
                  <c:v>0</c:v>
                </c:pt>
                <c:pt idx="728" formatCode="General">
                  <c:v>0</c:v>
                </c:pt>
                <c:pt idx="729" formatCode="General">
                  <c:v>0</c:v>
                </c:pt>
                <c:pt idx="730" formatCode="General">
                  <c:v>0</c:v>
                </c:pt>
                <c:pt idx="731">
                  <c:v>0</c:v>
                </c:pt>
                <c:pt idx="732">
                  <c:v>0</c:v>
                </c:pt>
                <c:pt idx="733">
                  <c:v>0</c:v>
                </c:pt>
                <c:pt idx="734">
                  <c:v>0</c:v>
                </c:pt>
                <c:pt idx="735">
                  <c:v>0</c:v>
                </c:pt>
                <c:pt idx="736">
                  <c:v>0</c:v>
                </c:pt>
                <c:pt idx="737">
                  <c:v>0</c:v>
                </c:pt>
                <c:pt idx="738">
                  <c:v>0</c:v>
                </c:pt>
                <c:pt idx="739">
                  <c:v>0</c:v>
                </c:pt>
                <c:pt idx="740">
                  <c:v>0</c:v>
                </c:pt>
                <c:pt idx="741">
                  <c:v>0</c:v>
                </c:pt>
                <c:pt idx="742">
                  <c:v>0</c:v>
                </c:pt>
                <c:pt idx="743" formatCode="General">
                  <c:v>0</c:v>
                </c:pt>
                <c:pt idx="744" formatCode="General">
                  <c:v>0</c:v>
                </c:pt>
                <c:pt idx="745" formatCode="General">
                  <c:v>0</c:v>
                </c:pt>
                <c:pt idx="746" formatCode="General">
                  <c:v>0</c:v>
                </c:pt>
                <c:pt idx="747" formatCode="General">
                  <c:v>0</c:v>
                </c:pt>
                <c:pt idx="748" formatCode="General">
                  <c:v>0</c:v>
                </c:pt>
                <c:pt idx="749">
                  <c:v>0</c:v>
                </c:pt>
                <c:pt idx="750">
                  <c:v>0</c:v>
                </c:pt>
                <c:pt idx="751">
                  <c:v>0</c:v>
                </c:pt>
                <c:pt idx="752">
                  <c:v>0</c:v>
                </c:pt>
                <c:pt idx="753">
                  <c:v>0</c:v>
                </c:pt>
                <c:pt idx="754">
                  <c:v>0</c:v>
                </c:pt>
                <c:pt idx="755">
                  <c:v>0</c:v>
                </c:pt>
                <c:pt idx="756">
                  <c:v>0</c:v>
                </c:pt>
                <c:pt idx="757">
                  <c:v>0</c:v>
                </c:pt>
                <c:pt idx="758">
                  <c:v>0</c:v>
                </c:pt>
                <c:pt idx="759">
                  <c:v>0</c:v>
                </c:pt>
                <c:pt idx="760">
                  <c:v>0</c:v>
                </c:pt>
                <c:pt idx="761" formatCode="General">
                  <c:v>0</c:v>
                </c:pt>
                <c:pt idx="762" formatCode="General">
                  <c:v>0</c:v>
                </c:pt>
                <c:pt idx="763" formatCode="General">
                  <c:v>0</c:v>
                </c:pt>
                <c:pt idx="764" formatCode="General">
                  <c:v>0</c:v>
                </c:pt>
                <c:pt idx="765" formatCode="General">
                  <c:v>0</c:v>
                </c:pt>
                <c:pt idx="766" formatCode="General">
                  <c:v>0</c:v>
                </c:pt>
                <c:pt idx="767">
                  <c:v>0</c:v>
                </c:pt>
                <c:pt idx="768">
                  <c:v>0</c:v>
                </c:pt>
                <c:pt idx="769">
                  <c:v>0</c:v>
                </c:pt>
                <c:pt idx="770">
                  <c:v>0</c:v>
                </c:pt>
                <c:pt idx="771">
                  <c:v>0</c:v>
                </c:pt>
                <c:pt idx="772">
                  <c:v>0</c:v>
                </c:pt>
                <c:pt idx="773">
                  <c:v>0</c:v>
                </c:pt>
                <c:pt idx="774">
                  <c:v>0</c:v>
                </c:pt>
                <c:pt idx="775">
                  <c:v>0</c:v>
                </c:pt>
                <c:pt idx="776">
                  <c:v>0</c:v>
                </c:pt>
                <c:pt idx="777">
                  <c:v>0</c:v>
                </c:pt>
                <c:pt idx="778">
                  <c:v>0</c:v>
                </c:pt>
                <c:pt idx="779" formatCode="General">
                  <c:v>0</c:v>
                </c:pt>
                <c:pt idx="780" formatCode="General">
                  <c:v>0</c:v>
                </c:pt>
                <c:pt idx="781" formatCode="General">
                  <c:v>0</c:v>
                </c:pt>
                <c:pt idx="782" formatCode="General">
                  <c:v>0</c:v>
                </c:pt>
                <c:pt idx="783" formatCode="General">
                  <c:v>0</c:v>
                </c:pt>
                <c:pt idx="784" formatCode="General">
                  <c:v>0</c:v>
                </c:pt>
                <c:pt idx="785">
                  <c:v>0</c:v>
                </c:pt>
                <c:pt idx="786">
                  <c:v>0</c:v>
                </c:pt>
                <c:pt idx="787">
                  <c:v>0</c:v>
                </c:pt>
                <c:pt idx="788">
                  <c:v>0</c:v>
                </c:pt>
                <c:pt idx="789">
                  <c:v>0</c:v>
                </c:pt>
                <c:pt idx="790">
                  <c:v>0</c:v>
                </c:pt>
                <c:pt idx="791">
                  <c:v>0</c:v>
                </c:pt>
                <c:pt idx="792">
                  <c:v>0</c:v>
                </c:pt>
                <c:pt idx="793">
                  <c:v>0</c:v>
                </c:pt>
                <c:pt idx="794">
                  <c:v>0</c:v>
                </c:pt>
                <c:pt idx="795">
                  <c:v>0</c:v>
                </c:pt>
                <c:pt idx="796">
                  <c:v>0</c:v>
                </c:pt>
                <c:pt idx="797" formatCode="General">
                  <c:v>0</c:v>
                </c:pt>
                <c:pt idx="798" formatCode="General">
                  <c:v>0</c:v>
                </c:pt>
                <c:pt idx="799" formatCode="General">
                  <c:v>0</c:v>
                </c:pt>
                <c:pt idx="800" formatCode="General">
                  <c:v>0</c:v>
                </c:pt>
                <c:pt idx="801" formatCode="General">
                  <c:v>0</c:v>
                </c:pt>
                <c:pt idx="802" formatCode="General">
                  <c:v>0</c:v>
                </c:pt>
                <c:pt idx="803">
                  <c:v>0</c:v>
                </c:pt>
                <c:pt idx="804">
                  <c:v>0</c:v>
                </c:pt>
                <c:pt idx="805">
                  <c:v>0</c:v>
                </c:pt>
                <c:pt idx="806">
                  <c:v>0</c:v>
                </c:pt>
                <c:pt idx="807">
                  <c:v>0</c:v>
                </c:pt>
                <c:pt idx="808">
                  <c:v>0</c:v>
                </c:pt>
                <c:pt idx="809">
                  <c:v>0</c:v>
                </c:pt>
                <c:pt idx="810">
                  <c:v>0</c:v>
                </c:pt>
                <c:pt idx="811">
                  <c:v>0</c:v>
                </c:pt>
                <c:pt idx="812">
                  <c:v>0</c:v>
                </c:pt>
                <c:pt idx="813">
                  <c:v>0</c:v>
                </c:pt>
                <c:pt idx="814">
                  <c:v>0</c:v>
                </c:pt>
                <c:pt idx="815" formatCode="General">
                  <c:v>0</c:v>
                </c:pt>
                <c:pt idx="816" formatCode="General">
                  <c:v>0</c:v>
                </c:pt>
                <c:pt idx="817" formatCode="General">
                  <c:v>0</c:v>
                </c:pt>
                <c:pt idx="818" formatCode="General">
                  <c:v>0</c:v>
                </c:pt>
                <c:pt idx="819" formatCode="General">
                  <c:v>0</c:v>
                </c:pt>
                <c:pt idx="820" formatCode="General">
                  <c:v>0</c:v>
                </c:pt>
                <c:pt idx="821">
                  <c:v>0</c:v>
                </c:pt>
                <c:pt idx="822">
                  <c:v>0</c:v>
                </c:pt>
                <c:pt idx="823">
                  <c:v>0</c:v>
                </c:pt>
                <c:pt idx="824">
                  <c:v>0</c:v>
                </c:pt>
                <c:pt idx="825">
                  <c:v>0</c:v>
                </c:pt>
                <c:pt idx="826">
                  <c:v>0</c:v>
                </c:pt>
                <c:pt idx="827">
                  <c:v>0</c:v>
                </c:pt>
                <c:pt idx="828">
                  <c:v>0</c:v>
                </c:pt>
                <c:pt idx="829">
                  <c:v>0</c:v>
                </c:pt>
                <c:pt idx="830">
                  <c:v>0</c:v>
                </c:pt>
                <c:pt idx="831">
                  <c:v>0</c:v>
                </c:pt>
                <c:pt idx="832">
                  <c:v>0</c:v>
                </c:pt>
                <c:pt idx="833" formatCode="General">
                  <c:v>0</c:v>
                </c:pt>
                <c:pt idx="834" formatCode="General">
                  <c:v>0</c:v>
                </c:pt>
                <c:pt idx="835" formatCode="General">
                  <c:v>0</c:v>
                </c:pt>
                <c:pt idx="836" formatCode="General">
                  <c:v>0</c:v>
                </c:pt>
                <c:pt idx="837" formatCode="General">
                  <c:v>0</c:v>
                </c:pt>
                <c:pt idx="838" formatCode="General">
                  <c:v>0</c:v>
                </c:pt>
                <c:pt idx="839">
                  <c:v>0</c:v>
                </c:pt>
                <c:pt idx="840">
                  <c:v>0</c:v>
                </c:pt>
                <c:pt idx="841">
                  <c:v>0</c:v>
                </c:pt>
                <c:pt idx="842">
                  <c:v>0</c:v>
                </c:pt>
                <c:pt idx="843">
                  <c:v>0</c:v>
                </c:pt>
                <c:pt idx="844">
                  <c:v>0</c:v>
                </c:pt>
                <c:pt idx="845">
                  <c:v>0</c:v>
                </c:pt>
                <c:pt idx="846">
                  <c:v>0</c:v>
                </c:pt>
                <c:pt idx="847">
                  <c:v>0</c:v>
                </c:pt>
                <c:pt idx="848">
                  <c:v>0</c:v>
                </c:pt>
                <c:pt idx="849">
                  <c:v>0</c:v>
                </c:pt>
                <c:pt idx="850">
                  <c:v>0</c:v>
                </c:pt>
                <c:pt idx="851" formatCode="General">
                  <c:v>0</c:v>
                </c:pt>
                <c:pt idx="852" formatCode="General">
                  <c:v>0</c:v>
                </c:pt>
                <c:pt idx="853" formatCode="General">
                  <c:v>0</c:v>
                </c:pt>
                <c:pt idx="854" formatCode="General">
                  <c:v>0</c:v>
                </c:pt>
                <c:pt idx="855" formatCode="General">
                  <c:v>0</c:v>
                </c:pt>
                <c:pt idx="856" formatCode="General">
                  <c:v>0</c:v>
                </c:pt>
                <c:pt idx="857">
                  <c:v>0</c:v>
                </c:pt>
                <c:pt idx="858">
                  <c:v>0</c:v>
                </c:pt>
                <c:pt idx="859">
                  <c:v>0</c:v>
                </c:pt>
                <c:pt idx="860">
                  <c:v>0</c:v>
                </c:pt>
                <c:pt idx="861">
                  <c:v>0</c:v>
                </c:pt>
                <c:pt idx="862">
                  <c:v>0</c:v>
                </c:pt>
                <c:pt idx="863">
                  <c:v>0</c:v>
                </c:pt>
                <c:pt idx="864">
                  <c:v>0</c:v>
                </c:pt>
                <c:pt idx="865">
                  <c:v>0</c:v>
                </c:pt>
                <c:pt idx="866">
                  <c:v>0</c:v>
                </c:pt>
                <c:pt idx="867">
                  <c:v>0</c:v>
                </c:pt>
                <c:pt idx="868">
                  <c:v>0</c:v>
                </c:pt>
                <c:pt idx="869" formatCode="General">
                  <c:v>0</c:v>
                </c:pt>
                <c:pt idx="870" formatCode="General">
                  <c:v>0</c:v>
                </c:pt>
                <c:pt idx="871" formatCode="General">
                  <c:v>0</c:v>
                </c:pt>
                <c:pt idx="872" formatCode="General">
                  <c:v>0</c:v>
                </c:pt>
                <c:pt idx="873" formatCode="General">
                  <c:v>0</c:v>
                </c:pt>
                <c:pt idx="874" formatCode="General">
                  <c:v>0</c:v>
                </c:pt>
                <c:pt idx="875">
                  <c:v>0</c:v>
                </c:pt>
                <c:pt idx="876">
                  <c:v>0</c:v>
                </c:pt>
                <c:pt idx="877">
                  <c:v>0</c:v>
                </c:pt>
                <c:pt idx="878">
                  <c:v>0</c:v>
                </c:pt>
                <c:pt idx="879">
                  <c:v>0</c:v>
                </c:pt>
                <c:pt idx="880">
                  <c:v>0</c:v>
                </c:pt>
                <c:pt idx="881">
                  <c:v>0</c:v>
                </c:pt>
                <c:pt idx="882">
                  <c:v>0</c:v>
                </c:pt>
                <c:pt idx="883">
                  <c:v>0</c:v>
                </c:pt>
                <c:pt idx="884">
                  <c:v>0</c:v>
                </c:pt>
                <c:pt idx="885">
                  <c:v>0</c:v>
                </c:pt>
                <c:pt idx="886">
                  <c:v>0</c:v>
                </c:pt>
                <c:pt idx="887" formatCode="General">
                  <c:v>0</c:v>
                </c:pt>
                <c:pt idx="888" formatCode="General">
                  <c:v>0</c:v>
                </c:pt>
                <c:pt idx="889" formatCode="General">
                  <c:v>0</c:v>
                </c:pt>
                <c:pt idx="890" formatCode="General">
                  <c:v>0</c:v>
                </c:pt>
                <c:pt idx="891" formatCode="General">
                  <c:v>0</c:v>
                </c:pt>
                <c:pt idx="892" formatCode="General">
                  <c:v>0</c:v>
                </c:pt>
                <c:pt idx="893">
                  <c:v>0</c:v>
                </c:pt>
                <c:pt idx="894">
                  <c:v>0</c:v>
                </c:pt>
                <c:pt idx="895">
                  <c:v>0</c:v>
                </c:pt>
                <c:pt idx="896">
                  <c:v>0</c:v>
                </c:pt>
                <c:pt idx="897">
                  <c:v>0</c:v>
                </c:pt>
                <c:pt idx="898">
                  <c:v>0</c:v>
                </c:pt>
                <c:pt idx="899">
                  <c:v>0</c:v>
                </c:pt>
                <c:pt idx="900">
                  <c:v>0</c:v>
                </c:pt>
                <c:pt idx="901">
                  <c:v>0</c:v>
                </c:pt>
                <c:pt idx="902">
                  <c:v>0</c:v>
                </c:pt>
                <c:pt idx="903">
                  <c:v>0</c:v>
                </c:pt>
                <c:pt idx="904">
                  <c:v>0</c:v>
                </c:pt>
                <c:pt idx="905" formatCode="General">
                  <c:v>0</c:v>
                </c:pt>
                <c:pt idx="906" formatCode="General">
                  <c:v>0</c:v>
                </c:pt>
                <c:pt idx="907" formatCode="General">
                  <c:v>0</c:v>
                </c:pt>
                <c:pt idx="908" formatCode="General">
                  <c:v>0</c:v>
                </c:pt>
                <c:pt idx="909" formatCode="General">
                  <c:v>0</c:v>
                </c:pt>
                <c:pt idx="910" formatCode="General">
                  <c:v>0</c:v>
                </c:pt>
                <c:pt idx="911">
                  <c:v>0</c:v>
                </c:pt>
                <c:pt idx="912">
                  <c:v>0</c:v>
                </c:pt>
                <c:pt idx="913">
                  <c:v>0</c:v>
                </c:pt>
                <c:pt idx="914">
                  <c:v>0</c:v>
                </c:pt>
                <c:pt idx="915">
                  <c:v>0</c:v>
                </c:pt>
                <c:pt idx="916">
                  <c:v>0</c:v>
                </c:pt>
                <c:pt idx="917">
                  <c:v>0</c:v>
                </c:pt>
                <c:pt idx="918">
                  <c:v>0</c:v>
                </c:pt>
                <c:pt idx="919">
                  <c:v>0</c:v>
                </c:pt>
                <c:pt idx="920">
                  <c:v>0</c:v>
                </c:pt>
                <c:pt idx="921">
                  <c:v>0</c:v>
                </c:pt>
                <c:pt idx="922">
                  <c:v>0</c:v>
                </c:pt>
                <c:pt idx="923" formatCode="General">
                  <c:v>0</c:v>
                </c:pt>
                <c:pt idx="924" formatCode="General">
                  <c:v>0</c:v>
                </c:pt>
                <c:pt idx="925" formatCode="General">
                  <c:v>0</c:v>
                </c:pt>
                <c:pt idx="926" formatCode="General">
                  <c:v>0</c:v>
                </c:pt>
                <c:pt idx="927" formatCode="General">
                  <c:v>0</c:v>
                </c:pt>
                <c:pt idx="928" formatCode="General">
                  <c:v>0</c:v>
                </c:pt>
                <c:pt idx="929">
                  <c:v>0</c:v>
                </c:pt>
                <c:pt idx="930">
                  <c:v>0</c:v>
                </c:pt>
                <c:pt idx="931">
                  <c:v>0</c:v>
                </c:pt>
                <c:pt idx="932">
                  <c:v>0</c:v>
                </c:pt>
                <c:pt idx="933">
                  <c:v>0</c:v>
                </c:pt>
                <c:pt idx="934">
                  <c:v>0</c:v>
                </c:pt>
                <c:pt idx="935">
                  <c:v>0</c:v>
                </c:pt>
                <c:pt idx="936">
                  <c:v>0</c:v>
                </c:pt>
                <c:pt idx="937">
                  <c:v>0</c:v>
                </c:pt>
                <c:pt idx="938">
                  <c:v>0</c:v>
                </c:pt>
                <c:pt idx="939">
                  <c:v>0</c:v>
                </c:pt>
                <c:pt idx="940">
                  <c:v>0</c:v>
                </c:pt>
                <c:pt idx="941" formatCode="General">
                  <c:v>0</c:v>
                </c:pt>
                <c:pt idx="942" formatCode="General">
                  <c:v>0</c:v>
                </c:pt>
                <c:pt idx="943" formatCode="General">
                  <c:v>0</c:v>
                </c:pt>
                <c:pt idx="944" formatCode="General">
                  <c:v>0</c:v>
                </c:pt>
                <c:pt idx="945" formatCode="General">
                  <c:v>0</c:v>
                </c:pt>
                <c:pt idx="946" formatCode="General">
                  <c:v>0</c:v>
                </c:pt>
                <c:pt idx="947">
                  <c:v>0</c:v>
                </c:pt>
                <c:pt idx="948">
                  <c:v>0</c:v>
                </c:pt>
                <c:pt idx="949">
                  <c:v>0</c:v>
                </c:pt>
                <c:pt idx="950">
                  <c:v>0</c:v>
                </c:pt>
                <c:pt idx="951">
                  <c:v>0</c:v>
                </c:pt>
                <c:pt idx="952">
                  <c:v>0</c:v>
                </c:pt>
                <c:pt idx="953">
                  <c:v>0</c:v>
                </c:pt>
                <c:pt idx="954">
                  <c:v>0</c:v>
                </c:pt>
                <c:pt idx="955">
                  <c:v>0</c:v>
                </c:pt>
                <c:pt idx="956">
                  <c:v>0</c:v>
                </c:pt>
                <c:pt idx="957">
                  <c:v>0</c:v>
                </c:pt>
                <c:pt idx="958">
                  <c:v>0</c:v>
                </c:pt>
                <c:pt idx="959" formatCode="General">
                  <c:v>0</c:v>
                </c:pt>
                <c:pt idx="960" formatCode="General">
                  <c:v>0</c:v>
                </c:pt>
                <c:pt idx="961" formatCode="General">
                  <c:v>0</c:v>
                </c:pt>
                <c:pt idx="962" formatCode="General">
                  <c:v>0</c:v>
                </c:pt>
                <c:pt idx="963" formatCode="General">
                  <c:v>0</c:v>
                </c:pt>
                <c:pt idx="964" formatCode="General">
                  <c:v>0</c:v>
                </c:pt>
                <c:pt idx="965">
                  <c:v>0</c:v>
                </c:pt>
                <c:pt idx="966">
                  <c:v>0</c:v>
                </c:pt>
                <c:pt idx="967">
                  <c:v>0</c:v>
                </c:pt>
                <c:pt idx="968">
                  <c:v>0</c:v>
                </c:pt>
                <c:pt idx="969">
                  <c:v>0</c:v>
                </c:pt>
                <c:pt idx="970">
                  <c:v>0</c:v>
                </c:pt>
                <c:pt idx="971">
                  <c:v>0</c:v>
                </c:pt>
                <c:pt idx="972">
                  <c:v>0</c:v>
                </c:pt>
                <c:pt idx="973">
                  <c:v>0</c:v>
                </c:pt>
                <c:pt idx="974">
                  <c:v>0</c:v>
                </c:pt>
                <c:pt idx="975">
                  <c:v>0</c:v>
                </c:pt>
                <c:pt idx="976">
                  <c:v>0</c:v>
                </c:pt>
                <c:pt idx="977" formatCode="General">
                  <c:v>0</c:v>
                </c:pt>
                <c:pt idx="978" formatCode="General">
                  <c:v>0</c:v>
                </c:pt>
                <c:pt idx="979" formatCode="General">
                  <c:v>0</c:v>
                </c:pt>
                <c:pt idx="980" formatCode="General">
                  <c:v>0</c:v>
                </c:pt>
                <c:pt idx="981" formatCode="General">
                  <c:v>0</c:v>
                </c:pt>
                <c:pt idx="982" formatCode="General">
                  <c:v>0</c:v>
                </c:pt>
                <c:pt idx="983">
                  <c:v>0</c:v>
                </c:pt>
                <c:pt idx="984">
                  <c:v>0</c:v>
                </c:pt>
                <c:pt idx="985">
                  <c:v>0</c:v>
                </c:pt>
                <c:pt idx="986">
                  <c:v>0</c:v>
                </c:pt>
                <c:pt idx="987">
                  <c:v>0</c:v>
                </c:pt>
                <c:pt idx="988">
                  <c:v>0</c:v>
                </c:pt>
                <c:pt idx="989">
                  <c:v>0</c:v>
                </c:pt>
                <c:pt idx="990">
                  <c:v>0</c:v>
                </c:pt>
                <c:pt idx="991">
                  <c:v>0</c:v>
                </c:pt>
                <c:pt idx="992">
                  <c:v>0</c:v>
                </c:pt>
                <c:pt idx="993">
                  <c:v>0</c:v>
                </c:pt>
                <c:pt idx="994">
                  <c:v>0</c:v>
                </c:pt>
                <c:pt idx="995" formatCode="General">
                  <c:v>0</c:v>
                </c:pt>
                <c:pt idx="996" formatCode="General">
                  <c:v>0</c:v>
                </c:pt>
                <c:pt idx="997" formatCode="General">
                  <c:v>0</c:v>
                </c:pt>
                <c:pt idx="998" formatCode="General">
                  <c:v>0</c:v>
                </c:pt>
                <c:pt idx="999" formatCode="General">
                  <c:v>0</c:v>
                </c:pt>
                <c:pt idx="1000" formatCode="General">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formatCode="General">
                  <c:v>0</c:v>
                </c:pt>
                <c:pt idx="1014" formatCode="General">
                  <c:v>0</c:v>
                </c:pt>
                <c:pt idx="1015" formatCode="General">
                  <c:v>0</c:v>
                </c:pt>
                <c:pt idx="1016" formatCode="General">
                  <c:v>0</c:v>
                </c:pt>
                <c:pt idx="1017" formatCode="General">
                  <c:v>0</c:v>
                </c:pt>
                <c:pt idx="1018" formatCode="General">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formatCode="General">
                  <c:v>0</c:v>
                </c:pt>
                <c:pt idx="1032" formatCode="General">
                  <c:v>0</c:v>
                </c:pt>
                <c:pt idx="1033" formatCode="General">
                  <c:v>0</c:v>
                </c:pt>
                <c:pt idx="1034" formatCode="General">
                  <c:v>0</c:v>
                </c:pt>
                <c:pt idx="1035" formatCode="General">
                  <c:v>0</c:v>
                </c:pt>
                <c:pt idx="1036" formatCode="General">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formatCode="General">
                  <c:v>0</c:v>
                </c:pt>
                <c:pt idx="1050" formatCode="General">
                  <c:v>0</c:v>
                </c:pt>
                <c:pt idx="1051" formatCode="General">
                  <c:v>0</c:v>
                </c:pt>
                <c:pt idx="1052" formatCode="General">
                  <c:v>0</c:v>
                </c:pt>
                <c:pt idx="1053" formatCode="General">
                  <c:v>0</c:v>
                </c:pt>
                <c:pt idx="1054" formatCode="General">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formatCode="General">
                  <c:v>0</c:v>
                </c:pt>
                <c:pt idx="1068" formatCode="General">
                  <c:v>0</c:v>
                </c:pt>
                <c:pt idx="1069" formatCode="General">
                  <c:v>0</c:v>
                </c:pt>
                <c:pt idx="1070" formatCode="General">
                  <c:v>0</c:v>
                </c:pt>
                <c:pt idx="1071" formatCode="General">
                  <c:v>0</c:v>
                </c:pt>
                <c:pt idx="1072" formatCode="General">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formatCode="General">
                  <c:v>0</c:v>
                </c:pt>
                <c:pt idx="1086" formatCode="General">
                  <c:v>0</c:v>
                </c:pt>
                <c:pt idx="1087" formatCode="General">
                  <c:v>0</c:v>
                </c:pt>
                <c:pt idx="1088" formatCode="General">
                  <c:v>0</c:v>
                </c:pt>
                <c:pt idx="1089" formatCode="General">
                  <c:v>0</c:v>
                </c:pt>
                <c:pt idx="1090" formatCode="General">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formatCode="General">
                  <c:v>0</c:v>
                </c:pt>
                <c:pt idx="1104" formatCode="General">
                  <c:v>0</c:v>
                </c:pt>
                <c:pt idx="1105" formatCode="General">
                  <c:v>0</c:v>
                </c:pt>
                <c:pt idx="1106" formatCode="General">
                  <c:v>0</c:v>
                </c:pt>
                <c:pt idx="1107" formatCode="General">
                  <c:v>0</c:v>
                </c:pt>
                <c:pt idx="1108" formatCode="General">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formatCode="General">
                  <c:v>0</c:v>
                </c:pt>
                <c:pt idx="1122" formatCode="General">
                  <c:v>0</c:v>
                </c:pt>
                <c:pt idx="1123" formatCode="General">
                  <c:v>0</c:v>
                </c:pt>
                <c:pt idx="1124" formatCode="General">
                  <c:v>0</c:v>
                </c:pt>
                <c:pt idx="1125" formatCode="General">
                  <c:v>0</c:v>
                </c:pt>
                <c:pt idx="1126" formatCode="General">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formatCode="General">
                  <c:v>0</c:v>
                </c:pt>
                <c:pt idx="1140" formatCode="General">
                  <c:v>0</c:v>
                </c:pt>
                <c:pt idx="1141" formatCode="General">
                  <c:v>0</c:v>
                </c:pt>
                <c:pt idx="1142" formatCode="General">
                  <c:v>0</c:v>
                </c:pt>
                <c:pt idx="1143" formatCode="General">
                  <c:v>0</c:v>
                </c:pt>
                <c:pt idx="1144" formatCode="General">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formatCode="General">
                  <c:v>0</c:v>
                </c:pt>
                <c:pt idx="1158" formatCode="General">
                  <c:v>0</c:v>
                </c:pt>
                <c:pt idx="1159" formatCode="General">
                  <c:v>0</c:v>
                </c:pt>
                <c:pt idx="1160" formatCode="General">
                  <c:v>0</c:v>
                </c:pt>
                <c:pt idx="1161" formatCode="General">
                  <c:v>0</c:v>
                </c:pt>
                <c:pt idx="1162" formatCode="General">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formatCode="General">
                  <c:v>0</c:v>
                </c:pt>
                <c:pt idx="1176" formatCode="General">
                  <c:v>0</c:v>
                </c:pt>
                <c:pt idx="1177" formatCode="General">
                  <c:v>0</c:v>
                </c:pt>
                <c:pt idx="1178" formatCode="General">
                  <c:v>0</c:v>
                </c:pt>
                <c:pt idx="1179" formatCode="General">
                  <c:v>0</c:v>
                </c:pt>
                <c:pt idx="1180" formatCode="General">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formatCode="General">
                  <c:v>0</c:v>
                </c:pt>
                <c:pt idx="1194" formatCode="General">
                  <c:v>0</c:v>
                </c:pt>
                <c:pt idx="1195" formatCode="General">
                  <c:v>0</c:v>
                </c:pt>
                <c:pt idx="1196" formatCode="General">
                  <c:v>0</c:v>
                </c:pt>
                <c:pt idx="1197" formatCode="General">
                  <c:v>0</c:v>
                </c:pt>
                <c:pt idx="1198" formatCode="General">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formatCode="General">
                  <c:v>0</c:v>
                </c:pt>
                <c:pt idx="1212" formatCode="General">
                  <c:v>0</c:v>
                </c:pt>
                <c:pt idx="1213" formatCode="General">
                  <c:v>0</c:v>
                </c:pt>
                <c:pt idx="1214" formatCode="General">
                  <c:v>0</c:v>
                </c:pt>
                <c:pt idx="1215" formatCode="General">
                  <c:v>0</c:v>
                </c:pt>
                <c:pt idx="1216" formatCode="General">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formatCode="General">
                  <c:v>0</c:v>
                </c:pt>
                <c:pt idx="1230" formatCode="General">
                  <c:v>0</c:v>
                </c:pt>
                <c:pt idx="1231" formatCode="General">
                  <c:v>0</c:v>
                </c:pt>
                <c:pt idx="1232" formatCode="General">
                  <c:v>0</c:v>
                </c:pt>
                <c:pt idx="1233" formatCode="General">
                  <c:v>0</c:v>
                </c:pt>
                <c:pt idx="1234" formatCode="General">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formatCode="General">
                  <c:v>0</c:v>
                </c:pt>
                <c:pt idx="1248" formatCode="General">
                  <c:v>0</c:v>
                </c:pt>
                <c:pt idx="1249" formatCode="General">
                  <c:v>0</c:v>
                </c:pt>
                <c:pt idx="1250" formatCode="General">
                  <c:v>0</c:v>
                </c:pt>
                <c:pt idx="1251" formatCode="General">
                  <c:v>0</c:v>
                </c:pt>
                <c:pt idx="1252" formatCode="General">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formatCode="General">
                  <c:v>0</c:v>
                </c:pt>
                <c:pt idx="1266" formatCode="General">
                  <c:v>0</c:v>
                </c:pt>
                <c:pt idx="1267" formatCode="General">
                  <c:v>0</c:v>
                </c:pt>
                <c:pt idx="1268" formatCode="General">
                  <c:v>0</c:v>
                </c:pt>
                <c:pt idx="1269" formatCode="General">
                  <c:v>0</c:v>
                </c:pt>
                <c:pt idx="1270" formatCode="General">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formatCode="General">
                  <c:v>0</c:v>
                </c:pt>
                <c:pt idx="1284" formatCode="General">
                  <c:v>0</c:v>
                </c:pt>
                <c:pt idx="1285" formatCode="General">
                  <c:v>0</c:v>
                </c:pt>
                <c:pt idx="1286" formatCode="General">
                  <c:v>0</c:v>
                </c:pt>
                <c:pt idx="1287" formatCode="General">
                  <c:v>0</c:v>
                </c:pt>
                <c:pt idx="1288" formatCode="General">
                  <c:v>0</c:v>
                </c:pt>
                <c:pt idx="1289">
                  <c:v>0</c:v>
                </c:pt>
                <c:pt idx="1290">
                  <c:v>0</c:v>
                </c:pt>
                <c:pt idx="1291">
                  <c:v>0</c:v>
                </c:pt>
                <c:pt idx="1292">
                  <c:v>0</c:v>
                </c:pt>
                <c:pt idx="1293">
                  <c:v>0</c:v>
                </c:pt>
                <c:pt idx="1294">
                  <c:v>0</c:v>
                </c:pt>
                <c:pt idx="1295">
                  <c:v>0</c:v>
                </c:pt>
                <c:pt idx="1296">
                  <c:v>0</c:v>
                </c:pt>
                <c:pt idx="1297">
                  <c:v>0</c:v>
                </c:pt>
                <c:pt idx="1298">
                  <c:v>0</c:v>
                </c:pt>
                <c:pt idx="1299">
                  <c:v>0</c:v>
                </c:pt>
                <c:pt idx="1300">
                  <c:v>100</c:v>
                </c:pt>
                <c:pt idx="1301">
                  <c:v>100</c:v>
                </c:pt>
                <c:pt idx="1302">
                  <c:v>100</c:v>
                </c:pt>
                <c:pt idx="1303">
                  <c:v>100</c:v>
                </c:pt>
                <c:pt idx="1304">
                  <c:v>100</c:v>
                </c:pt>
                <c:pt idx="1305">
                  <c:v>100</c:v>
                </c:pt>
                <c:pt idx="1306">
                  <c:v>100</c:v>
                </c:pt>
                <c:pt idx="1307">
                  <c:v>100</c:v>
                </c:pt>
                <c:pt idx="1308">
                  <c:v>100</c:v>
                </c:pt>
                <c:pt idx="1309">
                  <c:v>100</c:v>
                </c:pt>
                <c:pt idx="1310">
                  <c:v>100</c:v>
                </c:pt>
                <c:pt idx="1311">
                  <c:v>100</c:v>
                </c:pt>
                <c:pt idx="1312">
                  <c:v>100</c:v>
                </c:pt>
                <c:pt idx="1313">
                  <c:v>100</c:v>
                </c:pt>
                <c:pt idx="1314">
                  <c:v>100</c:v>
                </c:pt>
                <c:pt idx="1315">
                  <c:v>100</c:v>
                </c:pt>
                <c:pt idx="1316">
                  <c:v>100</c:v>
                </c:pt>
                <c:pt idx="1317">
                  <c:v>100</c:v>
                </c:pt>
                <c:pt idx="1318">
                  <c:v>100</c:v>
                </c:pt>
                <c:pt idx="1319">
                  <c:v>100</c:v>
                </c:pt>
                <c:pt idx="1320">
                  <c:v>100</c:v>
                </c:pt>
                <c:pt idx="1321">
                  <c:v>100</c:v>
                </c:pt>
                <c:pt idx="1322" formatCode="General">
                  <c:v>0</c:v>
                </c:pt>
                <c:pt idx="1323" formatCode="General">
                  <c:v>0</c:v>
                </c:pt>
                <c:pt idx="1324" formatCode="General">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formatCode="General">
                  <c:v>0</c:v>
                </c:pt>
                <c:pt idx="1338" formatCode="General">
                  <c:v>0</c:v>
                </c:pt>
                <c:pt idx="1339" formatCode="General">
                  <c:v>0</c:v>
                </c:pt>
                <c:pt idx="1340" formatCode="General">
                  <c:v>0</c:v>
                </c:pt>
                <c:pt idx="1341" formatCode="General">
                  <c:v>0</c:v>
                </c:pt>
                <c:pt idx="1342" formatCode="General">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formatCode="General">
                  <c:v>0</c:v>
                </c:pt>
                <c:pt idx="1356" formatCode="General">
                  <c:v>0</c:v>
                </c:pt>
                <c:pt idx="1357" formatCode="General">
                  <c:v>0</c:v>
                </c:pt>
                <c:pt idx="1358" formatCode="General">
                  <c:v>0</c:v>
                </c:pt>
                <c:pt idx="1359" formatCode="General">
                  <c:v>0</c:v>
                </c:pt>
                <c:pt idx="1360" formatCode="General">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formatCode="General">
                  <c:v>0</c:v>
                </c:pt>
                <c:pt idx="1374" formatCode="General">
                  <c:v>0</c:v>
                </c:pt>
                <c:pt idx="1375" formatCode="General">
                  <c:v>0</c:v>
                </c:pt>
                <c:pt idx="1376" formatCode="General">
                  <c:v>0</c:v>
                </c:pt>
                <c:pt idx="1377" formatCode="General">
                  <c:v>0</c:v>
                </c:pt>
                <c:pt idx="1378" formatCode="General">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formatCode="General">
                  <c:v>0</c:v>
                </c:pt>
                <c:pt idx="1392" formatCode="General">
                  <c:v>0</c:v>
                </c:pt>
                <c:pt idx="1393" formatCode="General">
                  <c:v>0</c:v>
                </c:pt>
                <c:pt idx="1394" formatCode="General">
                  <c:v>0</c:v>
                </c:pt>
                <c:pt idx="1395" formatCode="General">
                  <c:v>0</c:v>
                </c:pt>
                <c:pt idx="1396" formatCode="General">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formatCode="General">
                  <c:v>0</c:v>
                </c:pt>
                <c:pt idx="1410" formatCode="General">
                  <c:v>0</c:v>
                </c:pt>
                <c:pt idx="1411" formatCode="General">
                  <c:v>0</c:v>
                </c:pt>
                <c:pt idx="1412" formatCode="General">
                  <c:v>0</c:v>
                </c:pt>
                <c:pt idx="1413" formatCode="General">
                  <c:v>0</c:v>
                </c:pt>
                <c:pt idx="1414" formatCode="General">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formatCode="General">
                  <c:v>0</c:v>
                </c:pt>
                <c:pt idx="1428" formatCode="General">
                  <c:v>0</c:v>
                </c:pt>
                <c:pt idx="1429" formatCode="General">
                  <c:v>0</c:v>
                </c:pt>
                <c:pt idx="1430" formatCode="General">
                  <c:v>0</c:v>
                </c:pt>
                <c:pt idx="1431" formatCode="General">
                  <c:v>0</c:v>
                </c:pt>
                <c:pt idx="1432" formatCode="General">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formatCode="General">
                  <c:v>0</c:v>
                </c:pt>
                <c:pt idx="1446" formatCode="General">
                  <c:v>0</c:v>
                </c:pt>
                <c:pt idx="1447" formatCode="General">
                  <c:v>0</c:v>
                </c:pt>
                <c:pt idx="1448" formatCode="General">
                  <c:v>0</c:v>
                </c:pt>
                <c:pt idx="1449" formatCode="General">
                  <c:v>0</c:v>
                </c:pt>
                <c:pt idx="1450" formatCode="General">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formatCode="General">
                  <c:v>0</c:v>
                </c:pt>
                <c:pt idx="1464" formatCode="General">
                  <c:v>0</c:v>
                </c:pt>
                <c:pt idx="1465" formatCode="General">
                  <c:v>0</c:v>
                </c:pt>
                <c:pt idx="1466" formatCode="General">
                  <c:v>0</c:v>
                </c:pt>
                <c:pt idx="1467" formatCode="General">
                  <c:v>0</c:v>
                </c:pt>
                <c:pt idx="1468" formatCode="General">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formatCode="General">
                  <c:v>0</c:v>
                </c:pt>
                <c:pt idx="1482" formatCode="General">
                  <c:v>0</c:v>
                </c:pt>
                <c:pt idx="1483" formatCode="General">
                  <c:v>0</c:v>
                </c:pt>
                <c:pt idx="1484" formatCode="General">
                  <c:v>0</c:v>
                </c:pt>
                <c:pt idx="1485" formatCode="General">
                  <c:v>0</c:v>
                </c:pt>
                <c:pt idx="1486" formatCode="General">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formatCode="General">
                  <c:v>0</c:v>
                </c:pt>
                <c:pt idx="1500" formatCode="General">
                  <c:v>0</c:v>
                </c:pt>
                <c:pt idx="1501" formatCode="General">
                  <c:v>0</c:v>
                </c:pt>
                <c:pt idx="1502" formatCode="General">
                  <c:v>0</c:v>
                </c:pt>
                <c:pt idx="1503" formatCode="General">
                  <c:v>0</c:v>
                </c:pt>
                <c:pt idx="1504" formatCode="General">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formatCode="General">
                  <c:v>0</c:v>
                </c:pt>
                <c:pt idx="1518" formatCode="General">
                  <c:v>0</c:v>
                </c:pt>
                <c:pt idx="1519" formatCode="General">
                  <c:v>0</c:v>
                </c:pt>
                <c:pt idx="1520" formatCode="General">
                  <c:v>0</c:v>
                </c:pt>
                <c:pt idx="1521" formatCode="General">
                  <c:v>0</c:v>
                </c:pt>
                <c:pt idx="1522" formatCode="General">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formatCode="General">
                  <c:v>0</c:v>
                </c:pt>
                <c:pt idx="1536" formatCode="General">
                  <c:v>0</c:v>
                </c:pt>
                <c:pt idx="1537" formatCode="General">
                  <c:v>0</c:v>
                </c:pt>
                <c:pt idx="1538" formatCode="General">
                  <c:v>0</c:v>
                </c:pt>
                <c:pt idx="1539" formatCode="General">
                  <c:v>0</c:v>
                </c:pt>
                <c:pt idx="1540" formatCode="General">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formatCode="General">
                  <c:v>0</c:v>
                </c:pt>
                <c:pt idx="1554" formatCode="General">
                  <c:v>0</c:v>
                </c:pt>
                <c:pt idx="1555" formatCode="General">
                  <c:v>0</c:v>
                </c:pt>
                <c:pt idx="1556" formatCode="General">
                  <c:v>0</c:v>
                </c:pt>
                <c:pt idx="1557" formatCode="General">
                  <c:v>0</c:v>
                </c:pt>
                <c:pt idx="1558" formatCode="General">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formatCode="General">
                  <c:v>0</c:v>
                </c:pt>
                <c:pt idx="1572" formatCode="General">
                  <c:v>0</c:v>
                </c:pt>
                <c:pt idx="1573" formatCode="General">
                  <c:v>0</c:v>
                </c:pt>
                <c:pt idx="1574" formatCode="General">
                  <c:v>0</c:v>
                </c:pt>
                <c:pt idx="1575" formatCode="General">
                  <c:v>0</c:v>
                </c:pt>
                <c:pt idx="1576" formatCode="General">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formatCode="General">
                  <c:v>0</c:v>
                </c:pt>
                <c:pt idx="1590" formatCode="General">
                  <c:v>0</c:v>
                </c:pt>
                <c:pt idx="1591" formatCode="General">
                  <c:v>0</c:v>
                </c:pt>
                <c:pt idx="1592" formatCode="General">
                  <c:v>0</c:v>
                </c:pt>
                <c:pt idx="1593" formatCode="General">
                  <c:v>0</c:v>
                </c:pt>
                <c:pt idx="1594" formatCode="General">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formatCode="General">
                  <c:v>0</c:v>
                </c:pt>
                <c:pt idx="1608" formatCode="General">
                  <c:v>0</c:v>
                </c:pt>
                <c:pt idx="1609" formatCode="General">
                  <c:v>0</c:v>
                </c:pt>
                <c:pt idx="1610" formatCode="General">
                  <c:v>0</c:v>
                </c:pt>
                <c:pt idx="1611" formatCode="General">
                  <c:v>0</c:v>
                </c:pt>
                <c:pt idx="1612" formatCode="General">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formatCode="General">
                  <c:v>0</c:v>
                </c:pt>
                <c:pt idx="1626" formatCode="General">
                  <c:v>0</c:v>
                </c:pt>
                <c:pt idx="1627" formatCode="General">
                  <c:v>0</c:v>
                </c:pt>
                <c:pt idx="1628" formatCode="General">
                  <c:v>0</c:v>
                </c:pt>
                <c:pt idx="1629" formatCode="General">
                  <c:v>0</c:v>
                </c:pt>
                <c:pt idx="1630" formatCode="General">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formatCode="General">
                  <c:v>0</c:v>
                </c:pt>
                <c:pt idx="1644" formatCode="General">
                  <c:v>0</c:v>
                </c:pt>
                <c:pt idx="1645" formatCode="General">
                  <c:v>0</c:v>
                </c:pt>
                <c:pt idx="1646" formatCode="General">
                  <c:v>0</c:v>
                </c:pt>
                <c:pt idx="1647" formatCode="General">
                  <c:v>0</c:v>
                </c:pt>
                <c:pt idx="1648" formatCode="General">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formatCode="General">
                  <c:v>0</c:v>
                </c:pt>
                <c:pt idx="1662" formatCode="General">
                  <c:v>0</c:v>
                </c:pt>
                <c:pt idx="1663" formatCode="General">
                  <c:v>0</c:v>
                </c:pt>
                <c:pt idx="1664" formatCode="General">
                  <c:v>0</c:v>
                </c:pt>
                <c:pt idx="1665" formatCode="General">
                  <c:v>0</c:v>
                </c:pt>
                <c:pt idx="1666" formatCode="General">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formatCode="General">
                  <c:v>0</c:v>
                </c:pt>
                <c:pt idx="1680" formatCode="General">
                  <c:v>0</c:v>
                </c:pt>
                <c:pt idx="1681" formatCode="General">
                  <c:v>0</c:v>
                </c:pt>
                <c:pt idx="1682" formatCode="General">
                  <c:v>0</c:v>
                </c:pt>
                <c:pt idx="1683" formatCode="General">
                  <c:v>0</c:v>
                </c:pt>
                <c:pt idx="1684" formatCode="General">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formatCode="General">
                  <c:v>0</c:v>
                </c:pt>
                <c:pt idx="1698" formatCode="General">
                  <c:v>0</c:v>
                </c:pt>
                <c:pt idx="1699" formatCode="General">
                  <c:v>0</c:v>
                </c:pt>
                <c:pt idx="1700" formatCode="General">
                  <c:v>0</c:v>
                </c:pt>
                <c:pt idx="1701" formatCode="General">
                  <c:v>0</c:v>
                </c:pt>
                <c:pt idx="1702" formatCode="General">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formatCode="General">
                  <c:v>0</c:v>
                </c:pt>
                <c:pt idx="1716" formatCode="General">
                  <c:v>0</c:v>
                </c:pt>
                <c:pt idx="1717" formatCode="General">
                  <c:v>0</c:v>
                </c:pt>
                <c:pt idx="1718" formatCode="General">
                  <c:v>0</c:v>
                </c:pt>
                <c:pt idx="1719" formatCode="General">
                  <c:v>0</c:v>
                </c:pt>
                <c:pt idx="1720" formatCode="General">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formatCode="General">
                  <c:v>0</c:v>
                </c:pt>
                <c:pt idx="1734" formatCode="General">
                  <c:v>0</c:v>
                </c:pt>
                <c:pt idx="1735" formatCode="General">
                  <c:v>0</c:v>
                </c:pt>
                <c:pt idx="1736" formatCode="General">
                  <c:v>0</c:v>
                </c:pt>
                <c:pt idx="1737" formatCode="General">
                  <c:v>0</c:v>
                </c:pt>
                <c:pt idx="1738" formatCode="General">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formatCode="General">
                  <c:v>0</c:v>
                </c:pt>
                <c:pt idx="1752" formatCode="General">
                  <c:v>0</c:v>
                </c:pt>
                <c:pt idx="1753" formatCode="General">
                  <c:v>0</c:v>
                </c:pt>
                <c:pt idx="1754" formatCode="General">
                  <c:v>0</c:v>
                </c:pt>
                <c:pt idx="1755" formatCode="General">
                  <c:v>0</c:v>
                </c:pt>
                <c:pt idx="1756" formatCode="General">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formatCode="General">
                  <c:v>0</c:v>
                </c:pt>
                <c:pt idx="1770" formatCode="General">
                  <c:v>0</c:v>
                </c:pt>
                <c:pt idx="1771" formatCode="General">
                  <c:v>0</c:v>
                </c:pt>
                <c:pt idx="1772" formatCode="General">
                  <c:v>0</c:v>
                </c:pt>
                <c:pt idx="1773" formatCode="General">
                  <c:v>0</c:v>
                </c:pt>
                <c:pt idx="1774" formatCode="General">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formatCode="General">
                  <c:v>0</c:v>
                </c:pt>
                <c:pt idx="1788" formatCode="General">
                  <c:v>0</c:v>
                </c:pt>
                <c:pt idx="1789" formatCode="General">
                  <c:v>0</c:v>
                </c:pt>
                <c:pt idx="1790" formatCode="General">
                  <c:v>0</c:v>
                </c:pt>
                <c:pt idx="1791" formatCode="General">
                  <c:v>0</c:v>
                </c:pt>
                <c:pt idx="1792" formatCode="General">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formatCode="General">
                  <c:v>0</c:v>
                </c:pt>
                <c:pt idx="1806" formatCode="General">
                  <c:v>0</c:v>
                </c:pt>
                <c:pt idx="1807" formatCode="General">
                  <c:v>0</c:v>
                </c:pt>
                <c:pt idx="1808" formatCode="General">
                  <c:v>0</c:v>
                </c:pt>
                <c:pt idx="1809" formatCode="General">
                  <c:v>0</c:v>
                </c:pt>
                <c:pt idx="1810" formatCode="General">
                  <c:v>0</c:v>
                </c:pt>
                <c:pt idx="1811" formatCode="General">
                  <c:v>0</c:v>
                </c:pt>
                <c:pt idx="1812" formatCode="General">
                  <c:v>0</c:v>
                </c:pt>
                <c:pt idx="1813" formatCode="General">
                  <c:v>0</c:v>
                </c:pt>
                <c:pt idx="1814" formatCode="General">
                  <c:v>0</c:v>
                </c:pt>
                <c:pt idx="1815" formatCode="General">
                  <c:v>0</c:v>
                </c:pt>
                <c:pt idx="1816" formatCode="General">
                  <c:v>0</c:v>
                </c:pt>
                <c:pt idx="1817" formatCode="General">
                  <c:v>0</c:v>
                </c:pt>
                <c:pt idx="1818" formatCode="General">
                  <c:v>0</c:v>
                </c:pt>
                <c:pt idx="1819" formatCode="General">
                  <c:v>0</c:v>
                </c:pt>
                <c:pt idx="1820" formatCode="General">
                  <c:v>0</c:v>
                </c:pt>
                <c:pt idx="1821" formatCode="General">
                  <c:v>0</c:v>
                </c:pt>
                <c:pt idx="1822" formatCode="General">
                  <c:v>0</c:v>
                </c:pt>
                <c:pt idx="1823" formatCode="General">
                  <c:v>0</c:v>
                </c:pt>
                <c:pt idx="1824" formatCode="General">
                  <c:v>0</c:v>
                </c:pt>
                <c:pt idx="1825" formatCode="General">
                  <c:v>0</c:v>
                </c:pt>
                <c:pt idx="1826" formatCode="General">
                  <c:v>0</c:v>
                </c:pt>
                <c:pt idx="1827" formatCode="General">
                  <c:v>0</c:v>
                </c:pt>
                <c:pt idx="1828" formatCode="General">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formatCode="General">
                  <c:v>0</c:v>
                </c:pt>
                <c:pt idx="1842" formatCode="General">
                  <c:v>0</c:v>
                </c:pt>
                <c:pt idx="1843" formatCode="General">
                  <c:v>0</c:v>
                </c:pt>
                <c:pt idx="1844" formatCode="General">
                  <c:v>0</c:v>
                </c:pt>
                <c:pt idx="1845" formatCode="General">
                  <c:v>0</c:v>
                </c:pt>
                <c:pt idx="1846" formatCode="General">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formatCode="General">
                  <c:v>0</c:v>
                </c:pt>
                <c:pt idx="1860" formatCode="General">
                  <c:v>0</c:v>
                </c:pt>
                <c:pt idx="1861" formatCode="General">
                  <c:v>0</c:v>
                </c:pt>
                <c:pt idx="1862" formatCode="General">
                  <c:v>0</c:v>
                </c:pt>
                <c:pt idx="1863" formatCode="General">
                  <c:v>0</c:v>
                </c:pt>
                <c:pt idx="1864" formatCode="General">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formatCode="General">
                  <c:v>0</c:v>
                </c:pt>
                <c:pt idx="1878" formatCode="General">
                  <c:v>0</c:v>
                </c:pt>
                <c:pt idx="1879" formatCode="General">
                  <c:v>0</c:v>
                </c:pt>
                <c:pt idx="1880" formatCode="General">
                  <c:v>0</c:v>
                </c:pt>
                <c:pt idx="1881" formatCode="General">
                  <c:v>0</c:v>
                </c:pt>
                <c:pt idx="1882" formatCode="General">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formatCode="General">
                  <c:v>0</c:v>
                </c:pt>
                <c:pt idx="1896" formatCode="General">
                  <c:v>0</c:v>
                </c:pt>
                <c:pt idx="1897" formatCode="General">
                  <c:v>0</c:v>
                </c:pt>
                <c:pt idx="1898" formatCode="General">
                  <c:v>0</c:v>
                </c:pt>
                <c:pt idx="1899" formatCode="General">
                  <c:v>0</c:v>
                </c:pt>
                <c:pt idx="1900" formatCode="General">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formatCode="General">
                  <c:v>0</c:v>
                </c:pt>
                <c:pt idx="1914" formatCode="General">
                  <c:v>0</c:v>
                </c:pt>
                <c:pt idx="1915" formatCode="General">
                  <c:v>0</c:v>
                </c:pt>
                <c:pt idx="1916" formatCode="General">
                  <c:v>0</c:v>
                </c:pt>
                <c:pt idx="1917" formatCode="General">
                  <c:v>0</c:v>
                </c:pt>
                <c:pt idx="1918" formatCode="General">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formatCode="General">
                  <c:v>0</c:v>
                </c:pt>
                <c:pt idx="1932" formatCode="General">
                  <c:v>0</c:v>
                </c:pt>
                <c:pt idx="1933" formatCode="General">
                  <c:v>0</c:v>
                </c:pt>
                <c:pt idx="1934" formatCode="General">
                  <c:v>0</c:v>
                </c:pt>
                <c:pt idx="1935" formatCode="General">
                  <c:v>0</c:v>
                </c:pt>
                <c:pt idx="1936" formatCode="General">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formatCode="General">
                  <c:v>0</c:v>
                </c:pt>
                <c:pt idx="1950" formatCode="General">
                  <c:v>0</c:v>
                </c:pt>
                <c:pt idx="1951" formatCode="General">
                  <c:v>0</c:v>
                </c:pt>
                <c:pt idx="1952" formatCode="General">
                  <c:v>0</c:v>
                </c:pt>
                <c:pt idx="1953" formatCode="General">
                  <c:v>0</c:v>
                </c:pt>
                <c:pt idx="1954" formatCode="General">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formatCode="General">
                  <c:v>0</c:v>
                </c:pt>
                <c:pt idx="1968" formatCode="General">
                  <c:v>0</c:v>
                </c:pt>
                <c:pt idx="1969" formatCode="General">
                  <c:v>0</c:v>
                </c:pt>
                <c:pt idx="1970" formatCode="General">
                  <c:v>0</c:v>
                </c:pt>
                <c:pt idx="1971" formatCode="General">
                  <c:v>0</c:v>
                </c:pt>
                <c:pt idx="1972" formatCode="General">
                  <c:v>0</c:v>
                </c:pt>
                <c:pt idx="1973" formatCode="General">
                  <c:v>0</c:v>
                </c:pt>
                <c:pt idx="1974" formatCode="General">
                  <c:v>0</c:v>
                </c:pt>
                <c:pt idx="1975" formatCode="General">
                  <c:v>0</c:v>
                </c:pt>
                <c:pt idx="1976" formatCode="General">
                  <c:v>0</c:v>
                </c:pt>
                <c:pt idx="1977" formatCode="General">
                  <c:v>0</c:v>
                </c:pt>
                <c:pt idx="1978" formatCode="General">
                  <c:v>0</c:v>
                </c:pt>
                <c:pt idx="1979" formatCode="General">
                  <c:v>0</c:v>
                </c:pt>
                <c:pt idx="1980" formatCode="General">
                  <c:v>0</c:v>
                </c:pt>
                <c:pt idx="1981" formatCode="General">
                  <c:v>0</c:v>
                </c:pt>
                <c:pt idx="1982" formatCode="General">
                  <c:v>0</c:v>
                </c:pt>
                <c:pt idx="1983" formatCode="General">
                  <c:v>0</c:v>
                </c:pt>
                <c:pt idx="1984" formatCode="General">
                  <c:v>0</c:v>
                </c:pt>
                <c:pt idx="1985" formatCode="General">
                  <c:v>0</c:v>
                </c:pt>
                <c:pt idx="1986" formatCode="General">
                  <c:v>0</c:v>
                </c:pt>
                <c:pt idx="1987" formatCode="General">
                  <c:v>0</c:v>
                </c:pt>
                <c:pt idx="1988" formatCode="General">
                  <c:v>0</c:v>
                </c:pt>
                <c:pt idx="1989" formatCode="General">
                  <c:v>0</c:v>
                </c:pt>
                <c:pt idx="1990" formatCode="General">
                  <c:v>0</c:v>
                </c:pt>
                <c:pt idx="1991" formatCode="General">
                  <c:v>0</c:v>
                </c:pt>
                <c:pt idx="1992" formatCode="General">
                  <c:v>0</c:v>
                </c:pt>
                <c:pt idx="1993" formatCode="General">
                  <c:v>0</c:v>
                </c:pt>
                <c:pt idx="1994" formatCode="General">
                  <c:v>0</c:v>
                </c:pt>
                <c:pt idx="1995" formatCode="General">
                  <c:v>0</c:v>
                </c:pt>
                <c:pt idx="1996" formatCode="General">
                  <c:v>0</c:v>
                </c:pt>
                <c:pt idx="1997" formatCode="General">
                  <c:v>0</c:v>
                </c:pt>
                <c:pt idx="1998" formatCode="General">
                  <c:v>0</c:v>
                </c:pt>
                <c:pt idx="1999" formatCode="General">
                  <c:v>0</c:v>
                </c:pt>
                <c:pt idx="2000" formatCode="General">
                  <c:v>0</c:v>
                </c:pt>
                <c:pt idx="2001" formatCode="General">
                  <c:v>0</c:v>
                </c:pt>
                <c:pt idx="2002" formatCode="General">
                  <c:v>0</c:v>
                </c:pt>
                <c:pt idx="2003" formatCode="General">
                  <c:v>0</c:v>
                </c:pt>
                <c:pt idx="2004" formatCode="General">
                  <c:v>0</c:v>
                </c:pt>
                <c:pt idx="2005" formatCode="General">
                  <c:v>0</c:v>
                </c:pt>
                <c:pt idx="2006" formatCode="General">
                  <c:v>0</c:v>
                </c:pt>
                <c:pt idx="2007" formatCode="General">
                  <c:v>0</c:v>
                </c:pt>
                <c:pt idx="2008" formatCode="General">
                  <c:v>0</c:v>
                </c:pt>
                <c:pt idx="2009" formatCode="General">
                  <c:v>0</c:v>
                </c:pt>
                <c:pt idx="2010" formatCode="General">
                  <c:v>0</c:v>
                </c:pt>
                <c:pt idx="2011" formatCode="General">
                  <c:v>0</c:v>
                </c:pt>
                <c:pt idx="2012" formatCode="General">
                  <c:v>0</c:v>
                </c:pt>
                <c:pt idx="2013" formatCode="General">
                  <c:v>0</c:v>
                </c:pt>
                <c:pt idx="2014" formatCode="General">
                  <c:v>0</c:v>
                </c:pt>
                <c:pt idx="2015" formatCode="General">
                  <c:v>0</c:v>
                </c:pt>
                <c:pt idx="2016" formatCode="General">
                  <c:v>0</c:v>
                </c:pt>
                <c:pt idx="2017" formatCode="General">
                  <c:v>0</c:v>
                </c:pt>
                <c:pt idx="2018" formatCode="General">
                  <c:v>0</c:v>
                </c:pt>
                <c:pt idx="2019" formatCode="General">
                  <c:v>0</c:v>
                </c:pt>
                <c:pt idx="2020" formatCode="General">
                  <c:v>0</c:v>
                </c:pt>
                <c:pt idx="2021" formatCode="General">
                  <c:v>0</c:v>
                </c:pt>
                <c:pt idx="2022" formatCode="General">
                  <c:v>0</c:v>
                </c:pt>
                <c:pt idx="2023" formatCode="General">
                  <c:v>0</c:v>
                </c:pt>
                <c:pt idx="2024" formatCode="General">
                  <c:v>0</c:v>
                </c:pt>
                <c:pt idx="2025" formatCode="General">
                  <c:v>0</c:v>
                </c:pt>
                <c:pt idx="2026" formatCode="General">
                  <c:v>0</c:v>
                </c:pt>
                <c:pt idx="2027" formatCode="General">
                  <c:v>0</c:v>
                </c:pt>
                <c:pt idx="2028" formatCode="General">
                  <c:v>0</c:v>
                </c:pt>
                <c:pt idx="2029" formatCode="General">
                  <c:v>0</c:v>
                </c:pt>
                <c:pt idx="2030" formatCode="General">
                  <c:v>0</c:v>
                </c:pt>
                <c:pt idx="2031" formatCode="General">
                  <c:v>0</c:v>
                </c:pt>
                <c:pt idx="2032" formatCode="General">
                  <c:v>0</c:v>
                </c:pt>
                <c:pt idx="2033" formatCode="General">
                  <c:v>0</c:v>
                </c:pt>
                <c:pt idx="2034" formatCode="General">
                  <c:v>0</c:v>
                </c:pt>
                <c:pt idx="2035" formatCode="General">
                  <c:v>0</c:v>
                </c:pt>
                <c:pt idx="2036" formatCode="General">
                  <c:v>0</c:v>
                </c:pt>
                <c:pt idx="2037" formatCode="General">
                  <c:v>0</c:v>
                </c:pt>
                <c:pt idx="2038" formatCode="General">
                  <c:v>0</c:v>
                </c:pt>
                <c:pt idx="2039" formatCode="General">
                  <c:v>0</c:v>
                </c:pt>
                <c:pt idx="2040" formatCode="General">
                  <c:v>0</c:v>
                </c:pt>
                <c:pt idx="2041" formatCode="General">
                  <c:v>0</c:v>
                </c:pt>
                <c:pt idx="2042" formatCode="General">
                  <c:v>0</c:v>
                </c:pt>
                <c:pt idx="2043" formatCode="General">
                  <c:v>0</c:v>
                </c:pt>
                <c:pt idx="2044" formatCode="General">
                  <c:v>0</c:v>
                </c:pt>
                <c:pt idx="2045" formatCode="General">
                  <c:v>0</c:v>
                </c:pt>
                <c:pt idx="2046" formatCode="General">
                  <c:v>0</c:v>
                </c:pt>
                <c:pt idx="2047" formatCode="General">
                  <c:v>0</c:v>
                </c:pt>
                <c:pt idx="2048" formatCode="General">
                  <c:v>0</c:v>
                </c:pt>
                <c:pt idx="2049" formatCode="General">
                  <c:v>0</c:v>
                </c:pt>
                <c:pt idx="2050" formatCode="General">
                  <c:v>0</c:v>
                </c:pt>
                <c:pt idx="2051" formatCode="General">
                  <c:v>0</c:v>
                </c:pt>
                <c:pt idx="2052" formatCode="General">
                  <c:v>0</c:v>
                </c:pt>
                <c:pt idx="2053" formatCode="General">
                  <c:v>0</c:v>
                </c:pt>
                <c:pt idx="2054" formatCode="General">
                  <c:v>0</c:v>
                </c:pt>
                <c:pt idx="2055" formatCode="General">
                  <c:v>0</c:v>
                </c:pt>
                <c:pt idx="2056" formatCode="General">
                  <c:v>0</c:v>
                </c:pt>
                <c:pt idx="2057" formatCode="General">
                  <c:v>0</c:v>
                </c:pt>
                <c:pt idx="2058" formatCode="General">
                  <c:v>0</c:v>
                </c:pt>
                <c:pt idx="2059" formatCode="General">
                  <c:v>0</c:v>
                </c:pt>
                <c:pt idx="2060" formatCode="General">
                  <c:v>0</c:v>
                </c:pt>
                <c:pt idx="2061" formatCode="General">
                  <c:v>0</c:v>
                </c:pt>
                <c:pt idx="2062" formatCode="General">
                  <c:v>0</c:v>
                </c:pt>
                <c:pt idx="2063" formatCode="General">
                  <c:v>0</c:v>
                </c:pt>
                <c:pt idx="2064" formatCode="General">
                  <c:v>0</c:v>
                </c:pt>
                <c:pt idx="2065" formatCode="General">
                  <c:v>0</c:v>
                </c:pt>
                <c:pt idx="2066" formatCode="General">
                  <c:v>0</c:v>
                </c:pt>
                <c:pt idx="2067" formatCode="General">
                  <c:v>0</c:v>
                </c:pt>
                <c:pt idx="2068" formatCode="General">
                  <c:v>0</c:v>
                </c:pt>
                <c:pt idx="2069" formatCode="General">
                  <c:v>0</c:v>
                </c:pt>
                <c:pt idx="2070" formatCode="General">
                  <c:v>0</c:v>
                </c:pt>
                <c:pt idx="2071" formatCode="General">
                  <c:v>0</c:v>
                </c:pt>
                <c:pt idx="2072" formatCode="General">
                  <c:v>0</c:v>
                </c:pt>
                <c:pt idx="2073" formatCode="General">
                  <c:v>0</c:v>
                </c:pt>
                <c:pt idx="2074" formatCode="General">
                  <c:v>0</c:v>
                </c:pt>
                <c:pt idx="2075" formatCode="General">
                  <c:v>0</c:v>
                </c:pt>
                <c:pt idx="2076" formatCode="General">
                  <c:v>0</c:v>
                </c:pt>
                <c:pt idx="2077" formatCode="General">
                  <c:v>0</c:v>
                </c:pt>
                <c:pt idx="2078" formatCode="General">
                  <c:v>0</c:v>
                </c:pt>
                <c:pt idx="2079" formatCode="General">
                  <c:v>0</c:v>
                </c:pt>
                <c:pt idx="2080" formatCode="General">
                  <c:v>0</c:v>
                </c:pt>
                <c:pt idx="2081" formatCode="General">
                  <c:v>0</c:v>
                </c:pt>
                <c:pt idx="2082" formatCode="General">
                  <c:v>0</c:v>
                </c:pt>
                <c:pt idx="2083" formatCode="General">
                  <c:v>0</c:v>
                </c:pt>
                <c:pt idx="2084" formatCode="General">
                  <c:v>0</c:v>
                </c:pt>
                <c:pt idx="2085" formatCode="General">
                  <c:v>0</c:v>
                </c:pt>
                <c:pt idx="2086" formatCode="General">
                  <c:v>0</c:v>
                </c:pt>
                <c:pt idx="2087" formatCode="General">
                  <c:v>0</c:v>
                </c:pt>
                <c:pt idx="2088" formatCode="General">
                  <c:v>0</c:v>
                </c:pt>
                <c:pt idx="2089" formatCode="General">
                  <c:v>0</c:v>
                </c:pt>
                <c:pt idx="2090" formatCode="General">
                  <c:v>0</c:v>
                </c:pt>
                <c:pt idx="2091" formatCode="General">
                  <c:v>0</c:v>
                </c:pt>
                <c:pt idx="2092" formatCode="General">
                  <c:v>0</c:v>
                </c:pt>
                <c:pt idx="2093" formatCode="General">
                  <c:v>0</c:v>
                </c:pt>
                <c:pt idx="2094" formatCode="General">
                  <c:v>0</c:v>
                </c:pt>
                <c:pt idx="2095" formatCode="General">
                  <c:v>0</c:v>
                </c:pt>
                <c:pt idx="2096" formatCode="General">
                  <c:v>0</c:v>
                </c:pt>
                <c:pt idx="2097" formatCode="General">
                  <c:v>0</c:v>
                </c:pt>
                <c:pt idx="2098" formatCode="General">
                  <c:v>0</c:v>
                </c:pt>
                <c:pt idx="2099" formatCode="General">
                  <c:v>0</c:v>
                </c:pt>
                <c:pt idx="2100" formatCode="General">
                  <c:v>0</c:v>
                </c:pt>
                <c:pt idx="2101" formatCode="General">
                  <c:v>0</c:v>
                </c:pt>
                <c:pt idx="2102" formatCode="General">
                  <c:v>0</c:v>
                </c:pt>
                <c:pt idx="2103" formatCode="General">
                  <c:v>0</c:v>
                </c:pt>
                <c:pt idx="2104" formatCode="General">
                  <c:v>0</c:v>
                </c:pt>
                <c:pt idx="2105" formatCode="General">
                  <c:v>0</c:v>
                </c:pt>
                <c:pt idx="2106" formatCode="General">
                  <c:v>0</c:v>
                </c:pt>
                <c:pt idx="2107" formatCode="General">
                  <c:v>0</c:v>
                </c:pt>
                <c:pt idx="2108" formatCode="General">
                  <c:v>0</c:v>
                </c:pt>
                <c:pt idx="2109" formatCode="General">
                  <c:v>0</c:v>
                </c:pt>
                <c:pt idx="2110" formatCode="General">
                  <c:v>0</c:v>
                </c:pt>
                <c:pt idx="2111" formatCode="General">
                  <c:v>0</c:v>
                </c:pt>
                <c:pt idx="2112" formatCode="General">
                  <c:v>0</c:v>
                </c:pt>
                <c:pt idx="2113" formatCode="General">
                  <c:v>0</c:v>
                </c:pt>
                <c:pt idx="2114" formatCode="General">
                  <c:v>0</c:v>
                </c:pt>
                <c:pt idx="2115" formatCode="General">
                  <c:v>0</c:v>
                </c:pt>
                <c:pt idx="2116" formatCode="General">
                  <c:v>0</c:v>
                </c:pt>
                <c:pt idx="2117" formatCode="General">
                  <c:v>0</c:v>
                </c:pt>
                <c:pt idx="2118" formatCode="General">
                  <c:v>0</c:v>
                </c:pt>
                <c:pt idx="2119" formatCode="General">
                  <c:v>0</c:v>
                </c:pt>
                <c:pt idx="2120" formatCode="General">
                  <c:v>0</c:v>
                </c:pt>
                <c:pt idx="2121" formatCode="General">
                  <c:v>0</c:v>
                </c:pt>
                <c:pt idx="2122" formatCode="General">
                  <c:v>0</c:v>
                </c:pt>
                <c:pt idx="2123" formatCode="General">
                  <c:v>0</c:v>
                </c:pt>
                <c:pt idx="2124" formatCode="General">
                  <c:v>0</c:v>
                </c:pt>
                <c:pt idx="2125" formatCode="General">
                  <c:v>0</c:v>
                </c:pt>
                <c:pt idx="2126" formatCode="General">
                  <c:v>0</c:v>
                </c:pt>
                <c:pt idx="2127" formatCode="General">
                  <c:v>0</c:v>
                </c:pt>
                <c:pt idx="2128" formatCode="General">
                  <c:v>0</c:v>
                </c:pt>
                <c:pt idx="2129" formatCode="General">
                  <c:v>0</c:v>
                </c:pt>
                <c:pt idx="2130" formatCode="General">
                  <c:v>0</c:v>
                </c:pt>
                <c:pt idx="2131" formatCode="General">
                  <c:v>0</c:v>
                </c:pt>
                <c:pt idx="2132" formatCode="General">
                  <c:v>0</c:v>
                </c:pt>
                <c:pt idx="2133" formatCode="General">
                  <c:v>0</c:v>
                </c:pt>
                <c:pt idx="2134" formatCode="General">
                  <c:v>0</c:v>
                </c:pt>
                <c:pt idx="2135" formatCode="General">
                  <c:v>0</c:v>
                </c:pt>
                <c:pt idx="2136" formatCode="General">
                  <c:v>0</c:v>
                </c:pt>
                <c:pt idx="2137" formatCode="General">
                  <c:v>0</c:v>
                </c:pt>
                <c:pt idx="2138" formatCode="General">
                  <c:v>0</c:v>
                </c:pt>
                <c:pt idx="2139" formatCode="General">
                  <c:v>0</c:v>
                </c:pt>
                <c:pt idx="2140" formatCode="General">
                  <c:v>0</c:v>
                </c:pt>
                <c:pt idx="2141" formatCode="General">
                  <c:v>0</c:v>
                </c:pt>
                <c:pt idx="2142" formatCode="General">
                  <c:v>0</c:v>
                </c:pt>
                <c:pt idx="2143" formatCode="General">
                  <c:v>0</c:v>
                </c:pt>
                <c:pt idx="2144" formatCode="General">
                  <c:v>0</c:v>
                </c:pt>
                <c:pt idx="2145" formatCode="General">
                  <c:v>0</c:v>
                </c:pt>
                <c:pt idx="2146" formatCode="General">
                  <c:v>0</c:v>
                </c:pt>
                <c:pt idx="2147" formatCode="General">
                  <c:v>0</c:v>
                </c:pt>
                <c:pt idx="2148" formatCode="General">
                  <c:v>0</c:v>
                </c:pt>
                <c:pt idx="2149" formatCode="General">
                  <c:v>0</c:v>
                </c:pt>
                <c:pt idx="2150" formatCode="General">
                  <c:v>0</c:v>
                </c:pt>
                <c:pt idx="2151" formatCode="General">
                  <c:v>0</c:v>
                </c:pt>
                <c:pt idx="2152" formatCode="General">
                  <c:v>0</c:v>
                </c:pt>
                <c:pt idx="2153" formatCode="General">
                  <c:v>0</c:v>
                </c:pt>
                <c:pt idx="2154" formatCode="General">
                  <c:v>0</c:v>
                </c:pt>
                <c:pt idx="2155" formatCode="General">
                  <c:v>0</c:v>
                </c:pt>
                <c:pt idx="2156" formatCode="General">
                  <c:v>0</c:v>
                </c:pt>
                <c:pt idx="2157" formatCode="General">
                  <c:v>0</c:v>
                </c:pt>
                <c:pt idx="2158" formatCode="General">
                  <c:v>0</c:v>
                </c:pt>
                <c:pt idx="2159" formatCode="General">
                  <c:v>0</c:v>
                </c:pt>
                <c:pt idx="2160" formatCode="General">
                  <c:v>0</c:v>
                </c:pt>
                <c:pt idx="2161" formatCode="General">
                  <c:v>0</c:v>
                </c:pt>
                <c:pt idx="2162" formatCode="General">
                  <c:v>0</c:v>
                </c:pt>
                <c:pt idx="2163" formatCode="General">
                  <c:v>0</c:v>
                </c:pt>
                <c:pt idx="2164" formatCode="General">
                  <c:v>0</c:v>
                </c:pt>
                <c:pt idx="2165" formatCode="General">
                  <c:v>0</c:v>
                </c:pt>
                <c:pt idx="2166" formatCode="General">
                  <c:v>0</c:v>
                </c:pt>
                <c:pt idx="2167" formatCode="General">
                  <c:v>0</c:v>
                </c:pt>
                <c:pt idx="2168" formatCode="General">
                  <c:v>0</c:v>
                </c:pt>
                <c:pt idx="2169" formatCode="General">
                  <c:v>0</c:v>
                </c:pt>
                <c:pt idx="2170" formatCode="General">
                  <c:v>0</c:v>
                </c:pt>
                <c:pt idx="2171" formatCode="General">
                  <c:v>0</c:v>
                </c:pt>
                <c:pt idx="2172" formatCode="General">
                  <c:v>0</c:v>
                </c:pt>
                <c:pt idx="2173" formatCode="General">
                  <c:v>0</c:v>
                </c:pt>
                <c:pt idx="2174" formatCode="General">
                  <c:v>0</c:v>
                </c:pt>
                <c:pt idx="2175" formatCode="General">
                  <c:v>0</c:v>
                </c:pt>
                <c:pt idx="2176" formatCode="General">
                  <c:v>0</c:v>
                </c:pt>
                <c:pt idx="2177" formatCode="General">
                  <c:v>0</c:v>
                </c:pt>
                <c:pt idx="2178" formatCode="General">
                  <c:v>0</c:v>
                </c:pt>
                <c:pt idx="2179" formatCode="General">
                  <c:v>0</c:v>
                </c:pt>
                <c:pt idx="2180" formatCode="General">
                  <c:v>0</c:v>
                </c:pt>
                <c:pt idx="2181" formatCode="General">
                  <c:v>0</c:v>
                </c:pt>
                <c:pt idx="2182" formatCode="General">
                  <c:v>0</c:v>
                </c:pt>
                <c:pt idx="2183" formatCode="General">
                  <c:v>0</c:v>
                </c:pt>
                <c:pt idx="2184" formatCode="General">
                  <c:v>0</c:v>
                </c:pt>
                <c:pt idx="2185" formatCode="General">
                  <c:v>0</c:v>
                </c:pt>
                <c:pt idx="2186" formatCode="General">
                  <c:v>0</c:v>
                </c:pt>
                <c:pt idx="2187" formatCode="General">
                  <c:v>0</c:v>
                </c:pt>
                <c:pt idx="2188" formatCode="General">
                  <c:v>0</c:v>
                </c:pt>
                <c:pt idx="2189" formatCode="General">
                  <c:v>0</c:v>
                </c:pt>
                <c:pt idx="2190" formatCode="General">
                  <c:v>0</c:v>
                </c:pt>
                <c:pt idx="2191" formatCode="General">
                  <c:v>0</c:v>
                </c:pt>
                <c:pt idx="2192" formatCode="General">
                  <c:v>0</c:v>
                </c:pt>
                <c:pt idx="2193" formatCode="General">
                  <c:v>0</c:v>
                </c:pt>
                <c:pt idx="2194" formatCode="General">
                  <c:v>0</c:v>
                </c:pt>
                <c:pt idx="2195" formatCode="General">
                  <c:v>0</c:v>
                </c:pt>
                <c:pt idx="2196" formatCode="General">
                  <c:v>0</c:v>
                </c:pt>
                <c:pt idx="2197" formatCode="General">
                  <c:v>0</c:v>
                </c:pt>
                <c:pt idx="2198" formatCode="General">
                  <c:v>0</c:v>
                </c:pt>
                <c:pt idx="2199" formatCode="General">
                  <c:v>0</c:v>
                </c:pt>
                <c:pt idx="2200" formatCode="General">
                  <c:v>0</c:v>
                </c:pt>
                <c:pt idx="2201" formatCode="General">
                  <c:v>0</c:v>
                </c:pt>
                <c:pt idx="2202" formatCode="General">
                  <c:v>0</c:v>
                </c:pt>
                <c:pt idx="2203" formatCode="General">
                  <c:v>0</c:v>
                </c:pt>
                <c:pt idx="2204" formatCode="General">
                  <c:v>0</c:v>
                </c:pt>
                <c:pt idx="2205" formatCode="General">
                  <c:v>0</c:v>
                </c:pt>
                <c:pt idx="2206" formatCode="General">
                  <c:v>0</c:v>
                </c:pt>
                <c:pt idx="2207" formatCode="General">
                  <c:v>0</c:v>
                </c:pt>
                <c:pt idx="2208" formatCode="General">
                  <c:v>0</c:v>
                </c:pt>
                <c:pt idx="2209" formatCode="General">
                  <c:v>0</c:v>
                </c:pt>
                <c:pt idx="2210" formatCode="General">
                  <c:v>0</c:v>
                </c:pt>
                <c:pt idx="2211" formatCode="General">
                  <c:v>0</c:v>
                </c:pt>
                <c:pt idx="2212" formatCode="General">
                  <c:v>0</c:v>
                </c:pt>
                <c:pt idx="2213" formatCode="General">
                  <c:v>0</c:v>
                </c:pt>
                <c:pt idx="2214" formatCode="General">
                  <c:v>0</c:v>
                </c:pt>
                <c:pt idx="2215" formatCode="General">
                  <c:v>0</c:v>
                </c:pt>
                <c:pt idx="2216" formatCode="General">
                  <c:v>0</c:v>
                </c:pt>
                <c:pt idx="2217" formatCode="General">
                  <c:v>0</c:v>
                </c:pt>
                <c:pt idx="2218" formatCode="General">
                  <c:v>0</c:v>
                </c:pt>
                <c:pt idx="2219" formatCode="General">
                  <c:v>0</c:v>
                </c:pt>
                <c:pt idx="2220" formatCode="General">
                  <c:v>0</c:v>
                </c:pt>
                <c:pt idx="2221" formatCode="General">
                  <c:v>0</c:v>
                </c:pt>
                <c:pt idx="2222" formatCode="General">
                  <c:v>0</c:v>
                </c:pt>
                <c:pt idx="2223" formatCode="General">
                  <c:v>0</c:v>
                </c:pt>
                <c:pt idx="2224" formatCode="General">
                  <c:v>0</c:v>
                </c:pt>
                <c:pt idx="2225" formatCode="General">
                  <c:v>0</c:v>
                </c:pt>
                <c:pt idx="2226" formatCode="General">
                  <c:v>0</c:v>
                </c:pt>
                <c:pt idx="2227" formatCode="General">
                  <c:v>0</c:v>
                </c:pt>
                <c:pt idx="2228" formatCode="General">
                  <c:v>0</c:v>
                </c:pt>
                <c:pt idx="2229" formatCode="General">
                  <c:v>0</c:v>
                </c:pt>
                <c:pt idx="2230" formatCode="General">
                  <c:v>0</c:v>
                </c:pt>
                <c:pt idx="2231" formatCode="General">
                  <c:v>0</c:v>
                </c:pt>
                <c:pt idx="2232" formatCode="General">
                  <c:v>0</c:v>
                </c:pt>
                <c:pt idx="2233" formatCode="General">
                  <c:v>0</c:v>
                </c:pt>
                <c:pt idx="2234" formatCode="General">
                  <c:v>0</c:v>
                </c:pt>
                <c:pt idx="2235" formatCode="General">
                  <c:v>0</c:v>
                </c:pt>
                <c:pt idx="2236" formatCode="General">
                  <c:v>0</c:v>
                </c:pt>
                <c:pt idx="2237" formatCode="General">
                  <c:v>0</c:v>
                </c:pt>
                <c:pt idx="2238" formatCode="General">
                  <c:v>0</c:v>
                </c:pt>
                <c:pt idx="2239" formatCode="General">
                  <c:v>0</c:v>
                </c:pt>
                <c:pt idx="2240" formatCode="General">
                  <c:v>0</c:v>
                </c:pt>
                <c:pt idx="2241" formatCode="General">
                  <c:v>0</c:v>
                </c:pt>
                <c:pt idx="2242" formatCode="General">
                  <c:v>0</c:v>
                </c:pt>
                <c:pt idx="2243" formatCode="General">
                  <c:v>0</c:v>
                </c:pt>
                <c:pt idx="2244" formatCode="General">
                  <c:v>0</c:v>
                </c:pt>
                <c:pt idx="2245" formatCode="General">
                  <c:v>0</c:v>
                </c:pt>
                <c:pt idx="2246" formatCode="General">
                  <c:v>0</c:v>
                </c:pt>
                <c:pt idx="2247" formatCode="General">
                  <c:v>0</c:v>
                </c:pt>
                <c:pt idx="2248" formatCode="General">
                  <c:v>0</c:v>
                </c:pt>
                <c:pt idx="2249" formatCode="General">
                  <c:v>0</c:v>
                </c:pt>
                <c:pt idx="2250" formatCode="General">
                  <c:v>0</c:v>
                </c:pt>
                <c:pt idx="2251" formatCode="General">
                  <c:v>0</c:v>
                </c:pt>
                <c:pt idx="2252" formatCode="General">
                  <c:v>0</c:v>
                </c:pt>
                <c:pt idx="2253" formatCode="General">
                  <c:v>0</c:v>
                </c:pt>
                <c:pt idx="2254" formatCode="General">
                  <c:v>0</c:v>
                </c:pt>
                <c:pt idx="2255" formatCode="General">
                  <c:v>0</c:v>
                </c:pt>
                <c:pt idx="2256" formatCode="General">
                  <c:v>0</c:v>
                </c:pt>
                <c:pt idx="2257" formatCode="General">
                  <c:v>0</c:v>
                </c:pt>
                <c:pt idx="2258" formatCode="General">
                  <c:v>0</c:v>
                </c:pt>
                <c:pt idx="2259" formatCode="General">
                  <c:v>0</c:v>
                </c:pt>
                <c:pt idx="2260" formatCode="General">
                  <c:v>0</c:v>
                </c:pt>
                <c:pt idx="2261" formatCode="General">
                  <c:v>0</c:v>
                </c:pt>
                <c:pt idx="2262" formatCode="General">
                  <c:v>0</c:v>
                </c:pt>
                <c:pt idx="2263" formatCode="General">
                  <c:v>0</c:v>
                </c:pt>
                <c:pt idx="2264" formatCode="General">
                  <c:v>0</c:v>
                </c:pt>
                <c:pt idx="2265" formatCode="General">
                  <c:v>0</c:v>
                </c:pt>
                <c:pt idx="2266" formatCode="General">
                  <c:v>0</c:v>
                </c:pt>
                <c:pt idx="2267" formatCode="General">
                  <c:v>0</c:v>
                </c:pt>
                <c:pt idx="2268" formatCode="General">
                  <c:v>0</c:v>
                </c:pt>
                <c:pt idx="2269" formatCode="General">
                  <c:v>0</c:v>
                </c:pt>
                <c:pt idx="2270" formatCode="General">
                  <c:v>0</c:v>
                </c:pt>
                <c:pt idx="2271" formatCode="General">
                  <c:v>0</c:v>
                </c:pt>
                <c:pt idx="2272" formatCode="General">
                  <c:v>0</c:v>
                </c:pt>
                <c:pt idx="2273" formatCode="General">
                  <c:v>0</c:v>
                </c:pt>
                <c:pt idx="2274" formatCode="General">
                  <c:v>0</c:v>
                </c:pt>
                <c:pt idx="2275" formatCode="General">
                  <c:v>0</c:v>
                </c:pt>
                <c:pt idx="2276" formatCode="General">
                  <c:v>0</c:v>
                </c:pt>
                <c:pt idx="2277" formatCode="General">
                  <c:v>0</c:v>
                </c:pt>
                <c:pt idx="2278" formatCode="General">
                  <c:v>0</c:v>
                </c:pt>
                <c:pt idx="2279" formatCode="General">
                  <c:v>0</c:v>
                </c:pt>
                <c:pt idx="2280" formatCode="General">
                  <c:v>0</c:v>
                </c:pt>
                <c:pt idx="2281" formatCode="General">
                  <c:v>0</c:v>
                </c:pt>
                <c:pt idx="2282" formatCode="General">
                  <c:v>0</c:v>
                </c:pt>
                <c:pt idx="2283" formatCode="General">
                  <c:v>0</c:v>
                </c:pt>
                <c:pt idx="2284" formatCode="General">
                  <c:v>0</c:v>
                </c:pt>
                <c:pt idx="2285" formatCode="General">
                  <c:v>0</c:v>
                </c:pt>
                <c:pt idx="2286" formatCode="General">
                  <c:v>0</c:v>
                </c:pt>
                <c:pt idx="2287" formatCode="General">
                  <c:v>0</c:v>
                </c:pt>
                <c:pt idx="2288" formatCode="General">
                  <c:v>0</c:v>
                </c:pt>
                <c:pt idx="2289" formatCode="General">
                  <c:v>0</c:v>
                </c:pt>
                <c:pt idx="2290" formatCode="General">
                  <c:v>0</c:v>
                </c:pt>
                <c:pt idx="2291" formatCode="General">
                  <c:v>0</c:v>
                </c:pt>
                <c:pt idx="2292" formatCode="General">
                  <c:v>0</c:v>
                </c:pt>
                <c:pt idx="2293" formatCode="General">
                  <c:v>0</c:v>
                </c:pt>
                <c:pt idx="2294" formatCode="General">
                  <c:v>0</c:v>
                </c:pt>
                <c:pt idx="2295" formatCode="General">
                  <c:v>0</c:v>
                </c:pt>
                <c:pt idx="2296" formatCode="General">
                  <c:v>0</c:v>
                </c:pt>
                <c:pt idx="2297" formatCode="General">
                  <c:v>0</c:v>
                </c:pt>
                <c:pt idx="2298" formatCode="General">
                  <c:v>0</c:v>
                </c:pt>
                <c:pt idx="2299" formatCode="General">
                  <c:v>0</c:v>
                </c:pt>
                <c:pt idx="2300" formatCode="General">
                  <c:v>0</c:v>
                </c:pt>
                <c:pt idx="2301" formatCode="General">
                  <c:v>0</c:v>
                </c:pt>
                <c:pt idx="2302" formatCode="General">
                  <c:v>0</c:v>
                </c:pt>
                <c:pt idx="2303" formatCode="General">
                  <c:v>0</c:v>
                </c:pt>
                <c:pt idx="2304" formatCode="General">
                  <c:v>0</c:v>
                </c:pt>
                <c:pt idx="2305" formatCode="General">
                  <c:v>0</c:v>
                </c:pt>
                <c:pt idx="2306" formatCode="General">
                  <c:v>0</c:v>
                </c:pt>
                <c:pt idx="2307" formatCode="General">
                  <c:v>0</c:v>
                </c:pt>
                <c:pt idx="2308" formatCode="General">
                  <c:v>0</c:v>
                </c:pt>
                <c:pt idx="2309" formatCode="General">
                  <c:v>0</c:v>
                </c:pt>
                <c:pt idx="2310" formatCode="General">
                  <c:v>0</c:v>
                </c:pt>
                <c:pt idx="2311" formatCode="General">
                  <c:v>0</c:v>
                </c:pt>
                <c:pt idx="2312" formatCode="General">
                  <c:v>0</c:v>
                </c:pt>
                <c:pt idx="2313" formatCode="General">
                  <c:v>0</c:v>
                </c:pt>
                <c:pt idx="2314" formatCode="General">
                  <c:v>0</c:v>
                </c:pt>
                <c:pt idx="2315" formatCode="General">
                  <c:v>0</c:v>
                </c:pt>
                <c:pt idx="2316" formatCode="General">
                  <c:v>0</c:v>
                </c:pt>
                <c:pt idx="2317" formatCode="General">
                  <c:v>0</c:v>
                </c:pt>
                <c:pt idx="2318" formatCode="General">
                  <c:v>0</c:v>
                </c:pt>
                <c:pt idx="2319" formatCode="General">
                  <c:v>0</c:v>
                </c:pt>
                <c:pt idx="2320" formatCode="General">
                  <c:v>0</c:v>
                </c:pt>
                <c:pt idx="2321" formatCode="General">
                  <c:v>0</c:v>
                </c:pt>
                <c:pt idx="2322" formatCode="General">
                  <c:v>0</c:v>
                </c:pt>
                <c:pt idx="2323" formatCode="General">
                  <c:v>0</c:v>
                </c:pt>
                <c:pt idx="2324" formatCode="General">
                  <c:v>0</c:v>
                </c:pt>
                <c:pt idx="2325" formatCode="General">
                  <c:v>0</c:v>
                </c:pt>
                <c:pt idx="2326" formatCode="General">
                  <c:v>0</c:v>
                </c:pt>
                <c:pt idx="2327" formatCode="General">
                  <c:v>0</c:v>
                </c:pt>
                <c:pt idx="2328" formatCode="General">
                  <c:v>0</c:v>
                </c:pt>
                <c:pt idx="2329" formatCode="General">
                  <c:v>0</c:v>
                </c:pt>
                <c:pt idx="2330" formatCode="General">
                  <c:v>0</c:v>
                </c:pt>
                <c:pt idx="2331" formatCode="General">
                  <c:v>0</c:v>
                </c:pt>
                <c:pt idx="2332" formatCode="General">
                  <c:v>0</c:v>
                </c:pt>
                <c:pt idx="2333" formatCode="General">
                  <c:v>0</c:v>
                </c:pt>
                <c:pt idx="2334" formatCode="General">
                  <c:v>0</c:v>
                </c:pt>
                <c:pt idx="2335" formatCode="General">
                  <c:v>0</c:v>
                </c:pt>
                <c:pt idx="2336" formatCode="General">
                  <c:v>0</c:v>
                </c:pt>
                <c:pt idx="2337" formatCode="General">
                  <c:v>0</c:v>
                </c:pt>
                <c:pt idx="2338" formatCode="General">
                  <c:v>0</c:v>
                </c:pt>
                <c:pt idx="2339" formatCode="General">
                  <c:v>0</c:v>
                </c:pt>
                <c:pt idx="2340" formatCode="General">
                  <c:v>0</c:v>
                </c:pt>
                <c:pt idx="2341" formatCode="General">
                  <c:v>0</c:v>
                </c:pt>
                <c:pt idx="2342" formatCode="General">
                  <c:v>0</c:v>
                </c:pt>
                <c:pt idx="2343" formatCode="General">
                  <c:v>0</c:v>
                </c:pt>
                <c:pt idx="2344" formatCode="General">
                  <c:v>0</c:v>
                </c:pt>
                <c:pt idx="2345" formatCode="General">
                  <c:v>0</c:v>
                </c:pt>
                <c:pt idx="2346" formatCode="General">
                  <c:v>0</c:v>
                </c:pt>
                <c:pt idx="2347" formatCode="General">
                  <c:v>0</c:v>
                </c:pt>
                <c:pt idx="2348" formatCode="General">
                  <c:v>0</c:v>
                </c:pt>
                <c:pt idx="2349" formatCode="General">
                  <c:v>0</c:v>
                </c:pt>
                <c:pt idx="2350" formatCode="General">
                  <c:v>0</c:v>
                </c:pt>
                <c:pt idx="2351" formatCode="General">
                  <c:v>0</c:v>
                </c:pt>
                <c:pt idx="2352" formatCode="General">
                  <c:v>0</c:v>
                </c:pt>
                <c:pt idx="2353" formatCode="General">
                  <c:v>0</c:v>
                </c:pt>
                <c:pt idx="2354" formatCode="General">
                  <c:v>0</c:v>
                </c:pt>
                <c:pt idx="2355" formatCode="General">
                  <c:v>0</c:v>
                </c:pt>
                <c:pt idx="2356" formatCode="General">
                  <c:v>0</c:v>
                </c:pt>
                <c:pt idx="2357" formatCode="General">
                  <c:v>0</c:v>
                </c:pt>
                <c:pt idx="2358" formatCode="General">
                  <c:v>0</c:v>
                </c:pt>
                <c:pt idx="2359" formatCode="General">
                  <c:v>0</c:v>
                </c:pt>
                <c:pt idx="2360" formatCode="General">
                  <c:v>0</c:v>
                </c:pt>
                <c:pt idx="2361" formatCode="General">
                  <c:v>0</c:v>
                </c:pt>
                <c:pt idx="2362" formatCode="General">
                  <c:v>0</c:v>
                </c:pt>
                <c:pt idx="2363" formatCode="General">
                  <c:v>0</c:v>
                </c:pt>
                <c:pt idx="2364" formatCode="General">
                  <c:v>0</c:v>
                </c:pt>
                <c:pt idx="2365" formatCode="General">
                  <c:v>0</c:v>
                </c:pt>
                <c:pt idx="2366" formatCode="General">
                  <c:v>0</c:v>
                </c:pt>
                <c:pt idx="2367" formatCode="General">
                  <c:v>0</c:v>
                </c:pt>
                <c:pt idx="2368" formatCode="General">
                  <c:v>0</c:v>
                </c:pt>
                <c:pt idx="2369" formatCode="General">
                  <c:v>0</c:v>
                </c:pt>
                <c:pt idx="2370" formatCode="General">
                  <c:v>0</c:v>
                </c:pt>
                <c:pt idx="2371" formatCode="General">
                  <c:v>0</c:v>
                </c:pt>
                <c:pt idx="2372" formatCode="General">
                  <c:v>0</c:v>
                </c:pt>
                <c:pt idx="2373" formatCode="General">
                  <c:v>0</c:v>
                </c:pt>
                <c:pt idx="2374" formatCode="General">
                  <c:v>0</c:v>
                </c:pt>
                <c:pt idx="2375" formatCode="General">
                  <c:v>0</c:v>
                </c:pt>
                <c:pt idx="2376" formatCode="General">
                  <c:v>0</c:v>
                </c:pt>
                <c:pt idx="2377" formatCode="General">
                  <c:v>0</c:v>
                </c:pt>
                <c:pt idx="2378" formatCode="General">
                  <c:v>0</c:v>
                </c:pt>
                <c:pt idx="2379" formatCode="General">
                  <c:v>0</c:v>
                </c:pt>
                <c:pt idx="2380" formatCode="General">
                  <c:v>0</c:v>
                </c:pt>
                <c:pt idx="2381" formatCode="General">
                  <c:v>0</c:v>
                </c:pt>
                <c:pt idx="2382" formatCode="General">
                  <c:v>0</c:v>
                </c:pt>
                <c:pt idx="2383" formatCode="General">
                  <c:v>0</c:v>
                </c:pt>
                <c:pt idx="2384" formatCode="General">
                  <c:v>0</c:v>
                </c:pt>
                <c:pt idx="2385" formatCode="General">
                  <c:v>0</c:v>
                </c:pt>
                <c:pt idx="2386" formatCode="General">
                  <c:v>0</c:v>
                </c:pt>
                <c:pt idx="2387" formatCode="General">
                  <c:v>0</c:v>
                </c:pt>
                <c:pt idx="2388" formatCode="General">
                  <c:v>0</c:v>
                </c:pt>
                <c:pt idx="2389" formatCode="General">
                  <c:v>0</c:v>
                </c:pt>
                <c:pt idx="2390" formatCode="General">
                  <c:v>0</c:v>
                </c:pt>
                <c:pt idx="2391" formatCode="General">
                  <c:v>0</c:v>
                </c:pt>
                <c:pt idx="2392" formatCode="General">
                  <c:v>0</c:v>
                </c:pt>
                <c:pt idx="2393" formatCode="General">
                  <c:v>0</c:v>
                </c:pt>
                <c:pt idx="2394" formatCode="General">
                  <c:v>0</c:v>
                </c:pt>
                <c:pt idx="2395" formatCode="General">
                  <c:v>0</c:v>
                </c:pt>
                <c:pt idx="2396" formatCode="General">
                  <c:v>0</c:v>
                </c:pt>
                <c:pt idx="2397" formatCode="General">
                  <c:v>0</c:v>
                </c:pt>
                <c:pt idx="2398" formatCode="General">
                  <c:v>0</c:v>
                </c:pt>
                <c:pt idx="2399" formatCode="General">
                  <c:v>0</c:v>
                </c:pt>
                <c:pt idx="2400" formatCode="General">
                  <c:v>0</c:v>
                </c:pt>
                <c:pt idx="2401" formatCode="General">
                  <c:v>0</c:v>
                </c:pt>
                <c:pt idx="2402" formatCode="General">
                  <c:v>0</c:v>
                </c:pt>
                <c:pt idx="2403" formatCode="General">
                  <c:v>0</c:v>
                </c:pt>
                <c:pt idx="2404" formatCode="General">
                  <c:v>0</c:v>
                </c:pt>
                <c:pt idx="2405" formatCode="General">
                  <c:v>0</c:v>
                </c:pt>
                <c:pt idx="2406" formatCode="General">
                  <c:v>0</c:v>
                </c:pt>
                <c:pt idx="2407" formatCode="General">
                  <c:v>0</c:v>
                </c:pt>
                <c:pt idx="2408" formatCode="General">
                  <c:v>0</c:v>
                </c:pt>
                <c:pt idx="2409" formatCode="General">
                  <c:v>0</c:v>
                </c:pt>
                <c:pt idx="2410" formatCode="General">
                  <c:v>0</c:v>
                </c:pt>
                <c:pt idx="2411" formatCode="General">
                  <c:v>0</c:v>
                </c:pt>
                <c:pt idx="2412" formatCode="General">
                  <c:v>0</c:v>
                </c:pt>
                <c:pt idx="2413" formatCode="General">
                  <c:v>0</c:v>
                </c:pt>
                <c:pt idx="2414" formatCode="General">
                  <c:v>0</c:v>
                </c:pt>
                <c:pt idx="2415" formatCode="General">
                  <c:v>0</c:v>
                </c:pt>
                <c:pt idx="2416" formatCode="General">
                  <c:v>0</c:v>
                </c:pt>
                <c:pt idx="2417" formatCode="General">
                  <c:v>0</c:v>
                </c:pt>
                <c:pt idx="2418" formatCode="General">
                  <c:v>0</c:v>
                </c:pt>
                <c:pt idx="2419" formatCode="General">
                  <c:v>0</c:v>
                </c:pt>
                <c:pt idx="2420" formatCode="General">
                  <c:v>0</c:v>
                </c:pt>
                <c:pt idx="2421" formatCode="General">
                  <c:v>0</c:v>
                </c:pt>
                <c:pt idx="2422" formatCode="General">
                  <c:v>0</c:v>
                </c:pt>
                <c:pt idx="2423" formatCode="General">
                  <c:v>0</c:v>
                </c:pt>
                <c:pt idx="2424" formatCode="General">
                  <c:v>0</c:v>
                </c:pt>
                <c:pt idx="2425" formatCode="General">
                  <c:v>0</c:v>
                </c:pt>
                <c:pt idx="2426" formatCode="General">
                  <c:v>0</c:v>
                </c:pt>
                <c:pt idx="2427" formatCode="General">
                  <c:v>0</c:v>
                </c:pt>
                <c:pt idx="2428" formatCode="General">
                  <c:v>0</c:v>
                </c:pt>
                <c:pt idx="2429" formatCode="General">
                  <c:v>0</c:v>
                </c:pt>
                <c:pt idx="2430" formatCode="General">
                  <c:v>0</c:v>
                </c:pt>
                <c:pt idx="2431" formatCode="General">
                  <c:v>0</c:v>
                </c:pt>
                <c:pt idx="2432" formatCode="General">
                  <c:v>0</c:v>
                </c:pt>
                <c:pt idx="2433" formatCode="General">
                  <c:v>0</c:v>
                </c:pt>
                <c:pt idx="2434" formatCode="General">
                  <c:v>0</c:v>
                </c:pt>
                <c:pt idx="2435" formatCode="General">
                  <c:v>0</c:v>
                </c:pt>
                <c:pt idx="2436" formatCode="General">
                  <c:v>0</c:v>
                </c:pt>
                <c:pt idx="2437" formatCode="General">
                  <c:v>0</c:v>
                </c:pt>
                <c:pt idx="2438" formatCode="General">
                  <c:v>0</c:v>
                </c:pt>
                <c:pt idx="2439" formatCode="General">
                  <c:v>0</c:v>
                </c:pt>
                <c:pt idx="2440" formatCode="General">
                  <c:v>0</c:v>
                </c:pt>
                <c:pt idx="2441" formatCode="General">
                  <c:v>0</c:v>
                </c:pt>
                <c:pt idx="2442" formatCode="General">
                  <c:v>0</c:v>
                </c:pt>
                <c:pt idx="2443" formatCode="General">
                  <c:v>0</c:v>
                </c:pt>
                <c:pt idx="2444" formatCode="General">
                  <c:v>0</c:v>
                </c:pt>
                <c:pt idx="2445" formatCode="General">
                  <c:v>0</c:v>
                </c:pt>
                <c:pt idx="2446" formatCode="General">
                  <c:v>0</c:v>
                </c:pt>
                <c:pt idx="2447" formatCode="General">
                  <c:v>0</c:v>
                </c:pt>
                <c:pt idx="2448" formatCode="General">
                  <c:v>0</c:v>
                </c:pt>
                <c:pt idx="2449" formatCode="General">
                  <c:v>0</c:v>
                </c:pt>
                <c:pt idx="2450" formatCode="General">
                  <c:v>0</c:v>
                </c:pt>
                <c:pt idx="2451" formatCode="General">
                  <c:v>0</c:v>
                </c:pt>
                <c:pt idx="2452" formatCode="General">
                  <c:v>0</c:v>
                </c:pt>
                <c:pt idx="2453" formatCode="General">
                  <c:v>0</c:v>
                </c:pt>
                <c:pt idx="2454" formatCode="General">
                  <c:v>0</c:v>
                </c:pt>
                <c:pt idx="2455" formatCode="General">
                  <c:v>0</c:v>
                </c:pt>
                <c:pt idx="2456" formatCode="General">
                  <c:v>0</c:v>
                </c:pt>
                <c:pt idx="2457" formatCode="General">
                  <c:v>0</c:v>
                </c:pt>
                <c:pt idx="2458" formatCode="General">
                  <c:v>0</c:v>
                </c:pt>
                <c:pt idx="2459" formatCode="General">
                  <c:v>0</c:v>
                </c:pt>
                <c:pt idx="2460" formatCode="General">
                  <c:v>0</c:v>
                </c:pt>
                <c:pt idx="2461" formatCode="General">
                  <c:v>0</c:v>
                </c:pt>
                <c:pt idx="2462" formatCode="General">
                  <c:v>0</c:v>
                </c:pt>
                <c:pt idx="2463" formatCode="General">
                  <c:v>0</c:v>
                </c:pt>
                <c:pt idx="2464" formatCode="General">
                  <c:v>0</c:v>
                </c:pt>
                <c:pt idx="2465" formatCode="General">
                  <c:v>0</c:v>
                </c:pt>
                <c:pt idx="2466" formatCode="General">
                  <c:v>0</c:v>
                </c:pt>
                <c:pt idx="2467" formatCode="General">
                  <c:v>0</c:v>
                </c:pt>
                <c:pt idx="2468" formatCode="General">
                  <c:v>0</c:v>
                </c:pt>
                <c:pt idx="2469" formatCode="General">
                  <c:v>0</c:v>
                </c:pt>
                <c:pt idx="2470" formatCode="General">
                  <c:v>0</c:v>
                </c:pt>
                <c:pt idx="2471" formatCode="General">
                  <c:v>0</c:v>
                </c:pt>
                <c:pt idx="2472" formatCode="General">
                  <c:v>0</c:v>
                </c:pt>
                <c:pt idx="2473" formatCode="General">
                  <c:v>0</c:v>
                </c:pt>
                <c:pt idx="2474" formatCode="General">
                  <c:v>0</c:v>
                </c:pt>
                <c:pt idx="2475" formatCode="General">
                  <c:v>0</c:v>
                </c:pt>
                <c:pt idx="2476" formatCode="General">
                  <c:v>0</c:v>
                </c:pt>
                <c:pt idx="2477" formatCode="General">
                  <c:v>0</c:v>
                </c:pt>
                <c:pt idx="2478" formatCode="General">
                  <c:v>0</c:v>
                </c:pt>
                <c:pt idx="2479" formatCode="General">
                  <c:v>0</c:v>
                </c:pt>
                <c:pt idx="2480" formatCode="General">
                  <c:v>0</c:v>
                </c:pt>
                <c:pt idx="2481" formatCode="General">
                  <c:v>0</c:v>
                </c:pt>
                <c:pt idx="2482" formatCode="General">
                  <c:v>0</c:v>
                </c:pt>
                <c:pt idx="2483" formatCode="General">
                  <c:v>0</c:v>
                </c:pt>
                <c:pt idx="2484" formatCode="General">
                  <c:v>0</c:v>
                </c:pt>
                <c:pt idx="2485" formatCode="General">
                  <c:v>0</c:v>
                </c:pt>
                <c:pt idx="2486" formatCode="General">
                  <c:v>0</c:v>
                </c:pt>
                <c:pt idx="2487" formatCode="General">
                  <c:v>0</c:v>
                </c:pt>
                <c:pt idx="2488" formatCode="General">
                  <c:v>0</c:v>
                </c:pt>
                <c:pt idx="2489" formatCode="General">
                  <c:v>0</c:v>
                </c:pt>
                <c:pt idx="2490" formatCode="General">
                  <c:v>0</c:v>
                </c:pt>
                <c:pt idx="2491" formatCode="General">
                  <c:v>0</c:v>
                </c:pt>
                <c:pt idx="2492" formatCode="General">
                  <c:v>0</c:v>
                </c:pt>
                <c:pt idx="2493" formatCode="General">
                  <c:v>0</c:v>
                </c:pt>
                <c:pt idx="2494" formatCode="General">
                  <c:v>0</c:v>
                </c:pt>
                <c:pt idx="2495" formatCode="General">
                  <c:v>0</c:v>
                </c:pt>
                <c:pt idx="2496" formatCode="General">
                  <c:v>0</c:v>
                </c:pt>
                <c:pt idx="2497" formatCode="General">
                  <c:v>0</c:v>
                </c:pt>
                <c:pt idx="2498" formatCode="General">
                  <c:v>0</c:v>
                </c:pt>
                <c:pt idx="2499" formatCode="General">
                  <c:v>0</c:v>
                </c:pt>
                <c:pt idx="2500" formatCode="General">
                  <c:v>0</c:v>
                </c:pt>
                <c:pt idx="2501" formatCode="General">
                  <c:v>0</c:v>
                </c:pt>
                <c:pt idx="2502" formatCode="General">
                  <c:v>0</c:v>
                </c:pt>
                <c:pt idx="2503" formatCode="General">
                  <c:v>0</c:v>
                </c:pt>
                <c:pt idx="2504" formatCode="General">
                  <c:v>0</c:v>
                </c:pt>
                <c:pt idx="2505" formatCode="General">
                  <c:v>0</c:v>
                </c:pt>
                <c:pt idx="2506" formatCode="General">
                  <c:v>0</c:v>
                </c:pt>
                <c:pt idx="2507" formatCode="General">
                  <c:v>0</c:v>
                </c:pt>
                <c:pt idx="2508" formatCode="General">
                  <c:v>0</c:v>
                </c:pt>
                <c:pt idx="2509" formatCode="General">
                  <c:v>0</c:v>
                </c:pt>
                <c:pt idx="2510" formatCode="General">
                  <c:v>0</c:v>
                </c:pt>
                <c:pt idx="2511" formatCode="General">
                  <c:v>0</c:v>
                </c:pt>
                <c:pt idx="2512" formatCode="General">
                  <c:v>0</c:v>
                </c:pt>
                <c:pt idx="2513" formatCode="General">
                  <c:v>0</c:v>
                </c:pt>
                <c:pt idx="2514" formatCode="General">
                  <c:v>0</c:v>
                </c:pt>
                <c:pt idx="2515" formatCode="General">
                  <c:v>0</c:v>
                </c:pt>
                <c:pt idx="2516" formatCode="General">
                  <c:v>0</c:v>
                </c:pt>
                <c:pt idx="2517" formatCode="General">
                  <c:v>0</c:v>
                </c:pt>
                <c:pt idx="2518" formatCode="General">
                  <c:v>0</c:v>
                </c:pt>
                <c:pt idx="2519" formatCode="General">
                  <c:v>0</c:v>
                </c:pt>
                <c:pt idx="2520" formatCode="General">
                  <c:v>0</c:v>
                </c:pt>
                <c:pt idx="2521" formatCode="General">
                  <c:v>0</c:v>
                </c:pt>
                <c:pt idx="2522" formatCode="General">
                  <c:v>0</c:v>
                </c:pt>
                <c:pt idx="2523" formatCode="General">
                  <c:v>0</c:v>
                </c:pt>
                <c:pt idx="2524" formatCode="General">
                  <c:v>0</c:v>
                </c:pt>
                <c:pt idx="2525" formatCode="General">
                  <c:v>0</c:v>
                </c:pt>
                <c:pt idx="2526" formatCode="General">
                  <c:v>0</c:v>
                </c:pt>
                <c:pt idx="2527" formatCode="General">
                  <c:v>0</c:v>
                </c:pt>
                <c:pt idx="2528" formatCode="General">
                  <c:v>0</c:v>
                </c:pt>
                <c:pt idx="2529" formatCode="General">
                  <c:v>0</c:v>
                </c:pt>
                <c:pt idx="2530" formatCode="General">
                  <c:v>0</c:v>
                </c:pt>
                <c:pt idx="2531" formatCode="General">
                  <c:v>0</c:v>
                </c:pt>
                <c:pt idx="2532" formatCode="General">
                  <c:v>0</c:v>
                </c:pt>
                <c:pt idx="2533" formatCode="General">
                  <c:v>0</c:v>
                </c:pt>
                <c:pt idx="2534" formatCode="General">
                  <c:v>0</c:v>
                </c:pt>
                <c:pt idx="2535" formatCode="General">
                  <c:v>0</c:v>
                </c:pt>
                <c:pt idx="2536" formatCode="General">
                  <c:v>0</c:v>
                </c:pt>
                <c:pt idx="2537" formatCode="General">
                  <c:v>0</c:v>
                </c:pt>
                <c:pt idx="2538" formatCode="General">
                  <c:v>0</c:v>
                </c:pt>
                <c:pt idx="2539" formatCode="General">
                  <c:v>0</c:v>
                </c:pt>
                <c:pt idx="2540" formatCode="General">
                  <c:v>0</c:v>
                </c:pt>
                <c:pt idx="2541" formatCode="General">
                  <c:v>0</c:v>
                </c:pt>
                <c:pt idx="2542" formatCode="General">
                  <c:v>0</c:v>
                </c:pt>
                <c:pt idx="2543" formatCode="General">
                  <c:v>0</c:v>
                </c:pt>
                <c:pt idx="2544" formatCode="General">
                  <c:v>0</c:v>
                </c:pt>
                <c:pt idx="2545" formatCode="General">
                  <c:v>0</c:v>
                </c:pt>
                <c:pt idx="2546" formatCode="General">
                  <c:v>0</c:v>
                </c:pt>
                <c:pt idx="2547" formatCode="General">
                  <c:v>0</c:v>
                </c:pt>
                <c:pt idx="2548" formatCode="General">
                  <c:v>0</c:v>
                </c:pt>
                <c:pt idx="2549" formatCode="General">
                  <c:v>0</c:v>
                </c:pt>
                <c:pt idx="2550" formatCode="General">
                  <c:v>0</c:v>
                </c:pt>
                <c:pt idx="2551" formatCode="General">
                  <c:v>0</c:v>
                </c:pt>
                <c:pt idx="2552" formatCode="General">
                  <c:v>0</c:v>
                </c:pt>
                <c:pt idx="2553" formatCode="General">
                  <c:v>0</c:v>
                </c:pt>
                <c:pt idx="2554" formatCode="General">
                  <c:v>0</c:v>
                </c:pt>
                <c:pt idx="2555" formatCode="General">
                  <c:v>0</c:v>
                </c:pt>
                <c:pt idx="2556" formatCode="General">
                  <c:v>0</c:v>
                </c:pt>
                <c:pt idx="2557" formatCode="General">
                  <c:v>0</c:v>
                </c:pt>
                <c:pt idx="2558" formatCode="General">
                  <c:v>0</c:v>
                </c:pt>
                <c:pt idx="2559" formatCode="General">
                  <c:v>0</c:v>
                </c:pt>
                <c:pt idx="2560" formatCode="General">
                  <c:v>0</c:v>
                </c:pt>
                <c:pt idx="2561" formatCode="General">
                  <c:v>0</c:v>
                </c:pt>
                <c:pt idx="2562" formatCode="General">
                  <c:v>0</c:v>
                </c:pt>
                <c:pt idx="2563" formatCode="General">
                  <c:v>0</c:v>
                </c:pt>
                <c:pt idx="2564" formatCode="General">
                  <c:v>0</c:v>
                </c:pt>
                <c:pt idx="2565" formatCode="General">
                  <c:v>0</c:v>
                </c:pt>
                <c:pt idx="2566" formatCode="General">
                  <c:v>0</c:v>
                </c:pt>
                <c:pt idx="2567" formatCode="General">
                  <c:v>0</c:v>
                </c:pt>
                <c:pt idx="2568" formatCode="General">
                  <c:v>0</c:v>
                </c:pt>
                <c:pt idx="2569" formatCode="General">
                  <c:v>0</c:v>
                </c:pt>
                <c:pt idx="2570" formatCode="General">
                  <c:v>0</c:v>
                </c:pt>
                <c:pt idx="2571" formatCode="General">
                  <c:v>0</c:v>
                </c:pt>
                <c:pt idx="2572" formatCode="General">
                  <c:v>0</c:v>
                </c:pt>
              </c:numCache>
            </c:numRef>
          </c:val>
          <c:extLst>
            <c:ext xmlns:c16="http://schemas.microsoft.com/office/drawing/2014/chart" uri="{C3380CC4-5D6E-409C-BE32-E72D297353CC}">
              <c16:uniqueId val="{00000000-BC52-40C7-86B5-5089F2FBA7FF}"/>
            </c:ext>
          </c:extLst>
        </c:ser>
        <c:dLbls>
          <c:showLegendKey val="0"/>
          <c:showVal val="0"/>
          <c:showCatName val="0"/>
          <c:showSerName val="0"/>
          <c:showPercent val="0"/>
          <c:showBubbleSize val="0"/>
        </c:dLbls>
        <c:axId val="908002591"/>
        <c:axId val="908016511"/>
        <c:extLst>
          <c:ext xmlns:c15="http://schemas.microsoft.com/office/drawing/2012/chart" uri="{02D57815-91ED-43cb-92C2-25804820EDAC}">
            <c15:filteredAreaSeries>
              <c15:ser>
                <c:idx val="2"/>
                <c:order val="2"/>
                <c:spPr>
                  <a:solidFill>
                    <a:schemeClr val="accent3"/>
                  </a:solidFill>
                  <a:ln>
                    <a:noFill/>
                  </a:ln>
                  <a:effectLst/>
                </c:spPr>
                <c:cat>
                  <c:numRef>
                    <c:extLst>
                      <c:ext uri="{02D57815-91ED-43cb-92C2-25804820EDAC}">
                        <c15:formulaRef>
                          <c15:sqref>'pg6_FFR&amp;PolicyRisk'!$J$14:$J$2586</c15:sqref>
                        </c15:formulaRef>
                      </c:ext>
                    </c:extLst>
                    <c:numCache>
                      <c:formatCode>m/d/yyyy</c:formatCode>
                      <c:ptCount val="2573"/>
                      <c:pt idx="0">
                        <c:v>42006</c:v>
                      </c:pt>
                      <c:pt idx="1">
                        <c:v>42009</c:v>
                      </c:pt>
                      <c:pt idx="2">
                        <c:v>42010</c:v>
                      </c:pt>
                      <c:pt idx="3">
                        <c:v>42011</c:v>
                      </c:pt>
                      <c:pt idx="4">
                        <c:v>42012</c:v>
                      </c:pt>
                      <c:pt idx="5">
                        <c:v>42013</c:v>
                      </c:pt>
                      <c:pt idx="6">
                        <c:v>42016</c:v>
                      </c:pt>
                      <c:pt idx="7">
                        <c:v>42017</c:v>
                      </c:pt>
                      <c:pt idx="8">
                        <c:v>42018</c:v>
                      </c:pt>
                      <c:pt idx="9">
                        <c:v>42019</c:v>
                      </c:pt>
                      <c:pt idx="10">
                        <c:v>42020</c:v>
                      </c:pt>
                      <c:pt idx="11">
                        <c:v>42024</c:v>
                      </c:pt>
                      <c:pt idx="12">
                        <c:v>42025</c:v>
                      </c:pt>
                      <c:pt idx="13">
                        <c:v>42026</c:v>
                      </c:pt>
                      <c:pt idx="14">
                        <c:v>42027</c:v>
                      </c:pt>
                      <c:pt idx="15">
                        <c:v>42030</c:v>
                      </c:pt>
                      <c:pt idx="16">
                        <c:v>42031</c:v>
                      </c:pt>
                      <c:pt idx="17">
                        <c:v>42032</c:v>
                      </c:pt>
                      <c:pt idx="18">
                        <c:v>42033</c:v>
                      </c:pt>
                      <c:pt idx="19">
                        <c:v>42034</c:v>
                      </c:pt>
                      <c:pt idx="20">
                        <c:v>42037</c:v>
                      </c:pt>
                      <c:pt idx="21">
                        <c:v>42038</c:v>
                      </c:pt>
                      <c:pt idx="22">
                        <c:v>42039</c:v>
                      </c:pt>
                      <c:pt idx="23">
                        <c:v>42040</c:v>
                      </c:pt>
                      <c:pt idx="24">
                        <c:v>42041</c:v>
                      </c:pt>
                      <c:pt idx="25">
                        <c:v>42044</c:v>
                      </c:pt>
                      <c:pt idx="26">
                        <c:v>42045</c:v>
                      </c:pt>
                      <c:pt idx="27">
                        <c:v>42046</c:v>
                      </c:pt>
                      <c:pt idx="28">
                        <c:v>42047</c:v>
                      </c:pt>
                      <c:pt idx="29">
                        <c:v>42048</c:v>
                      </c:pt>
                      <c:pt idx="30">
                        <c:v>42052</c:v>
                      </c:pt>
                      <c:pt idx="31">
                        <c:v>42053</c:v>
                      </c:pt>
                      <c:pt idx="32">
                        <c:v>42054</c:v>
                      </c:pt>
                      <c:pt idx="33">
                        <c:v>42055</c:v>
                      </c:pt>
                      <c:pt idx="34">
                        <c:v>42058</c:v>
                      </c:pt>
                      <c:pt idx="35">
                        <c:v>42059</c:v>
                      </c:pt>
                      <c:pt idx="36">
                        <c:v>42060</c:v>
                      </c:pt>
                      <c:pt idx="37">
                        <c:v>42061</c:v>
                      </c:pt>
                      <c:pt idx="38">
                        <c:v>42062</c:v>
                      </c:pt>
                      <c:pt idx="39">
                        <c:v>42065</c:v>
                      </c:pt>
                      <c:pt idx="40">
                        <c:v>42066</c:v>
                      </c:pt>
                      <c:pt idx="41">
                        <c:v>42067</c:v>
                      </c:pt>
                      <c:pt idx="42">
                        <c:v>42068</c:v>
                      </c:pt>
                      <c:pt idx="43">
                        <c:v>42069</c:v>
                      </c:pt>
                      <c:pt idx="44">
                        <c:v>42072</c:v>
                      </c:pt>
                      <c:pt idx="45">
                        <c:v>42073</c:v>
                      </c:pt>
                      <c:pt idx="46">
                        <c:v>42074</c:v>
                      </c:pt>
                      <c:pt idx="47">
                        <c:v>42075</c:v>
                      </c:pt>
                      <c:pt idx="48">
                        <c:v>42076</c:v>
                      </c:pt>
                      <c:pt idx="49">
                        <c:v>42079</c:v>
                      </c:pt>
                      <c:pt idx="50">
                        <c:v>42080</c:v>
                      </c:pt>
                      <c:pt idx="51">
                        <c:v>42081</c:v>
                      </c:pt>
                      <c:pt idx="52">
                        <c:v>42082</c:v>
                      </c:pt>
                      <c:pt idx="53">
                        <c:v>42083</c:v>
                      </c:pt>
                      <c:pt idx="54">
                        <c:v>42086</c:v>
                      </c:pt>
                      <c:pt idx="55">
                        <c:v>42087</c:v>
                      </c:pt>
                      <c:pt idx="56">
                        <c:v>42088</c:v>
                      </c:pt>
                      <c:pt idx="57">
                        <c:v>42089</c:v>
                      </c:pt>
                      <c:pt idx="58">
                        <c:v>42090</c:v>
                      </c:pt>
                      <c:pt idx="59">
                        <c:v>42093</c:v>
                      </c:pt>
                      <c:pt idx="60">
                        <c:v>42094</c:v>
                      </c:pt>
                      <c:pt idx="61">
                        <c:v>42095</c:v>
                      </c:pt>
                      <c:pt idx="62">
                        <c:v>42096</c:v>
                      </c:pt>
                      <c:pt idx="63">
                        <c:v>42097</c:v>
                      </c:pt>
                      <c:pt idx="64">
                        <c:v>42100</c:v>
                      </c:pt>
                      <c:pt idx="65">
                        <c:v>42101</c:v>
                      </c:pt>
                      <c:pt idx="66">
                        <c:v>42102</c:v>
                      </c:pt>
                      <c:pt idx="67">
                        <c:v>42103</c:v>
                      </c:pt>
                      <c:pt idx="68">
                        <c:v>42104</c:v>
                      </c:pt>
                      <c:pt idx="69">
                        <c:v>42107</c:v>
                      </c:pt>
                      <c:pt idx="70">
                        <c:v>42108</c:v>
                      </c:pt>
                      <c:pt idx="71">
                        <c:v>42109</c:v>
                      </c:pt>
                      <c:pt idx="72">
                        <c:v>42110</c:v>
                      </c:pt>
                      <c:pt idx="73">
                        <c:v>42111</c:v>
                      </c:pt>
                      <c:pt idx="74">
                        <c:v>42114</c:v>
                      </c:pt>
                      <c:pt idx="75">
                        <c:v>42115</c:v>
                      </c:pt>
                      <c:pt idx="76">
                        <c:v>42116</c:v>
                      </c:pt>
                      <c:pt idx="77">
                        <c:v>42117</c:v>
                      </c:pt>
                      <c:pt idx="78">
                        <c:v>42118</c:v>
                      </c:pt>
                      <c:pt idx="79">
                        <c:v>42121</c:v>
                      </c:pt>
                      <c:pt idx="80">
                        <c:v>42122</c:v>
                      </c:pt>
                      <c:pt idx="81">
                        <c:v>42123</c:v>
                      </c:pt>
                      <c:pt idx="82">
                        <c:v>42124</c:v>
                      </c:pt>
                      <c:pt idx="83">
                        <c:v>42125</c:v>
                      </c:pt>
                      <c:pt idx="84">
                        <c:v>42128</c:v>
                      </c:pt>
                      <c:pt idx="85">
                        <c:v>42129</c:v>
                      </c:pt>
                      <c:pt idx="86">
                        <c:v>42130</c:v>
                      </c:pt>
                      <c:pt idx="87">
                        <c:v>42131</c:v>
                      </c:pt>
                      <c:pt idx="88">
                        <c:v>42132</c:v>
                      </c:pt>
                      <c:pt idx="89">
                        <c:v>42135</c:v>
                      </c:pt>
                      <c:pt idx="90">
                        <c:v>42136</c:v>
                      </c:pt>
                      <c:pt idx="91">
                        <c:v>42137</c:v>
                      </c:pt>
                      <c:pt idx="92">
                        <c:v>42138</c:v>
                      </c:pt>
                      <c:pt idx="93">
                        <c:v>42139</c:v>
                      </c:pt>
                      <c:pt idx="94">
                        <c:v>42142</c:v>
                      </c:pt>
                      <c:pt idx="95">
                        <c:v>42143</c:v>
                      </c:pt>
                      <c:pt idx="96">
                        <c:v>42144</c:v>
                      </c:pt>
                      <c:pt idx="97">
                        <c:v>42145</c:v>
                      </c:pt>
                      <c:pt idx="98">
                        <c:v>42146</c:v>
                      </c:pt>
                      <c:pt idx="99">
                        <c:v>42150</c:v>
                      </c:pt>
                      <c:pt idx="100">
                        <c:v>42151</c:v>
                      </c:pt>
                      <c:pt idx="101">
                        <c:v>42152</c:v>
                      </c:pt>
                      <c:pt idx="102">
                        <c:v>42153</c:v>
                      </c:pt>
                      <c:pt idx="103">
                        <c:v>42156</c:v>
                      </c:pt>
                      <c:pt idx="104">
                        <c:v>42157</c:v>
                      </c:pt>
                      <c:pt idx="105">
                        <c:v>42158</c:v>
                      </c:pt>
                      <c:pt idx="106">
                        <c:v>42159</c:v>
                      </c:pt>
                      <c:pt idx="107">
                        <c:v>42160</c:v>
                      </c:pt>
                      <c:pt idx="108">
                        <c:v>42163</c:v>
                      </c:pt>
                      <c:pt idx="109">
                        <c:v>42164</c:v>
                      </c:pt>
                      <c:pt idx="110">
                        <c:v>42165</c:v>
                      </c:pt>
                      <c:pt idx="111">
                        <c:v>42166</c:v>
                      </c:pt>
                      <c:pt idx="112">
                        <c:v>42167</c:v>
                      </c:pt>
                      <c:pt idx="113">
                        <c:v>42170</c:v>
                      </c:pt>
                      <c:pt idx="114">
                        <c:v>42171</c:v>
                      </c:pt>
                      <c:pt idx="115">
                        <c:v>42172</c:v>
                      </c:pt>
                      <c:pt idx="116">
                        <c:v>42173</c:v>
                      </c:pt>
                      <c:pt idx="117">
                        <c:v>42174</c:v>
                      </c:pt>
                      <c:pt idx="118">
                        <c:v>42177</c:v>
                      </c:pt>
                      <c:pt idx="119">
                        <c:v>42178</c:v>
                      </c:pt>
                      <c:pt idx="120">
                        <c:v>42179</c:v>
                      </c:pt>
                      <c:pt idx="121">
                        <c:v>42180</c:v>
                      </c:pt>
                      <c:pt idx="122">
                        <c:v>42181</c:v>
                      </c:pt>
                      <c:pt idx="123">
                        <c:v>42184</c:v>
                      </c:pt>
                      <c:pt idx="124">
                        <c:v>42185</c:v>
                      </c:pt>
                      <c:pt idx="125">
                        <c:v>42186</c:v>
                      </c:pt>
                      <c:pt idx="126">
                        <c:v>42187</c:v>
                      </c:pt>
                      <c:pt idx="127">
                        <c:v>42191</c:v>
                      </c:pt>
                      <c:pt idx="128">
                        <c:v>42192</c:v>
                      </c:pt>
                      <c:pt idx="129">
                        <c:v>42193</c:v>
                      </c:pt>
                      <c:pt idx="130">
                        <c:v>42194</c:v>
                      </c:pt>
                      <c:pt idx="131">
                        <c:v>42195</c:v>
                      </c:pt>
                      <c:pt idx="132">
                        <c:v>42198</c:v>
                      </c:pt>
                      <c:pt idx="133">
                        <c:v>42199</c:v>
                      </c:pt>
                      <c:pt idx="134">
                        <c:v>42200</c:v>
                      </c:pt>
                      <c:pt idx="135">
                        <c:v>42201</c:v>
                      </c:pt>
                      <c:pt idx="136">
                        <c:v>42202</c:v>
                      </c:pt>
                      <c:pt idx="137">
                        <c:v>42205</c:v>
                      </c:pt>
                      <c:pt idx="138">
                        <c:v>42206</c:v>
                      </c:pt>
                      <c:pt idx="139">
                        <c:v>42207</c:v>
                      </c:pt>
                      <c:pt idx="140">
                        <c:v>42208</c:v>
                      </c:pt>
                      <c:pt idx="141">
                        <c:v>42209</c:v>
                      </c:pt>
                      <c:pt idx="142">
                        <c:v>42212</c:v>
                      </c:pt>
                      <c:pt idx="143">
                        <c:v>42213</c:v>
                      </c:pt>
                      <c:pt idx="144">
                        <c:v>42214</c:v>
                      </c:pt>
                      <c:pt idx="145">
                        <c:v>42215</c:v>
                      </c:pt>
                      <c:pt idx="146">
                        <c:v>42216</c:v>
                      </c:pt>
                      <c:pt idx="147">
                        <c:v>42219</c:v>
                      </c:pt>
                      <c:pt idx="148">
                        <c:v>42220</c:v>
                      </c:pt>
                      <c:pt idx="149">
                        <c:v>42221</c:v>
                      </c:pt>
                      <c:pt idx="150">
                        <c:v>42222</c:v>
                      </c:pt>
                      <c:pt idx="151">
                        <c:v>42223</c:v>
                      </c:pt>
                      <c:pt idx="152">
                        <c:v>42226</c:v>
                      </c:pt>
                      <c:pt idx="153">
                        <c:v>42227</c:v>
                      </c:pt>
                      <c:pt idx="154">
                        <c:v>42228</c:v>
                      </c:pt>
                      <c:pt idx="155">
                        <c:v>42229</c:v>
                      </c:pt>
                      <c:pt idx="156">
                        <c:v>42230</c:v>
                      </c:pt>
                      <c:pt idx="157">
                        <c:v>42233</c:v>
                      </c:pt>
                      <c:pt idx="158">
                        <c:v>42234</c:v>
                      </c:pt>
                      <c:pt idx="159">
                        <c:v>42235</c:v>
                      </c:pt>
                      <c:pt idx="160">
                        <c:v>42236</c:v>
                      </c:pt>
                      <c:pt idx="161">
                        <c:v>42237</c:v>
                      </c:pt>
                      <c:pt idx="162">
                        <c:v>42240</c:v>
                      </c:pt>
                      <c:pt idx="163">
                        <c:v>42241</c:v>
                      </c:pt>
                      <c:pt idx="164">
                        <c:v>42242</c:v>
                      </c:pt>
                      <c:pt idx="165">
                        <c:v>42243</c:v>
                      </c:pt>
                      <c:pt idx="166">
                        <c:v>42244</c:v>
                      </c:pt>
                      <c:pt idx="167">
                        <c:v>42247</c:v>
                      </c:pt>
                      <c:pt idx="168">
                        <c:v>42248</c:v>
                      </c:pt>
                      <c:pt idx="169">
                        <c:v>42249</c:v>
                      </c:pt>
                      <c:pt idx="170">
                        <c:v>42250</c:v>
                      </c:pt>
                      <c:pt idx="171">
                        <c:v>42251</c:v>
                      </c:pt>
                      <c:pt idx="172">
                        <c:v>42255</c:v>
                      </c:pt>
                      <c:pt idx="173">
                        <c:v>42256</c:v>
                      </c:pt>
                      <c:pt idx="174">
                        <c:v>42257</c:v>
                      </c:pt>
                      <c:pt idx="175">
                        <c:v>42258</c:v>
                      </c:pt>
                      <c:pt idx="176">
                        <c:v>42261</c:v>
                      </c:pt>
                      <c:pt idx="177">
                        <c:v>42262</c:v>
                      </c:pt>
                      <c:pt idx="178">
                        <c:v>42263</c:v>
                      </c:pt>
                      <c:pt idx="179">
                        <c:v>42264</c:v>
                      </c:pt>
                      <c:pt idx="180">
                        <c:v>42265</c:v>
                      </c:pt>
                      <c:pt idx="181">
                        <c:v>42268</c:v>
                      </c:pt>
                      <c:pt idx="182">
                        <c:v>42269</c:v>
                      </c:pt>
                      <c:pt idx="183">
                        <c:v>42270</c:v>
                      </c:pt>
                      <c:pt idx="184">
                        <c:v>42271</c:v>
                      </c:pt>
                      <c:pt idx="185">
                        <c:v>42272</c:v>
                      </c:pt>
                      <c:pt idx="186">
                        <c:v>42275</c:v>
                      </c:pt>
                      <c:pt idx="187">
                        <c:v>42276</c:v>
                      </c:pt>
                      <c:pt idx="188">
                        <c:v>42277</c:v>
                      </c:pt>
                      <c:pt idx="189">
                        <c:v>42278</c:v>
                      </c:pt>
                      <c:pt idx="190">
                        <c:v>42279</c:v>
                      </c:pt>
                      <c:pt idx="191">
                        <c:v>42282</c:v>
                      </c:pt>
                      <c:pt idx="192">
                        <c:v>42283</c:v>
                      </c:pt>
                      <c:pt idx="193">
                        <c:v>42284</c:v>
                      </c:pt>
                      <c:pt idx="194">
                        <c:v>42285</c:v>
                      </c:pt>
                      <c:pt idx="195">
                        <c:v>42286</c:v>
                      </c:pt>
                      <c:pt idx="196">
                        <c:v>42289</c:v>
                      </c:pt>
                      <c:pt idx="197">
                        <c:v>42290</c:v>
                      </c:pt>
                      <c:pt idx="198">
                        <c:v>42291</c:v>
                      </c:pt>
                      <c:pt idx="199">
                        <c:v>42292</c:v>
                      </c:pt>
                      <c:pt idx="200">
                        <c:v>42293</c:v>
                      </c:pt>
                      <c:pt idx="201">
                        <c:v>42296</c:v>
                      </c:pt>
                      <c:pt idx="202">
                        <c:v>42297</c:v>
                      </c:pt>
                      <c:pt idx="203">
                        <c:v>42298</c:v>
                      </c:pt>
                      <c:pt idx="204">
                        <c:v>42299</c:v>
                      </c:pt>
                      <c:pt idx="205">
                        <c:v>42300</c:v>
                      </c:pt>
                      <c:pt idx="206">
                        <c:v>42303</c:v>
                      </c:pt>
                      <c:pt idx="207">
                        <c:v>42304</c:v>
                      </c:pt>
                      <c:pt idx="208">
                        <c:v>42305</c:v>
                      </c:pt>
                      <c:pt idx="209">
                        <c:v>42306</c:v>
                      </c:pt>
                      <c:pt idx="210">
                        <c:v>42307</c:v>
                      </c:pt>
                      <c:pt idx="211">
                        <c:v>42310</c:v>
                      </c:pt>
                      <c:pt idx="212">
                        <c:v>42311</c:v>
                      </c:pt>
                      <c:pt idx="213">
                        <c:v>42312</c:v>
                      </c:pt>
                      <c:pt idx="214">
                        <c:v>42313</c:v>
                      </c:pt>
                      <c:pt idx="215">
                        <c:v>42314</c:v>
                      </c:pt>
                      <c:pt idx="216">
                        <c:v>42317</c:v>
                      </c:pt>
                      <c:pt idx="217">
                        <c:v>42318</c:v>
                      </c:pt>
                      <c:pt idx="218">
                        <c:v>42319</c:v>
                      </c:pt>
                      <c:pt idx="219">
                        <c:v>42320</c:v>
                      </c:pt>
                      <c:pt idx="220">
                        <c:v>42321</c:v>
                      </c:pt>
                      <c:pt idx="221">
                        <c:v>42324</c:v>
                      </c:pt>
                      <c:pt idx="222">
                        <c:v>42325</c:v>
                      </c:pt>
                      <c:pt idx="223">
                        <c:v>42326</c:v>
                      </c:pt>
                      <c:pt idx="224">
                        <c:v>42327</c:v>
                      </c:pt>
                      <c:pt idx="225">
                        <c:v>42328</c:v>
                      </c:pt>
                      <c:pt idx="226">
                        <c:v>42331</c:v>
                      </c:pt>
                      <c:pt idx="227">
                        <c:v>42332</c:v>
                      </c:pt>
                      <c:pt idx="228">
                        <c:v>42333</c:v>
                      </c:pt>
                      <c:pt idx="229">
                        <c:v>42335</c:v>
                      </c:pt>
                      <c:pt idx="230">
                        <c:v>42338</c:v>
                      </c:pt>
                      <c:pt idx="231">
                        <c:v>42339</c:v>
                      </c:pt>
                      <c:pt idx="232">
                        <c:v>42340</c:v>
                      </c:pt>
                      <c:pt idx="233">
                        <c:v>42341</c:v>
                      </c:pt>
                      <c:pt idx="234">
                        <c:v>42342</c:v>
                      </c:pt>
                      <c:pt idx="235">
                        <c:v>42345</c:v>
                      </c:pt>
                      <c:pt idx="236">
                        <c:v>42346</c:v>
                      </c:pt>
                      <c:pt idx="237">
                        <c:v>42347</c:v>
                      </c:pt>
                      <c:pt idx="238">
                        <c:v>42348</c:v>
                      </c:pt>
                      <c:pt idx="239">
                        <c:v>42349</c:v>
                      </c:pt>
                      <c:pt idx="240">
                        <c:v>42352</c:v>
                      </c:pt>
                      <c:pt idx="241">
                        <c:v>42353</c:v>
                      </c:pt>
                      <c:pt idx="242">
                        <c:v>42354</c:v>
                      </c:pt>
                      <c:pt idx="243">
                        <c:v>42355</c:v>
                      </c:pt>
                      <c:pt idx="244">
                        <c:v>42356</c:v>
                      </c:pt>
                      <c:pt idx="245">
                        <c:v>42359</c:v>
                      </c:pt>
                      <c:pt idx="246">
                        <c:v>42360</c:v>
                      </c:pt>
                      <c:pt idx="247">
                        <c:v>42361</c:v>
                      </c:pt>
                      <c:pt idx="248">
                        <c:v>42362</c:v>
                      </c:pt>
                      <c:pt idx="249">
                        <c:v>42366</c:v>
                      </c:pt>
                      <c:pt idx="250">
                        <c:v>42367</c:v>
                      </c:pt>
                      <c:pt idx="251">
                        <c:v>42368</c:v>
                      </c:pt>
                      <c:pt idx="252">
                        <c:v>42369</c:v>
                      </c:pt>
                      <c:pt idx="253">
                        <c:v>42373</c:v>
                      </c:pt>
                      <c:pt idx="254">
                        <c:v>42374</c:v>
                      </c:pt>
                      <c:pt idx="255">
                        <c:v>42375</c:v>
                      </c:pt>
                      <c:pt idx="256">
                        <c:v>42376</c:v>
                      </c:pt>
                      <c:pt idx="257">
                        <c:v>42377</c:v>
                      </c:pt>
                      <c:pt idx="258">
                        <c:v>42380</c:v>
                      </c:pt>
                      <c:pt idx="259">
                        <c:v>42381</c:v>
                      </c:pt>
                      <c:pt idx="260">
                        <c:v>42382</c:v>
                      </c:pt>
                      <c:pt idx="261">
                        <c:v>42383</c:v>
                      </c:pt>
                      <c:pt idx="262">
                        <c:v>42384</c:v>
                      </c:pt>
                      <c:pt idx="263">
                        <c:v>42388</c:v>
                      </c:pt>
                      <c:pt idx="264">
                        <c:v>42389</c:v>
                      </c:pt>
                      <c:pt idx="265">
                        <c:v>42390</c:v>
                      </c:pt>
                      <c:pt idx="266">
                        <c:v>42391</c:v>
                      </c:pt>
                      <c:pt idx="267">
                        <c:v>42394</c:v>
                      </c:pt>
                      <c:pt idx="268">
                        <c:v>42395</c:v>
                      </c:pt>
                      <c:pt idx="269">
                        <c:v>42396</c:v>
                      </c:pt>
                      <c:pt idx="270">
                        <c:v>42397</c:v>
                      </c:pt>
                      <c:pt idx="271">
                        <c:v>42398</c:v>
                      </c:pt>
                      <c:pt idx="272">
                        <c:v>42401</c:v>
                      </c:pt>
                      <c:pt idx="273">
                        <c:v>42402</c:v>
                      </c:pt>
                      <c:pt idx="274">
                        <c:v>42403</c:v>
                      </c:pt>
                      <c:pt idx="275">
                        <c:v>42404</c:v>
                      </c:pt>
                      <c:pt idx="276">
                        <c:v>42405</c:v>
                      </c:pt>
                      <c:pt idx="277">
                        <c:v>42408</c:v>
                      </c:pt>
                      <c:pt idx="278">
                        <c:v>42409</c:v>
                      </c:pt>
                      <c:pt idx="279">
                        <c:v>42410</c:v>
                      </c:pt>
                      <c:pt idx="280">
                        <c:v>42411</c:v>
                      </c:pt>
                      <c:pt idx="281">
                        <c:v>42412</c:v>
                      </c:pt>
                      <c:pt idx="282">
                        <c:v>42416</c:v>
                      </c:pt>
                      <c:pt idx="283">
                        <c:v>42417</c:v>
                      </c:pt>
                      <c:pt idx="284">
                        <c:v>42418</c:v>
                      </c:pt>
                      <c:pt idx="285">
                        <c:v>42419</c:v>
                      </c:pt>
                      <c:pt idx="286">
                        <c:v>42422</c:v>
                      </c:pt>
                      <c:pt idx="287">
                        <c:v>42423</c:v>
                      </c:pt>
                      <c:pt idx="288">
                        <c:v>42424</c:v>
                      </c:pt>
                      <c:pt idx="289">
                        <c:v>42425</c:v>
                      </c:pt>
                      <c:pt idx="290">
                        <c:v>42426</c:v>
                      </c:pt>
                      <c:pt idx="291">
                        <c:v>42429</c:v>
                      </c:pt>
                      <c:pt idx="292">
                        <c:v>42430</c:v>
                      </c:pt>
                      <c:pt idx="293">
                        <c:v>42431</c:v>
                      </c:pt>
                      <c:pt idx="294">
                        <c:v>42432</c:v>
                      </c:pt>
                      <c:pt idx="295">
                        <c:v>42433</c:v>
                      </c:pt>
                      <c:pt idx="296">
                        <c:v>42436</c:v>
                      </c:pt>
                      <c:pt idx="297">
                        <c:v>42437</c:v>
                      </c:pt>
                      <c:pt idx="298">
                        <c:v>42438</c:v>
                      </c:pt>
                      <c:pt idx="299">
                        <c:v>42439</c:v>
                      </c:pt>
                      <c:pt idx="300">
                        <c:v>42440</c:v>
                      </c:pt>
                      <c:pt idx="301">
                        <c:v>42443</c:v>
                      </c:pt>
                      <c:pt idx="302">
                        <c:v>42444</c:v>
                      </c:pt>
                      <c:pt idx="303">
                        <c:v>42445</c:v>
                      </c:pt>
                      <c:pt idx="304">
                        <c:v>42446</c:v>
                      </c:pt>
                      <c:pt idx="305">
                        <c:v>42447</c:v>
                      </c:pt>
                      <c:pt idx="306">
                        <c:v>42450</c:v>
                      </c:pt>
                      <c:pt idx="307">
                        <c:v>42451</c:v>
                      </c:pt>
                      <c:pt idx="308">
                        <c:v>42452</c:v>
                      </c:pt>
                      <c:pt idx="309">
                        <c:v>42453</c:v>
                      </c:pt>
                      <c:pt idx="310">
                        <c:v>42457</c:v>
                      </c:pt>
                      <c:pt idx="311">
                        <c:v>42458</c:v>
                      </c:pt>
                      <c:pt idx="312">
                        <c:v>42459</c:v>
                      </c:pt>
                      <c:pt idx="313">
                        <c:v>42460</c:v>
                      </c:pt>
                      <c:pt idx="314">
                        <c:v>42461</c:v>
                      </c:pt>
                      <c:pt idx="315">
                        <c:v>42464</c:v>
                      </c:pt>
                      <c:pt idx="316">
                        <c:v>42465</c:v>
                      </c:pt>
                      <c:pt idx="317">
                        <c:v>42466</c:v>
                      </c:pt>
                      <c:pt idx="318">
                        <c:v>42467</c:v>
                      </c:pt>
                      <c:pt idx="319">
                        <c:v>42468</c:v>
                      </c:pt>
                      <c:pt idx="320">
                        <c:v>42471</c:v>
                      </c:pt>
                      <c:pt idx="321">
                        <c:v>42472</c:v>
                      </c:pt>
                      <c:pt idx="322">
                        <c:v>42473</c:v>
                      </c:pt>
                      <c:pt idx="323">
                        <c:v>42474</c:v>
                      </c:pt>
                      <c:pt idx="324">
                        <c:v>42475</c:v>
                      </c:pt>
                      <c:pt idx="325">
                        <c:v>42478</c:v>
                      </c:pt>
                      <c:pt idx="326">
                        <c:v>42479</c:v>
                      </c:pt>
                      <c:pt idx="327">
                        <c:v>42480</c:v>
                      </c:pt>
                      <c:pt idx="328">
                        <c:v>42481</c:v>
                      </c:pt>
                      <c:pt idx="329">
                        <c:v>42482</c:v>
                      </c:pt>
                      <c:pt idx="330">
                        <c:v>42485</c:v>
                      </c:pt>
                      <c:pt idx="331">
                        <c:v>42486</c:v>
                      </c:pt>
                      <c:pt idx="332">
                        <c:v>42487</c:v>
                      </c:pt>
                      <c:pt idx="333">
                        <c:v>42488</c:v>
                      </c:pt>
                      <c:pt idx="334">
                        <c:v>42489</c:v>
                      </c:pt>
                      <c:pt idx="335">
                        <c:v>42492</c:v>
                      </c:pt>
                      <c:pt idx="336">
                        <c:v>42493</c:v>
                      </c:pt>
                      <c:pt idx="337">
                        <c:v>42494</c:v>
                      </c:pt>
                      <c:pt idx="338">
                        <c:v>42495</c:v>
                      </c:pt>
                      <c:pt idx="339">
                        <c:v>42496</c:v>
                      </c:pt>
                      <c:pt idx="340">
                        <c:v>42499</c:v>
                      </c:pt>
                      <c:pt idx="341">
                        <c:v>42500</c:v>
                      </c:pt>
                      <c:pt idx="342">
                        <c:v>42501</c:v>
                      </c:pt>
                      <c:pt idx="343">
                        <c:v>42502</c:v>
                      </c:pt>
                      <c:pt idx="344">
                        <c:v>42503</c:v>
                      </c:pt>
                      <c:pt idx="345">
                        <c:v>42506</c:v>
                      </c:pt>
                      <c:pt idx="346">
                        <c:v>42507</c:v>
                      </c:pt>
                      <c:pt idx="347">
                        <c:v>42508</c:v>
                      </c:pt>
                      <c:pt idx="348">
                        <c:v>42509</c:v>
                      </c:pt>
                      <c:pt idx="349">
                        <c:v>42510</c:v>
                      </c:pt>
                      <c:pt idx="350">
                        <c:v>42513</c:v>
                      </c:pt>
                      <c:pt idx="351">
                        <c:v>42514</c:v>
                      </c:pt>
                      <c:pt idx="352">
                        <c:v>42515</c:v>
                      </c:pt>
                      <c:pt idx="353">
                        <c:v>42516</c:v>
                      </c:pt>
                      <c:pt idx="354">
                        <c:v>42517</c:v>
                      </c:pt>
                      <c:pt idx="355">
                        <c:v>42521</c:v>
                      </c:pt>
                      <c:pt idx="356">
                        <c:v>42522</c:v>
                      </c:pt>
                      <c:pt idx="357">
                        <c:v>42523</c:v>
                      </c:pt>
                      <c:pt idx="358">
                        <c:v>42524</c:v>
                      </c:pt>
                      <c:pt idx="359">
                        <c:v>42527</c:v>
                      </c:pt>
                      <c:pt idx="360">
                        <c:v>42528</c:v>
                      </c:pt>
                      <c:pt idx="361">
                        <c:v>42529</c:v>
                      </c:pt>
                      <c:pt idx="362">
                        <c:v>42530</c:v>
                      </c:pt>
                      <c:pt idx="363">
                        <c:v>42531</c:v>
                      </c:pt>
                      <c:pt idx="364">
                        <c:v>42534</c:v>
                      </c:pt>
                      <c:pt idx="365">
                        <c:v>42535</c:v>
                      </c:pt>
                      <c:pt idx="366">
                        <c:v>42536</c:v>
                      </c:pt>
                      <c:pt idx="367">
                        <c:v>42537</c:v>
                      </c:pt>
                      <c:pt idx="368">
                        <c:v>42538</c:v>
                      </c:pt>
                      <c:pt idx="369">
                        <c:v>42541</c:v>
                      </c:pt>
                      <c:pt idx="370">
                        <c:v>42542</c:v>
                      </c:pt>
                      <c:pt idx="371">
                        <c:v>42543</c:v>
                      </c:pt>
                      <c:pt idx="372">
                        <c:v>42544</c:v>
                      </c:pt>
                      <c:pt idx="373">
                        <c:v>42545</c:v>
                      </c:pt>
                      <c:pt idx="374">
                        <c:v>42548</c:v>
                      </c:pt>
                      <c:pt idx="375">
                        <c:v>42549</c:v>
                      </c:pt>
                      <c:pt idx="376">
                        <c:v>42550</c:v>
                      </c:pt>
                      <c:pt idx="377">
                        <c:v>42551</c:v>
                      </c:pt>
                      <c:pt idx="378">
                        <c:v>42552</c:v>
                      </c:pt>
                      <c:pt idx="379">
                        <c:v>42556</c:v>
                      </c:pt>
                      <c:pt idx="380">
                        <c:v>42557</c:v>
                      </c:pt>
                      <c:pt idx="381">
                        <c:v>42558</c:v>
                      </c:pt>
                      <c:pt idx="382">
                        <c:v>42559</c:v>
                      </c:pt>
                      <c:pt idx="383">
                        <c:v>42562</c:v>
                      </c:pt>
                      <c:pt idx="384">
                        <c:v>42563</c:v>
                      </c:pt>
                      <c:pt idx="385">
                        <c:v>42564</c:v>
                      </c:pt>
                      <c:pt idx="386">
                        <c:v>42565</c:v>
                      </c:pt>
                      <c:pt idx="387">
                        <c:v>42566</c:v>
                      </c:pt>
                      <c:pt idx="388">
                        <c:v>42569</c:v>
                      </c:pt>
                      <c:pt idx="389">
                        <c:v>42570</c:v>
                      </c:pt>
                      <c:pt idx="390">
                        <c:v>42571</c:v>
                      </c:pt>
                      <c:pt idx="391">
                        <c:v>42572</c:v>
                      </c:pt>
                      <c:pt idx="392">
                        <c:v>42573</c:v>
                      </c:pt>
                      <c:pt idx="393">
                        <c:v>42576</c:v>
                      </c:pt>
                      <c:pt idx="394">
                        <c:v>42577</c:v>
                      </c:pt>
                      <c:pt idx="395">
                        <c:v>42578</c:v>
                      </c:pt>
                      <c:pt idx="396">
                        <c:v>42579</c:v>
                      </c:pt>
                      <c:pt idx="397">
                        <c:v>42580</c:v>
                      </c:pt>
                      <c:pt idx="398">
                        <c:v>42583</c:v>
                      </c:pt>
                      <c:pt idx="399">
                        <c:v>42584</c:v>
                      </c:pt>
                      <c:pt idx="400">
                        <c:v>42585</c:v>
                      </c:pt>
                      <c:pt idx="401">
                        <c:v>42586</c:v>
                      </c:pt>
                      <c:pt idx="402">
                        <c:v>42587</c:v>
                      </c:pt>
                      <c:pt idx="403">
                        <c:v>42590</c:v>
                      </c:pt>
                      <c:pt idx="404">
                        <c:v>42591</c:v>
                      </c:pt>
                      <c:pt idx="405">
                        <c:v>42592</c:v>
                      </c:pt>
                      <c:pt idx="406">
                        <c:v>42593</c:v>
                      </c:pt>
                      <c:pt idx="407">
                        <c:v>42594</c:v>
                      </c:pt>
                      <c:pt idx="408">
                        <c:v>42597</c:v>
                      </c:pt>
                      <c:pt idx="409">
                        <c:v>42598</c:v>
                      </c:pt>
                      <c:pt idx="410">
                        <c:v>42599</c:v>
                      </c:pt>
                      <c:pt idx="411">
                        <c:v>42600</c:v>
                      </c:pt>
                      <c:pt idx="412">
                        <c:v>42601</c:v>
                      </c:pt>
                      <c:pt idx="413">
                        <c:v>42604</c:v>
                      </c:pt>
                      <c:pt idx="414">
                        <c:v>42605</c:v>
                      </c:pt>
                      <c:pt idx="415">
                        <c:v>42606</c:v>
                      </c:pt>
                      <c:pt idx="416">
                        <c:v>42607</c:v>
                      </c:pt>
                      <c:pt idx="417">
                        <c:v>42608</c:v>
                      </c:pt>
                      <c:pt idx="418">
                        <c:v>42611</c:v>
                      </c:pt>
                      <c:pt idx="419">
                        <c:v>42612</c:v>
                      </c:pt>
                      <c:pt idx="420">
                        <c:v>42613</c:v>
                      </c:pt>
                      <c:pt idx="421">
                        <c:v>42614</c:v>
                      </c:pt>
                      <c:pt idx="422">
                        <c:v>42615</c:v>
                      </c:pt>
                      <c:pt idx="423">
                        <c:v>42619</c:v>
                      </c:pt>
                      <c:pt idx="424">
                        <c:v>42620</c:v>
                      </c:pt>
                      <c:pt idx="425">
                        <c:v>42621</c:v>
                      </c:pt>
                      <c:pt idx="426">
                        <c:v>42622</c:v>
                      </c:pt>
                      <c:pt idx="427">
                        <c:v>42625</c:v>
                      </c:pt>
                      <c:pt idx="428">
                        <c:v>42626</c:v>
                      </c:pt>
                      <c:pt idx="429">
                        <c:v>42627</c:v>
                      </c:pt>
                      <c:pt idx="430">
                        <c:v>42628</c:v>
                      </c:pt>
                      <c:pt idx="431">
                        <c:v>42629</c:v>
                      </c:pt>
                      <c:pt idx="432">
                        <c:v>42632</c:v>
                      </c:pt>
                      <c:pt idx="433">
                        <c:v>42633</c:v>
                      </c:pt>
                      <c:pt idx="434">
                        <c:v>42634</c:v>
                      </c:pt>
                      <c:pt idx="435">
                        <c:v>42635</c:v>
                      </c:pt>
                      <c:pt idx="436">
                        <c:v>42636</c:v>
                      </c:pt>
                      <c:pt idx="437">
                        <c:v>42639</c:v>
                      </c:pt>
                      <c:pt idx="438">
                        <c:v>42640</c:v>
                      </c:pt>
                      <c:pt idx="439">
                        <c:v>42641</c:v>
                      </c:pt>
                      <c:pt idx="440">
                        <c:v>42642</c:v>
                      </c:pt>
                      <c:pt idx="441">
                        <c:v>42643</c:v>
                      </c:pt>
                      <c:pt idx="442">
                        <c:v>42646</c:v>
                      </c:pt>
                      <c:pt idx="443">
                        <c:v>42647</c:v>
                      </c:pt>
                      <c:pt idx="444">
                        <c:v>42648</c:v>
                      </c:pt>
                      <c:pt idx="445">
                        <c:v>42649</c:v>
                      </c:pt>
                      <c:pt idx="446">
                        <c:v>42650</c:v>
                      </c:pt>
                      <c:pt idx="447">
                        <c:v>42653</c:v>
                      </c:pt>
                      <c:pt idx="448">
                        <c:v>42654</c:v>
                      </c:pt>
                      <c:pt idx="449">
                        <c:v>42655</c:v>
                      </c:pt>
                      <c:pt idx="450">
                        <c:v>42656</c:v>
                      </c:pt>
                      <c:pt idx="451">
                        <c:v>42657</c:v>
                      </c:pt>
                      <c:pt idx="452">
                        <c:v>42660</c:v>
                      </c:pt>
                      <c:pt idx="453">
                        <c:v>42661</c:v>
                      </c:pt>
                      <c:pt idx="454">
                        <c:v>42662</c:v>
                      </c:pt>
                      <c:pt idx="455">
                        <c:v>42663</c:v>
                      </c:pt>
                      <c:pt idx="456">
                        <c:v>42664</c:v>
                      </c:pt>
                      <c:pt idx="457">
                        <c:v>42667</c:v>
                      </c:pt>
                      <c:pt idx="458">
                        <c:v>42668</c:v>
                      </c:pt>
                      <c:pt idx="459">
                        <c:v>42669</c:v>
                      </c:pt>
                      <c:pt idx="460">
                        <c:v>42670</c:v>
                      </c:pt>
                      <c:pt idx="461">
                        <c:v>42671</c:v>
                      </c:pt>
                      <c:pt idx="462">
                        <c:v>42674</c:v>
                      </c:pt>
                      <c:pt idx="463">
                        <c:v>42675</c:v>
                      </c:pt>
                      <c:pt idx="464">
                        <c:v>42676</c:v>
                      </c:pt>
                      <c:pt idx="465">
                        <c:v>42677</c:v>
                      </c:pt>
                      <c:pt idx="466">
                        <c:v>42678</c:v>
                      </c:pt>
                      <c:pt idx="467">
                        <c:v>42681</c:v>
                      </c:pt>
                      <c:pt idx="468">
                        <c:v>42682</c:v>
                      </c:pt>
                      <c:pt idx="469">
                        <c:v>42683</c:v>
                      </c:pt>
                      <c:pt idx="470">
                        <c:v>42684</c:v>
                      </c:pt>
                      <c:pt idx="471">
                        <c:v>42685</c:v>
                      </c:pt>
                      <c:pt idx="472">
                        <c:v>42688</c:v>
                      </c:pt>
                      <c:pt idx="473">
                        <c:v>42689</c:v>
                      </c:pt>
                      <c:pt idx="474">
                        <c:v>42690</c:v>
                      </c:pt>
                      <c:pt idx="475">
                        <c:v>42691</c:v>
                      </c:pt>
                      <c:pt idx="476">
                        <c:v>42692</c:v>
                      </c:pt>
                      <c:pt idx="477">
                        <c:v>42695</c:v>
                      </c:pt>
                      <c:pt idx="478">
                        <c:v>42696</c:v>
                      </c:pt>
                      <c:pt idx="479">
                        <c:v>42697</c:v>
                      </c:pt>
                      <c:pt idx="480">
                        <c:v>42699</c:v>
                      </c:pt>
                      <c:pt idx="481">
                        <c:v>42702</c:v>
                      </c:pt>
                      <c:pt idx="482">
                        <c:v>42703</c:v>
                      </c:pt>
                      <c:pt idx="483">
                        <c:v>42704</c:v>
                      </c:pt>
                      <c:pt idx="484">
                        <c:v>42705</c:v>
                      </c:pt>
                      <c:pt idx="485">
                        <c:v>42706</c:v>
                      </c:pt>
                      <c:pt idx="486">
                        <c:v>42709</c:v>
                      </c:pt>
                      <c:pt idx="487">
                        <c:v>42710</c:v>
                      </c:pt>
                      <c:pt idx="488">
                        <c:v>42711</c:v>
                      </c:pt>
                      <c:pt idx="489">
                        <c:v>42712</c:v>
                      </c:pt>
                      <c:pt idx="490">
                        <c:v>42713</c:v>
                      </c:pt>
                      <c:pt idx="491">
                        <c:v>42716</c:v>
                      </c:pt>
                      <c:pt idx="492">
                        <c:v>42717</c:v>
                      </c:pt>
                      <c:pt idx="493">
                        <c:v>42718</c:v>
                      </c:pt>
                      <c:pt idx="494">
                        <c:v>42719</c:v>
                      </c:pt>
                      <c:pt idx="495">
                        <c:v>42720</c:v>
                      </c:pt>
                      <c:pt idx="496">
                        <c:v>42723</c:v>
                      </c:pt>
                      <c:pt idx="497">
                        <c:v>42724</c:v>
                      </c:pt>
                      <c:pt idx="498">
                        <c:v>42725</c:v>
                      </c:pt>
                      <c:pt idx="499">
                        <c:v>42726</c:v>
                      </c:pt>
                      <c:pt idx="500">
                        <c:v>42727</c:v>
                      </c:pt>
                      <c:pt idx="501">
                        <c:v>42731</c:v>
                      </c:pt>
                      <c:pt idx="502">
                        <c:v>42732</c:v>
                      </c:pt>
                      <c:pt idx="503">
                        <c:v>42733</c:v>
                      </c:pt>
                      <c:pt idx="504">
                        <c:v>42734</c:v>
                      </c:pt>
                      <c:pt idx="505">
                        <c:v>42738</c:v>
                      </c:pt>
                      <c:pt idx="506">
                        <c:v>42739</c:v>
                      </c:pt>
                      <c:pt idx="507">
                        <c:v>42740</c:v>
                      </c:pt>
                      <c:pt idx="508">
                        <c:v>42741</c:v>
                      </c:pt>
                      <c:pt idx="509">
                        <c:v>42744</c:v>
                      </c:pt>
                      <c:pt idx="510">
                        <c:v>42745</c:v>
                      </c:pt>
                      <c:pt idx="511">
                        <c:v>42746</c:v>
                      </c:pt>
                      <c:pt idx="512">
                        <c:v>42747</c:v>
                      </c:pt>
                      <c:pt idx="513">
                        <c:v>42748</c:v>
                      </c:pt>
                      <c:pt idx="514">
                        <c:v>42752</c:v>
                      </c:pt>
                      <c:pt idx="515">
                        <c:v>42753</c:v>
                      </c:pt>
                      <c:pt idx="516">
                        <c:v>42754</c:v>
                      </c:pt>
                      <c:pt idx="517">
                        <c:v>42755</c:v>
                      </c:pt>
                      <c:pt idx="518">
                        <c:v>42758</c:v>
                      </c:pt>
                      <c:pt idx="519">
                        <c:v>42759</c:v>
                      </c:pt>
                      <c:pt idx="520">
                        <c:v>42760</c:v>
                      </c:pt>
                      <c:pt idx="521">
                        <c:v>42761</c:v>
                      </c:pt>
                      <c:pt idx="522">
                        <c:v>42762</c:v>
                      </c:pt>
                      <c:pt idx="523">
                        <c:v>42765</c:v>
                      </c:pt>
                      <c:pt idx="524">
                        <c:v>42766</c:v>
                      </c:pt>
                      <c:pt idx="525">
                        <c:v>42767</c:v>
                      </c:pt>
                      <c:pt idx="526">
                        <c:v>42768</c:v>
                      </c:pt>
                      <c:pt idx="527">
                        <c:v>42769</c:v>
                      </c:pt>
                      <c:pt idx="528">
                        <c:v>42772</c:v>
                      </c:pt>
                      <c:pt idx="529">
                        <c:v>42773</c:v>
                      </c:pt>
                      <c:pt idx="530">
                        <c:v>42774</c:v>
                      </c:pt>
                      <c:pt idx="531">
                        <c:v>42775</c:v>
                      </c:pt>
                      <c:pt idx="532">
                        <c:v>42776</c:v>
                      </c:pt>
                      <c:pt idx="533">
                        <c:v>42779</c:v>
                      </c:pt>
                      <c:pt idx="534">
                        <c:v>42780</c:v>
                      </c:pt>
                      <c:pt idx="535">
                        <c:v>42781</c:v>
                      </c:pt>
                      <c:pt idx="536">
                        <c:v>42782</c:v>
                      </c:pt>
                      <c:pt idx="537">
                        <c:v>42783</c:v>
                      </c:pt>
                      <c:pt idx="538">
                        <c:v>42787</c:v>
                      </c:pt>
                      <c:pt idx="539">
                        <c:v>42788</c:v>
                      </c:pt>
                      <c:pt idx="540">
                        <c:v>42789</c:v>
                      </c:pt>
                      <c:pt idx="541">
                        <c:v>42790</c:v>
                      </c:pt>
                      <c:pt idx="542">
                        <c:v>42793</c:v>
                      </c:pt>
                      <c:pt idx="543">
                        <c:v>42794</c:v>
                      </c:pt>
                      <c:pt idx="544">
                        <c:v>42795</c:v>
                      </c:pt>
                      <c:pt idx="545">
                        <c:v>42796</c:v>
                      </c:pt>
                      <c:pt idx="546">
                        <c:v>42797</c:v>
                      </c:pt>
                      <c:pt idx="547">
                        <c:v>42800</c:v>
                      </c:pt>
                      <c:pt idx="548">
                        <c:v>42801</c:v>
                      </c:pt>
                      <c:pt idx="549">
                        <c:v>42802</c:v>
                      </c:pt>
                      <c:pt idx="550">
                        <c:v>42803</c:v>
                      </c:pt>
                      <c:pt idx="551">
                        <c:v>42804</c:v>
                      </c:pt>
                      <c:pt idx="552">
                        <c:v>42807</c:v>
                      </c:pt>
                      <c:pt idx="553">
                        <c:v>42808</c:v>
                      </c:pt>
                      <c:pt idx="554">
                        <c:v>42809</c:v>
                      </c:pt>
                      <c:pt idx="555">
                        <c:v>42810</c:v>
                      </c:pt>
                      <c:pt idx="556">
                        <c:v>42811</c:v>
                      </c:pt>
                      <c:pt idx="557">
                        <c:v>42814</c:v>
                      </c:pt>
                      <c:pt idx="558">
                        <c:v>42815</c:v>
                      </c:pt>
                      <c:pt idx="559">
                        <c:v>42816</c:v>
                      </c:pt>
                      <c:pt idx="560">
                        <c:v>42817</c:v>
                      </c:pt>
                      <c:pt idx="561">
                        <c:v>42818</c:v>
                      </c:pt>
                      <c:pt idx="562">
                        <c:v>42821</c:v>
                      </c:pt>
                      <c:pt idx="563">
                        <c:v>42822</c:v>
                      </c:pt>
                      <c:pt idx="564">
                        <c:v>42823</c:v>
                      </c:pt>
                      <c:pt idx="565">
                        <c:v>42824</c:v>
                      </c:pt>
                      <c:pt idx="566">
                        <c:v>42825</c:v>
                      </c:pt>
                      <c:pt idx="567">
                        <c:v>42828</c:v>
                      </c:pt>
                      <c:pt idx="568">
                        <c:v>42829</c:v>
                      </c:pt>
                      <c:pt idx="569">
                        <c:v>42830</c:v>
                      </c:pt>
                      <c:pt idx="570">
                        <c:v>42831</c:v>
                      </c:pt>
                      <c:pt idx="571">
                        <c:v>42832</c:v>
                      </c:pt>
                      <c:pt idx="572">
                        <c:v>42835</c:v>
                      </c:pt>
                      <c:pt idx="573">
                        <c:v>42836</c:v>
                      </c:pt>
                      <c:pt idx="574">
                        <c:v>42837</c:v>
                      </c:pt>
                      <c:pt idx="575">
                        <c:v>42838</c:v>
                      </c:pt>
                      <c:pt idx="576">
                        <c:v>42842</c:v>
                      </c:pt>
                      <c:pt idx="577">
                        <c:v>42843</c:v>
                      </c:pt>
                      <c:pt idx="578">
                        <c:v>42844</c:v>
                      </c:pt>
                      <c:pt idx="579">
                        <c:v>42845</c:v>
                      </c:pt>
                      <c:pt idx="580">
                        <c:v>42846</c:v>
                      </c:pt>
                      <c:pt idx="581">
                        <c:v>42849</c:v>
                      </c:pt>
                      <c:pt idx="582">
                        <c:v>42850</c:v>
                      </c:pt>
                      <c:pt idx="583">
                        <c:v>42851</c:v>
                      </c:pt>
                      <c:pt idx="584">
                        <c:v>42852</c:v>
                      </c:pt>
                      <c:pt idx="585">
                        <c:v>42853</c:v>
                      </c:pt>
                      <c:pt idx="586">
                        <c:v>42856</c:v>
                      </c:pt>
                      <c:pt idx="587">
                        <c:v>42857</c:v>
                      </c:pt>
                      <c:pt idx="588">
                        <c:v>42858</c:v>
                      </c:pt>
                      <c:pt idx="589">
                        <c:v>42859</c:v>
                      </c:pt>
                      <c:pt idx="590">
                        <c:v>42860</c:v>
                      </c:pt>
                      <c:pt idx="591">
                        <c:v>42863</c:v>
                      </c:pt>
                      <c:pt idx="592">
                        <c:v>42864</c:v>
                      </c:pt>
                      <c:pt idx="593">
                        <c:v>42865</c:v>
                      </c:pt>
                      <c:pt idx="594">
                        <c:v>42866</c:v>
                      </c:pt>
                      <c:pt idx="595">
                        <c:v>42867</c:v>
                      </c:pt>
                      <c:pt idx="596">
                        <c:v>42870</c:v>
                      </c:pt>
                      <c:pt idx="597">
                        <c:v>42871</c:v>
                      </c:pt>
                      <c:pt idx="598">
                        <c:v>42872</c:v>
                      </c:pt>
                      <c:pt idx="599">
                        <c:v>42873</c:v>
                      </c:pt>
                      <c:pt idx="600">
                        <c:v>42874</c:v>
                      </c:pt>
                      <c:pt idx="601">
                        <c:v>42877</c:v>
                      </c:pt>
                      <c:pt idx="602">
                        <c:v>42878</c:v>
                      </c:pt>
                      <c:pt idx="603">
                        <c:v>42879</c:v>
                      </c:pt>
                      <c:pt idx="604">
                        <c:v>42880</c:v>
                      </c:pt>
                      <c:pt idx="605">
                        <c:v>42881</c:v>
                      </c:pt>
                      <c:pt idx="606">
                        <c:v>42885</c:v>
                      </c:pt>
                      <c:pt idx="607">
                        <c:v>42886</c:v>
                      </c:pt>
                      <c:pt idx="608">
                        <c:v>42887</c:v>
                      </c:pt>
                      <c:pt idx="609">
                        <c:v>42888</c:v>
                      </c:pt>
                      <c:pt idx="610">
                        <c:v>42891</c:v>
                      </c:pt>
                      <c:pt idx="611">
                        <c:v>42892</c:v>
                      </c:pt>
                      <c:pt idx="612">
                        <c:v>42893</c:v>
                      </c:pt>
                      <c:pt idx="613">
                        <c:v>42894</c:v>
                      </c:pt>
                      <c:pt idx="614">
                        <c:v>42895</c:v>
                      </c:pt>
                      <c:pt idx="615">
                        <c:v>42898</c:v>
                      </c:pt>
                      <c:pt idx="616">
                        <c:v>42899</c:v>
                      </c:pt>
                      <c:pt idx="617">
                        <c:v>42900</c:v>
                      </c:pt>
                      <c:pt idx="618">
                        <c:v>42901</c:v>
                      </c:pt>
                      <c:pt idx="619">
                        <c:v>42902</c:v>
                      </c:pt>
                      <c:pt idx="620">
                        <c:v>42905</c:v>
                      </c:pt>
                      <c:pt idx="621">
                        <c:v>42906</c:v>
                      </c:pt>
                      <c:pt idx="622">
                        <c:v>42907</c:v>
                      </c:pt>
                      <c:pt idx="623">
                        <c:v>42908</c:v>
                      </c:pt>
                      <c:pt idx="624">
                        <c:v>42909</c:v>
                      </c:pt>
                      <c:pt idx="625">
                        <c:v>42912</c:v>
                      </c:pt>
                      <c:pt idx="626">
                        <c:v>42913</c:v>
                      </c:pt>
                      <c:pt idx="627">
                        <c:v>42914</c:v>
                      </c:pt>
                      <c:pt idx="628">
                        <c:v>42915</c:v>
                      </c:pt>
                      <c:pt idx="629">
                        <c:v>42916</c:v>
                      </c:pt>
                      <c:pt idx="630">
                        <c:v>42919</c:v>
                      </c:pt>
                      <c:pt idx="631">
                        <c:v>42921</c:v>
                      </c:pt>
                      <c:pt idx="632">
                        <c:v>42922</c:v>
                      </c:pt>
                      <c:pt idx="633">
                        <c:v>42923</c:v>
                      </c:pt>
                      <c:pt idx="634">
                        <c:v>42926</c:v>
                      </c:pt>
                      <c:pt idx="635">
                        <c:v>42927</c:v>
                      </c:pt>
                      <c:pt idx="636">
                        <c:v>42928</c:v>
                      </c:pt>
                      <c:pt idx="637">
                        <c:v>42929</c:v>
                      </c:pt>
                      <c:pt idx="638">
                        <c:v>42930</c:v>
                      </c:pt>
                      <c:pt idx="639">
                        <c:v>42933</c:v>
                      </c:pt>
                      <c:pt idx="640">
                        <c:v>42934</c:v>
                      </c:pt>
                      <c:pt idx="641">
                        <c:v>42935</c:v>
                      </c:pt>
                      <c:pt idx="642">
                        <c:v>42936</c:v>
                      </c:pt>
                      <c:pt idx="643">
                        <c:v>42937</c:v>
                      </c:pt>
                      <c:pt idx="644">
                        <c:v>42940</c:v>
                      </c:pt>
                      <c:pt idx="645">
                        <c:v>42941</c:v>
                      </c:pt>
                      <c:pt idx="646">
                        <c:v>42942</c:v>
                      </c:pt>
                      <c:pt idx="647">
                        <c:v>42943</c:v>
                      </c:pt>
                      <c:pt idx="648">
                        <c:v>42944</c:v>
                      </c:pt>
                      <c:pt idx="649">
                        <c:v>42947</c:v>
                      </c:pt>
                      <c:pt idx="650">
                        <c:v>42948</c:v>
                      </c:pt>
                      <c:pt idx="651">
                        <c:v>42949</c:v>
                      </c:pt>
                      <c:pt idx="652">
                        <c:v>42950</c:v>
                      </c:pt>
                      <c:pt idx="653">
                        <c:v>42951</c:v>
                      </c:pt>
                      <c:pt idx="654">
                        <c:v>42954</c:v>
                      </c:pt>
                      <c:pt idx="655">
                        <c:v>42955</c:v>
                      </c:pt>
                      <c:pt idx="656">
                        <c:v>42956</c:v>
                      </c:pt>
                      <c:pt idx="657">
                        <c:v>42957</c:v>
                      </c:pt>
                      <c:pt idx="658">
                        <c:v>42958</c:v>
                      </c:pt>
                      <c:pt idx="659">
                        <c:v>42961</c:v>
                      </c:pt>
                      <c:pt idx="660">
                        <c:v>42962</c:v>
                      </c:pt>
                      <c:pt idx="661">
                        <c:v>42963</c:v>
                      </c:pt>
                      <c:pt idx="662">
                        <c:v>42964</c:v>
                      </c:pt>
                      <c:pt idx="663">
                        <c:v>42965</c:v>
                      </c:pt>
                      <c:pt idx="664">
                        <c:v>42968</c:v>
                      </c:pt>
                      <c:pt idx="665">
                        <c:v>42969</c:v>
                      </c:pt>
                      <c:pt idx="666">
                        <c:v>42970</c:v>
                      </c:pt>
                      <c:pt idx="667">
                        <c:v>42971</c:v>
                      </c:pt>
                      <c:pt idx="668">
                        <c:v>42972</c:v>
                      </c:pt>
                      <c:pt idx="669">
                        <c:v>42975</c:v>
                      </c:pt>
                      <c:pt idx="670">
                        <c:v>42976</c:v>
                      </c:pt>
                      <c:pt idx="671">
                        <c:v>42977</c:v>
                      </c:pt>
                      <c:pt idx="672">
                        <c:v>42978</c:v>
                      </c:pt>
                      <c:pt idx="673">
                        <c:v>42979</c:v>
                      </c:pt>
                      <c:pt idx="674">
                        <c:v>42983</c:v>
                      </c:pt>
                      <c:pt idx="675">
                        <c:v>42984</c:v>
                      </c:pt>
                      <c:pt idx="676">
                        <c:v>42985</c:v>
                      </c:pt>
                      <c:pt idx="677">
                        <c:v>42986</c:v>
                      </c:pt>
                      <c:pt idx="678">
                        <c:v>42989</c:v>
                      </c:pt>
                      <c:pt idx="679">
                        <c:v>42990</c:v>
                      </c:pt>
                      <c:pt idx="680">
                        <c:v>42991</c:v>
                      </c:pt>
                      <c:pt idx="681">
                        <c:v>42992</c:v>
                      </c:pt>
                      <c:pt idx="682">
                        <c:v>42993</c:v>
                      </c:pt>
                      <c:pt idx="683">
                        <c:v>42996</c:v>
                      </c:pt>
                      <c:pt idx="684">
                        <c:v>42997</c:v>
                      </c:pt>
                      <c:pt idx="685">
                        <c:v>42998</c:v>
                      </c:pt>
                      <c:pt idx="686">
                        <c:v>42999</c:v>
                      </c:pt>
                      <c:pt idx="687">
                        <c:v>43000</c:v>
                      </c:pt>
                      <c:pt idx="688">
                        <c:v>43003</c:v>
                      </c:pt>
                      <c:pt idx="689">
                        <c:v>43004</c:v>
                      </c:pt>
                      <c:pt idx="690">
                        <c:v>43005</c:v>
                      </c:pt>
                      <c:pt idx="691">
                        <c:v>43006</c:v>
                      </c:pt>
                      <c:pt idx="692">
                        <c:v>43007</c:v>
                      </c:pt>
                      <c:pt idx="693">
                        <c:v>43010</c:v>
                      </c:pt>
                      <c:pt idx="694">
                        <c:v>43011</c:v>
                      </c:pt>
                      <c:pt idx="695">
                        <c:v>43012</c:v>
                      </c:pt>
                      <c:pt idx="696">
                        <c:v>43013</c:v>
                      </c:pt>
                      <c:pt idx="697">
                        <c:v>43014</c:v>
                      </c:pt>
                      <c:pt idx="698">
                        <c:v>43017</c:v>
                      </c:pt>
                      <c:pt idx="699">
                        <c:v>43018</c:v>
                      </c:pt>
                      <c:pt idx="700">
                        <c:v>43019</c:v>
                      </c:pt>
                      <c:pt idx="701">
                        <c:v>43020</c:v>
                      </c:pt>
                      <c:pt idx="702">
                        <c:v>43021</c:v>
                      </c:pt>
                      <c:pt idx="703">
                        <c:v>43024</c:v>
                      </c:pt>
                      <c:pt idx="704">
                        <c:v>43025</c:v>
                      </c:pt>
                      <c:pt idx="705">
                        <c:v>43026</c:v>
                      </c:pt>
                      <c:pt idx="706">
                        <c:v>43027</c:v>
                      </c:pt>
                      <c:pt idx="707">
                        <c:v>43028</c:v>
                      </c:pt>
                      <c:pt idx="708">
                        <c:v>43031</c:v>
                      </c:pt>
                      <c:pt idx="709">
                        <c:v>43032</c:v>
                      </c:pt>
                      <c:pt idx="710">
                        <c:v>43033</c:v>
                      </c:pt>
                      <c:pt idx="711">
                        <c:v>43034</c:v>
                      </c:pt>
                      <c:pt idx="712">
                        <c:v>43035</c:v>
                      </c:pt>
                      <c:pt idx="713">
                        <c:v>43038</c:v>
                      </c:pt>
                      <c:pt idx="714">
                        <c:v>43039</c:v>
                      </c:pt>
                      <c:pt idx="715">
                        <c:v>43040</c:v>
                      </c:pt>
                      <c:pt idx="716">
                        <c:v>43041</c:v>
                      </c:pt>
                      <c:pt idx="717">
                        <c:v>43042</c:v>
                      </c:pt>
                      <c:pt idx="718">
                        <c:v>43045</c:v>
                      </c:pt>
                      <c:pt idx="719">
                        <c:v>43046</c:v>
                      </c:pt>
                      <c:pt idx="720">
                        <c:v>43047</c:v>
                      </c:pt>
                      <c:pt idx="721">
                        <c:v>43048</c:v>
                      </c:pt>
                      <c:pt idx="722">
                        <c:v>43049</c:v>
                      </c:pt>
                      <c:pt idx="723">
                        <c:v>43052</c:v>
                      </c:pt>
                      <c:pt idx="724">
                        <c:v>43053</c:v>
                      </c:pt>
                      <c:pt idx="725">
                        <c:v>43054</c:v>
                      </c:pt>
                      <c:pt idx="726">
                        <c:v>43055</c:v>
                      </c:pt>
                      <c:pt idx="727">
                        <c:v>43056</c:v>
                      </c:pt>
                      <c:pt idx="728">
                        <c:v>43059</c:v>
                      </c:pt>
                      <c:pt idx="729">
                        <c:v>43060</c:v>
                      </c:pt>
                      <c:pt idx="730">
                        <c:v>43061</c:v>
                      </c:pt>
                      <c:pt idx="731">
                        <c:v>43063</c:v>
                      </c:pt>
                      <c:pt idx="732">
                        <c:v>43066</c:v>
                      </c:pt>
                      <c:pt idx="733">
                        <c:v>43067</c:v>
                      </c:pt>
                      <c:pt idx="734">
                        <c:v>43068</c:v>
                      </c:pt>
                      <c:pt idx="735">
                        <c:v>43069</c:v>
                      </c:pt>
                      <c:pt idx="736">
                        <c:v>43070</c:v>
                      </c:pt>
                      <c:pt idx="737">
                        <c:v>43073</c:v>
                      </c:pt>
                      <c:pt idx="738">
                        <c:v>43074</c:v>
                      </c:pt>
                      <c:pt idx="739">
                        <c:v>43075</c:v>
                      </c:pt>
                      <c:pt idx="740">
                        <c:v>43076</c:v>
                      </c:pt>
                      <c:pt idx="741">
                        <c:v>43077</c:v>
                      </c:pt>
                      <c:pt idx="742">
                        <c:v>43080</c:v>
                      </c:pt>
                      <c:pt idx="743">
                        <c:v>43081</c:v>
                      </c:pt>
                      <c:pt idx="744">
                        <c:v>43082</c:v>
                      </c:pt>
                      <c:pt idx="745">
                        <c:v>43083</c:v>
                      </c:pt>
                      <c:pt idx="746">
                        <c:v>43084</c:v>
                      </c:pt>
                      <c:pt idx="747">
                        <c:v>43087</c:v>
                      </c:pt>
                      <c:pt idx="748">
                        <c:v>43088</c:v>
                      </c:pt>
                      <c:pt idx="749">
                        <c:v>43089</c:v>
                      </c:pt>
                      <c:pt idx="750">
                        <c:v>43090</c:v>
                      </c:pt>
                      <c:pt idx="751">
                        <c:v>43091</c:v>
                      </c:pt>
                      <c:pt idx="752">
                        <c:v>43095</c:v>
                      </c:pt>
                      <c:pt idx="753">
                        <c:v>43096</c:v>
                      </c:pt>
                      <c:pt idx="754">
                        <c:v>43097</c:v>
                      </c:pt>
                      <c:pt idx="755">
                        <c:v>43098</c:v>
                      </c:pt>
                      <c:pt idx="756">
                        <c:v>43102</c:v>
                      </c:pt>
                      <c:pt idx="757">
                        <c:v>43103</c:v>
                      </c:pt>
                      <c:pt idx="758">
                        <c:v>43104</c:v>
                      </c:pt>
                      <c:pt idx="759">
                        <c:v>43105</c:v>
                      </c:pt>
                      <c:pt idx="760">
                        <c:v>43108</c:v>
                      </c:pt>
                      <c:pt idx="761">
                        <c:v>43109</c:v>
                      </c:pt>
                      <c:pt idx="762">
                        <c:v>43110</c:v>
                      </c:pt>
                      <c:pt idx="763">
                        <c:v>43111</c:v>
                      </c:pt>
                      <c:pt idx="764">
                        <c:v>43112</c:v>
                      </c:pt>
                      <c:pt idx="765">
                        <c:v>43116</c:v>
                      </c:pt>
                      <c:pt idx="766">
                        <c:v>43117</c:v>
                      </c:pt>
                      <c:pt idx="767">
                        <c:v>43118</c:v>
                      </c:pt>
                      <c:pt idx="768">
                        <c:v>43119</c:v>
                      </c:pt>
                      <c:pt idx="769">
                        <c:v>43122</c:v>
                      </c:pt>
                      <c:pt idx="770">
                        <c:v>43123</c:v>
                      </c:pt>
                      <c:pt idx="771">
                        <c:v>43124</c:v>
                      </c:pt>
                      <c:pt idx="772">
                        <c:v>43125</c:v>
                      </c:pt>
                      <c:pt idx="773">
                        <c:v>43126</c:v>
                      </c:pt>
                      <c:pt idx="774">
                        <c:v>43129</c:v>
                      </c:pt>
                      <c:pt idx="775">
                        <c:v>43130</c:v>
                      </c:pt>
                      <c:pt idx="776">
                        <c:v>43131</c:v>
                      </c:pt>
                      <c:pt idx="777">
                        <c:v>43132</c:v>
                      </c:pt>
                      <c:pt idx="778">
                        <c:v>43133</c:v>
                      </c:pt>
                      <c:pt idx="779">
                        <c:v>43136</c:v>
                      </c:pt>
                      <c:pt idx="780">
                        <c:v>43137</c:v>
                      </c:pt>
                      <c:pt idx="781">
                        <c:v>43138</c:v>
                      </c:pt>
                      <c:pt idx="782">
                        <c:v>43139</c:v>
                      </c:pt>
                      <c:pt idx="783">
                        <c:v>43140</c:v>
                      </c:pt>
                      <c:pt idx="784">
                        <c:v>43143</c:v>
                      </c:pt>
                      <c:pt idx="785">
                        <c:v>43144</c:v>
                      </c:pt>
                      <c:pt idx="786">
                        <c:v>43145</c:v>
                      </c:pt>
                      <c:pt idx="787">
                        <c:v>43146</c:v>
                      </c:pt>
                      <c:pt idx="788">
                        <c:v>43147</c:v>
                      </c:pt>
                      <c:pt idx="789">
                        <c:v>43151</c:v>
                      </c:pt>
                      <c:pt idx="790">
                        <c:v>43152</c:v>
                      </c:pt>
                      <c:pt idx="791">
                        <c:v>43153</c:v>
                      </c:pt>
                      <c:pt idx="792">
                        <c:v>43154</c:v>
                      </c:pt>
                      <c:pt idx="793">
                        <c:v>43157</c:v>
                      </c:pt>
                      <c:pt idx="794">
                        <c:v>43158</c:v>
                      </c:pt>
                      <c:pt idx="795">
                        <c:v>43159</c:v>
                      </c:pt>
                      <c:pt idx="796">
                        <c:v>43160</c:v>
                      </c:pt>
                      <c:pt idx="797">
                        <c:v>43161</c:v>
                      </c:pt>
                      <c:pt idx="798">
                        <c:v>43164</c:v>
                      </c:pt>
                      <c:pt idx="799">
                        <c:v>43165</c:v>
                      </c:pt>
                      <c:pt idx="800">
                        <c:v>43166</c:v>
                      </c:pt>
                      <c:pt idx="801">
                        <c:v>43167</c:v>
                      </c:pt>
                      <c:pt idx="802">
                        <c:v>43168</c:v>
                      </c:pt>
                      <c:pt idx="803">
                        <c:v>43171</c:v>
                      </c:pt>
                      <c:pt idx="804">
                        <c:v>43172</c:v>
                      </c:pt>
                      <c:pt idx="805">
                        <c:v>43173</c:v>
                      </c:pt>
                      <c:pt idx="806">
                        <c:v>43174</c:v>
                      </c:pt>
                      <c:pt idx="807">
                        <c:v>43175</c:v>
                      </c:pt>
                      <c:pt idx="808">
                        <c:v>43178</c:v>
                      </c:pt>
                      <c:pt idx="809">
                        <c:v>43179</c:v>
                      </c:pt>
                      <c:pt idx="810">
                        <c:v>43180</c:v>
                      </c:pt>
                      <c:pt idx="811">
                        <c:v>43181</c:v>
                      </c:pt>
                      <c:pt idx="812">
                        <c:v>43182</c:v>
                      </c:pt>
                      <c:pt idx="813">
                        <c:v>43185</c:v>
                      </c:pt>
                      <c:pt idx="814">
                        <c:v>43186</c:v>
                      </c:pt>
                      <c:pt idx="815">
                        <c:v>43187</c:v>
                      </c:pt>
                      <c:pt idx="816">
                        <c:v>43188</c:v>
                      </c:pt>
                      <c:pt idx="817">
                        <c:v>43192</c:v>
                      </c:pt>
                      <c:pt idx="818">
                        <c:v>43193</c:v>
                      </c:pt>
                      <c:pt idx="819">
                        <c:v>43194</c:v>
                      </c:pt>
                      <c:pt idx="820">
                        <c:v>43195</c:v>
                      </c:pt>
                      <c:pt idx="821">
                        <c:v>43196</c:v>
                      </c:pt>
                      <c:pt idx="822">
                        <c:v>43199</c:v>
                      </c:pt>
                      <c:pt idx="823">
                        <c:v>43200</c:v>
                      </c:pt>
                      <c:pt idx="824">
                        <c:v>43201</c:v>
                      </c:pt>
                      <c:pt idx="825">
                        <c:v>43202</c:v>
                      </c:pt>
                      <c:pt idx="826">
                        <c:v>43203</c:v>
                      </c:pt>
                      <c:pt idx="827">
                        <c:v>43206</c:v>
                      </c:pt>
                      <c:pt idx="828">
                        <c:v>43207</c:v>
                      </c:pt>
                      <c:pt idx="829">
                        <c:v>43208</c:v>
                      </c:pt>
                      <c:pt idx="830">
                        <c:v>43209</c:v>
                      </c:pt>
                      <c:pt idx="831">
                        <c:v>43210</c:v>
                      </c:pt>
                      <c:pt idx="832">
                        <c:v>43213</c:v>
                      </c:pt>
                      <c:pt idx="833">
                        <c:v>43214</c:v>
                      </c:pt>
                      <c:pt idx="834">
                        <c:v>43215</c:v>
                      </c:pt>
                      <c:pt idx="835">
                        <c:v>43216</c:v>
                      </c:pt>
                      <c:pt idx="836">
                        <c:v>43217</c:v>
                      </c:pt>
                      <c:pt idx="837">
                        <c:v>43220</c:v>
                      </c:pt>
                      <c:pt idx="838">
                        <c:v>43221</c:v>
                      </c:pt>
                      <c:pt idx="839">
                        <c:v>43222</c:v>
                      </c:pt>
                      <c:pt idx="840">
                        <c:v>43223</c:v>
                      </c:pt>
                      <c:pt idx="841">
                        <c:v>43224</c:v>
                      </c:pt>
                      <c:pt idx="842">
                        <c:v>43227</c:v>
                      </c:pt>
                      <c:pt idx="843">
                        <c:v>43228</c:v>
                      </c:pt>
                      <c:pt idx="844">
                        <c:v>43229</c:v>
                      </c:pt>
                      <c:pt idx="845">
                        <c:v>43230</c:v>
                      </c:pt>
                      <c:pt idx="846">
                        <c:v>43231</c:v>
                      </c:pt>
                      <c:pt idx="847">
                        <c:v>43234</c:v>
                      </c:pt>
                      <c:pt idx="848">
                        <c:v>43235</c:v>
                      </c:pt>
                      <c:pt idx="849">
                        <c:v>43236</c:v>
                      </c:pt>
                      <c:pt idx="850">
                        <c:v>43237</c:v>
                      </c:pt>
                      <c:pt idx="851">
                        <c:v>43238</c:v>
                      </c:pt>
                      <c:pt idx="852">
                        <c:v>43241</c:v>
                      </c:pt>
                      <c:pt idx="853">
                        <c:v>43242</c:v>
                      </c:pt>
                      <c:pt idx="854">
                        <c:v>43243</c:v>
                      </c:pt>
                      <c:pt idx="855">
                        <c:v>43244</c:v>
                      </c:pt>
                      <c:pt idx="856">
                        <c:v>43245</c:v>
                      </c:pt>
                      <c:pt idx="857">
                        <c:v>43249</c:v>
                      </c:pt>
                      <c:pt idx="858">
                        <c:v>43250</c:v>
                      </c:pt>
                      <c:pt idx="859">
                        <c:v>43251</c:v>
                      </c:pt>
                      <c:pt idx="860">
                        <c:v>43252</c:v>
                      </c:pt>
                      <c:pt idx="861">
                        <c:v>43255</c:v>
                      </c:pt>
                      <c:pt idx="862">
                        <c:v>43256</c:v>
                      </c:pt>
                      <c:pt idx="863">
                        <c:v>43257</c:v>
                      </c:pt>
                      <c:pt idx="864">
                        <c:v>43258</c:v>
                      </c:pt>
                      <c:pt idx="865">
                        <c:v>43259</c:v>
                      </c:pt>
                      <c:pt idx="866">
                        <c:v>43262</c:v>
                      </c:pt>
                      <c:pt idx="867">
                        <c:v>43263</c:v>
                      </c:pt>
                      <c:pt idx="868">
                        <c:v>43264</c:v>
                      </c:pt>
                      <c:pt idx="869">
                        <c:v>43265</c:v>
                      </c:pt>
                      <c:pt idx="870">
                        <c:v>43266</c:v>
                      </c:pt>
                      <c:pt idx="871">
                        <c:v>43269</c:v>
                      </c:pt>
                      <c:pt idx="872">
                        <c:v>43270</c:v>
                      </c:pt>
                      <c:pt idx="873">
                        <c:v>43271</c:v>
                      </c:pt>
                      <c:pt idx="874">
                        <c:v>43272</c:v>
                      </c:pt>
                      <c:pt idx="875">
                        <c:v>43273</c:v>
                      </c:pt>
                      <c:pt idx="876">
                        <c:v>43276</c:v>
                      </c:pt>
                      <c:pt idx="877">
                        <c:v>43277</c:v>
                      </c:pt>
                      <c:pt idx="878">
                        <c:v>43278</c:v>
                      </c:pt>
                      <c:pt idx="879">
                        <c:v>43279</c:v>
                      </c:pt>
                      <c:pt idx="880">
                        <c:v>43280</c:v>
                      </c:pt>
                      <c:pt idx="881">
                        <c:v>43283</c:v>
                      </c:pt>
                      <c:pt idx="882">
                        <c:v>43284</c:v>
                      </c:pt>
                      <c:pt idx="883">
                        <c:v>43286</c:v>
                      </c:pt>
                      <c:pt idx="884">
                        <c:v>43287</c:v>
                      </c:pt>
                      <c:pt idx="885">
                        <c:v>43290</c:v>
                      </c:pt>
                      <c:pt idx="886">
                        <c:v>43291</c:v>
                      </c:pt>
                      <c:pt idx="887">
                        <c:v>43292</c:v>
                      </c:pt>
                      <c:pt idx="888">
                        <c:v>43293</c:v>
                      </c:pt>
                      <c:pt idx="889">
                        <c:v>43294</c:v>
                      </c:pt>
                      <c:pt idx="890">
                        <c:v>43297</c:v>
                      </c:pt>
                      <c:pt idx="891">
                        <c:v>43298</c:v>
                      </c:pt>
                      <c:pt idx="892">
                        <c:v>43299</c:v>
                      </c:pt>
                      <c:pt idx="893">
                        <c:v>43300</c:v>
                      </c:pt>
                      <c:pt idx="894">
                        <c:v>43301</c:v>
                      </c:pt>
                      <c:pt idx="895">
                        <c:v>43304</c:v>
                      </c:pt>
                      <c:pt idx="896">
                        <c:v>43305</c:v>
                      </c:pt>
                      <c:pt idx="897">
                        <c:v>43306</c:v>
                      </c:pt>
                      <c:pt idx="898">
                        <c:v>43307</c:v>
                      </c:pt>
                      <c:pt idx="899">
                        <c:v>43308</c:v>
                      </c:pt>
                      <c:pt idx="900">
                        <c:v>43311</c:v>
                      </c:pt>
                      <c:pt idx="901">
                        <c:v>43312</c:v>
                      </c:pt>
                      <c:pt idx="902">
                        <c:v>43313</c:v>
                      </c:pt>
                      <c:pt idx="903">
                        <c:v>43314</c:v>
                      </c:pt>
                      <c:pt idx="904">
                        <c:v>43315</c:v>
                      </c:pt>
                      <c:pt idx="905">
                        <c:v>43318</c:v>
                      </c:pt>
                      <c:pt idx="906">
                        <c:v>43319</c:v>
                      </c:pt>
                      <c:pt idx="907">
                        <c:v>43320</c:v>
                      </c:pt>
                      <c:pt idx="908">
                        <c:v>43321</c:v>
                      </c:pt>
                      <c:pt idx="909">
                        <c:v>43322</c:v>
                      </c:pt>
                      <c:pt idx="910">
                        <c:v>43325</c:v>
                      </c:pt>
                      <c:pt idx="911">
                        <c:v>43326</c:v>
                      </c:pt>
                      <c:pt idx="912">
                        <c:v>43327</c:v>
                      </c:pt>
                      <c:pt idx="913">
                        <c:v>43328</c:v>
                      </c:pt>
                      <c:pt idx="914">
                        <c:v>43329</c:v>
                      </c:pt>
                      <c:pt idx="915">
                        <c:v>43332</c:v>
                      </c:pt>
                      <c:pt idx="916">
                        <c:v>43333</c:v>
                      </c:pt>
                      <c:pt idx="917">
                        <c:v>43334</c:v>
                      </c:pt>
                      <c:pt idx="918">
                        <c:v>43335</c:v>
                      </c:pt>
                      <c:pt idx="919">
                        <c:v>43336</c:v>
                      </c:pt>
                      <c:pt idx="920">
                        <c:v>43339</c:v>
                      </c:pt>
                      <c:pt idx="921">
                        <c:v>43340</c:v>
                      </c:pt>
                      <c:pt idx="922">
                        <c:v>43341</c:v>
                      </c:pt>
                      <c:pt idx="923">
                        <c:v>43342</c:v>
                      </c:pt>
                      <c:pt idx="924">
                        <c:v>43343</c:v>
                      </c:pt>
                      <c:pt idx="925">
                        <c:v>43347</c:v>
                      </c:pt>
                      <c:pt idx="926">
                        <c:v>43348</c:v>
                      </c:pt>
                      <c:pt idx="927">
                        <c:v>43349</c:v>
                      </c:pt>
                      <c:pt idx="928">
                        <c:v>43350</c:v>
                      </c:pt>
                      <c:pt idx="929">
                        <c:v>43353</c:v>
                      </c:pt>
                      <c:pt idx="930">
                        <c:v>43354</c:v>
                      </c:pt>
                      <c:pt idx="931">
                        <c:v>43355</c:v>
                      </c:pt>
                      <c:pt idx="932">
                        <c:v>43356</c:v>
                      </c:pt>
                      <c:pt idx="933">
                        <c:v>43357</c:v>
                      </c:pt>
                      <c:pt idx="934">
                        <c:v>43360</c:v>
                      </c:pt>
                      <c:pt idx="935">
                        <c:v>43361</c:v>
                      </c:pt>
                      <c:pt idx="936">
                        <c:v>43362</c:v>
                      </c:pt>
                      <c:pt idx="937">
                        <c:v>43363</c:v>
                      </c:pt>
                      <c:pt idx="938">
                        <c:v>43364</c:v>
                      </c:pt>
                      <c:pt idx="939">
                        <c:v>43367</c:v>
                      </c:pt>
                      <c:pt idx="940">
                        <c:v>43368</c:v>
                      </c:pt>
                      <c:pt idx="941">
                        <c:v>43369</c:v>
                      </c:pt>
                      <c:pt idx="942">
                        <c:v>43370</c:v>
                      </c:pt>
                      <c:pt idx="943">
                        <c:v>43371</c:v>
                      </c:pt>
                      <c:pt idx="944">
                        <c:v>43374</c:v>
                      </c:pt>
                      <c:pt idx="945">
                        <c:v>43375</c:v>
                      </c:pt>
                      <c:pt idx="946">
                        <c:v>43376</c:v>
                      </c:pt>
                      <c:pt idx="947">
                        <c:v>43377</c:v>
                      </c:pt>
                      <c:pt idx="948">
                        <c:v>43378</c:v>
                      </c:pt>
                      <c:pt idx="949">
                        <c:v>43381</c:v>
                      </c:pt>
                      <c:pt idx="950">
                        <c:v>43382</c:v>
                      </c:pt>
                      <c:pt idx="951">
                        <c:v>43383</c:v>
                      </c:pt>
                      <c:pt idx="952">
                        <c:v>43384</c:v>
                      </c:pt>
                      <c:pt idx="953">
                        <c:v>43385</c:v>
                      </c:pt>
                      <c:pt idx="954">
                        <c:v>43388</c:v>
                      </c:pt>
                      <c:pt idx="955">
                        <c:v>43389</c:v>
                      </c:pt>
                      <c:pt idx="956">
                        <c:v>43390</c:v>
                      </c:pt>
                      <c:pt idx="957">
                        <c:v>43391</c:v>
                      </c:pt>
                      <c:pt idx="958">
                        <c:v>43392</c:v>
                      </c:pt>
                      <c:pt idx="959">
                        <c:v>43395</c:v>
                      </c:pt>
                      <c:pt idx="960">
                        <c:v>43396</c:v>
                      </c:pt>
                      <c:pt idx="961">
                        <c:v>43397</c:v>
                      </c:pt>
                      <c:pt idx="962">
                        <c:v>43398</c:v>
                      </c:pt>
                      <c:pt idx="963">
                        <c:v>43399</c:v>
                      </c:pt>
                      <c:pt idx="964">
                        <c:v>43402</c:v>
                      </c:pt>
                      <c:pt idx="965">
                        <c:v>43403</c:v>
                      </c:pt>
                      <c:pt idx="966">
                        <c:v>43404</c:v>
                      </c:pt>
                      <c:pt idx="967">
                        <c:v>43405</c:v>
                      </c:pt>
                      <c:pt idx="968">
                        <c:v>43406</c:v>
                      </c:pt>
                      <c:pt idx="969">
                        <c:v>43409</c:v>
                      </c:pt>
                      <c:pt idx="970">
                        <c:v>43410</c:v>
                      </c:pt>
                      <c:pt idx="971">
                        <c:v>43411</c:v>
                      </c:pt>
                      <c:pt idx="972">
                        <c:v>43412</c:v>
                      </c:pt>
                      <c:pt idx="973">
                        <c:v>43413</c:v>
                      </c:pt>
                      <c:pt idx="974">
                        <c:v>43416</c:v>
                      </c:pt>
                      <c:pt idx="975">
                        <c:v>43417</c:v>
                      </c:pt>
                      <c:pt idx="976">
                        <c:v>43418</c:v>
                      </c:pt>
                      <c:pt idx="977">
                        <c:v>43419</c:v>
                      </c:pt>
                      <c:pt idx="978">
                        <c:v>43420</c:v>
                      </c:pt>
                      <c:pt idx="979">
                        <c:v>43423</c:v>
                      </c:pt>
                      <c:pt idx="980">
                        <c:v>43424</c:v>
                      </c:pt>
                      <c:pt idx="981">
                        <c:v>43425</c:v>
                      </c:pt>
                      <c:pt idx="982">
                        <c:v>43427</c:v>
                      </c:pt>
                      <c:pt idx="983">
                        <c:v>43430</c:v>
                      </c:pt>
                      <c:pt idx="984">
                        <c:v>43431</c:v>
                      </c:pt>
                      <c:pt idx="985">
                        <c:v>43432</c:v>
                      </c:pt>
                      <c:pt idx="986">
                        <c:v>43433</c:v>
                      </c:pt>
                      <c:pt idx="987">
                        <c:v>43434</c:v>
                      </c:pt>
                      <c:pt idx="988">
                        <c:v>43437</c:v>
                      </c:pt>
                      <c:pt idx="989">
                        <c:v>43438</c:v>
                      </c:pt>
                      <c:pt idx="990">
                        <c:v>43439</c:v>
                      </c:pt>
                      <c:pt idx="991">
                        <c:v>43440</c:v>
                      </c:pt>
                      <c:pt idx="992">
                        <c:v>43441</c:v>
                      </c:pt>
                      <c:pt idx="993">
                        <c:v>43444</c:v>
                      </c:pt>
                      <c:pt idx="994">
                        <c:v>43445</c:v>
                      </c:pt>
                      <c:pt idx="995">
                        <c:v>43446</c:v>
                      </c:pt>
                      <c:pt idx="996">
                        <c:v>43447</c:v>
                      </c:pt>
                      <c:pt idx="997">
                        <c:v>43448</c:v>
                      </c:pt>
                      <c:pt idx="998">
                        <c:v>43451</c:v>
                      </c:pt>
                      <c:pt idx="999">
                        <c:v>43452</c:v>
                      </c:pt>
                      <c:pt idx="1000">
                        <c:v>43453</c:v>
                      </c:pt>
                      <c:pt idx="1001">
                        <c:v>43454</c:v>
                      </c:pt>
                      <c:pt idx="1002">
                        <c:v>43455</c:v>
                      </c:pt>
                      <c:pt idx="1003">
                        <c:v>43458</c:v>
                      </c:pt>
                      <c:pt idx="1004">
                        <c:v>43460</c:v>
                      </c:pt>
                      <c:pt idx="1005">
                        <c:v>43461</c:v>
                      </c:pt>
                      <c:pt idx="1006">
                        <c:v>43462</c:v>
                      </c:pt>
                      <c:pt idx="1007">
                        <c:v>43465</c:v>
                      </c:pt>
                      <c:pt idx="1008">
                        <c:v>43467</c:v>
                      </c:pt>
                      <c:pt idx="1009">
                        <c:v>43468</c:v>
                      </c:pt>
                      <c:pt idx="1010">
                        <c:v>43469</c:v>
                      </c:pt>
                      <c:pt idx="1011">
                        <c:v>43472</c:v>
                      </c:pt>
                      <c:pt idx="1012">
                        <c:v>43473</c:v>
                      </c:pt>
                      <c:pt idx="1013">
                        <c:v>43474</c:v>
                      </c:pt>
                      <c:pt idx="1014">
                        <c:v>43475</c:v>
                      </c:pt>
                      <c:pt idx="1015">
                        <c:v>43476</c:v>
                      </c:pt>
                      <c:pt idx="1016">
                        <c:v>43479</c:v>
                      </c:pt>
                      <c:pt idx="1017">
                        <c:v>43480</c:v>
                      </c:pt>
                      <c:pt idx="1018">
                        <c:v>43481</c:v>
                      </c:pt>
                      <c:pt idx="1019">
                        <c:v>43482</c:v>
                      </c:pt>
                      <c:pt idx="1020">
                        <c:v>43483</c:v>
                      </c:pt>
                      <c:pt idx="1021">
                        <c:v>43487</c:v>
                      </c:pt>
                      <c:pt idx="1022">
                        <c:v>43488</c:v>
                      </c:pt>
                      <c:pt idx="1023">
                        <c:v>43489</c:v>
                      </c:pt>
                      <c:pt idx="1024">
                        <c:v>43490</c:v>
                      </c:pt>
                      <c:pt idx="1025">
                        <c:v>43493</c:v>
                      </c:pt>
                      <c:pt idx="1026">
                        <c:v>43494</c:v>
                      </c:pt>
                      <c:pt idx="1027">
                        <c:v>43495</c:v>
                      </c:pt>
                      <c:pt idx="1028">
                        <c:v>43496</c:v>
                      </c:pt>
                      <c:pt idx="1029">
                        <c:v>43497</c:v>
                      </c:pt>
                      <c:pt idx="1030">
                        <c:v>43500</c:v>
                      </c:pt>
                      <c:pt idx="1031">
                        <c:v>43501</c:v>
                      </c:pt>
                      <c:pt idx="1032">
                        <c:v>43502</c:v>
                      </c:pt>
                      <c:pt idx="1033">
                        <c:v>43503</c:v>
                      </c:pt>
                      <c:pt idx="1034">
                        <c:v>43504</c:v>
                      </c:pt>
                      <c:pt idx="1035">
                        <c:v>43507</c:v>
                      </c:pt>
                      <c:pt idx="1036">
                        <c:v>43508</c:v>
                      </c:pt>
                      <c:pt idx="1037">
                        <c:v>43509</c:v>
                      </c:pt>
                      <c:pt idx="1038">
                        <c:v>43510</c:v>
                      </c:pt>
                      <c:pt idx="1039">
                        <c:v>43511</c:v>
                      </c:pt>
                      <c:pt idx="1040">
                        <c:v>43515</c:v>
                      </c:pt>
                      <c:pt idx="1041">
                        <c:v>43516</c:v>
                      </c:pt>
                      <c:pt idx="1042">
                        <c:v>43517</c:v>
                      </c:pt>
                      <c:pt idx="1043">
                        <c:v>43518</c:v>
                      </c:pt>
                      <c:pt idx="1044">
                        <c:v>43521</c:v>
                      </c:pt>
                      <c:pt idx="1045">
                        <c:v>43522</c:v>
                      </c:pt>
                      <c:pt idx="1046">
                        <c:v>43523</c:v>
                      </c:pt>
                      <c:pt idx="1047">
                        <c:v>43524</c:v>
                      </c:pt>
                      <c:pt idx="1048">
                        <c:v>43525</c:v>
                      </c:pt>
                      <c:pt idx="1049">
                        <c:v>43528</c:v>
                      </c:pt>
                      <c:pt idx="1050">
                        <c:v>43529</c:v>
                      </c:pt>
                      <c:pt idx="1051">
                        <c:v>43530</c:v>
                      </c:pt>
                      <c:pt idx="1052">
                        <c:v>43531</c:v>
                      </c:pt>
                      <c:pt idx="1053">
                        <c:v>43532</c:v>
                      </c:pt>
                      <c:pt idx="1054">
                        <c:v>43535</c:v>
                      </c:pt>
                      <c:pt idx="1055">
                        <c:v>43536</c:v>
                      </c:pt>
                      <c:pt idx="1056">
                        <c:v>43537</c:v>
                      </c:pt>
                      <c:pt idx="1057">
                        <c:v>43538</c:v>
                      </c:pt>
                      <c:pt idx="1058">
                        <c:v>43539</c:v>
                      </c:pt>
                      <c:pt idx="1059">
                        <c:v>43542</c:v>
                      </c:pt>
                      <c:pt idx="1060">
                        <c:v>43543</c:v>
                      </c:pt>
                      <c:pt idx="1061">
                        <c:v>43544</c:v>
                      </c:pt>
                      <c:pt idx="1062">
                        <c:v>43545</c:v>
                      </c:pt>
                      <c:pt idx="1063">
                        <c:v>43546</c:v>
                      </c:pt>
                      <c:pt idx="1064">
                        <c:v>43549</c:v>
                      </c:pt>
                      <c:pt idx="1065">
                        <c:v>43550</c:v>
                      </c:pt>
                      <c:pt idx="1066">
                        <c:v>43551</c:v>
                      </c:pt>
                      <c:pt idx="1067">
                        <c:v>43552</c:v>
                      </c:pt>
                      <c:pt idx="1068">
                        <c:v>43553</c:v>
                      </c:pt>
                      <c:pt idx="1069">
                        <c:v>43556</c:v>
                      </c:pt>
                      <c:pt idx="1070">
                        <c:v>43557</c:v>
                      </c:pt>
                      <c:pt idx="1071">
                        <c:v>43558</c:v>
                      </c:pt>
                      <c:pt idx="1072">
                        <c:v>43559</c:v>
                      </c:pt>
                      <c:pt idx="1073">
                        <c:v>43560</c:v>
                      </c:pt>
                      <c:pt idx="1074">
                        <c:v>43563</c:v>
                      </c:pt>
                      <c:pt idx="1075">
                        <c:v>43564</c:v>
                      </c:pt>
                      <c:pt idx="1076">
                        <c:v>43565</c:v>
                      </c:pt>
                      <c:pt idx="1077">
                        <c:v>43566</c:v>
                      </c:pt>
                      <c:pt idx="1078">
                        <c:v>43567</c:v>
                      </c:pt>
                      <c:pt idx="1079">
                        <c:v>43570</c:v>
                      </c:pt>
                      <c:pt idx="1080">
                        <c:v>43571</c:v>
                      </c:pt>
                      <c:pt idx="1081">
                        <c:v>43572</c:v>
                      </c:pt>
                      <c:pt idx="1082">
                        <c:v>43573</c:v>
                      </c:pt>
                      <c:pt idx="1083">
                        <c:v>43577</c:v>
                      </c:pt>
                      <c:pt idx="1084">
                        <c:v>43578</c:v>
                      </c:pt>
                      <c:pt idx="1085">
                        <c:v>43579</c:v>
                      </c:pt>
                      <c:pt idx="1086">
                        <c:v>43580</c:v>
                      </c:pt>
                      <c:pt idx="1087">
                        <c:v>43581</c:v>
                      </c:pt>
                      <c:pt idx="1088">
                        <c:v>43584</c:v>
                      </c:pt>
                      <c:pt idx="1089">
                        <c:v>43585</c:v>
                      </c:pt>
                      <c:pt idx="1090">
                        <c:v>43586</c:v>
                      </c:pt>
                      <c:pt idx="1091">
                        <c:v>43587</c:v>
                      </c:pt>
                      <c:pt idx="1092">
                        <c:v>43588</c:v>
                      </c:pt>
                      <c:pt idx="1093">
                        <c:v>43591</c:v>
                      </c:pt>
                      <c:pt idx="1094">
                        <c:v>43592</c:v>
                      </c:pt>
                      <c:pt idx="1095">
                        <c:v>43593</c:v>
                      </c:pt>
                      <c:pt idx="1096">
                        <c:v>43594</c:v>
                      </c:pt>
                      <c:pt idx="1097">
                        <c:v>43595</c:v>
                      </c:pt>
                      <c:pt idx="1098">
                        <c:v>43598</c:v>
                      </c:pt>
                      <c:pt idx="1099">
                        <c:v>43599</c:v>
                      </c:pt>
                      <c:pt idx="1100">
                        <c:v>43600</c:v>
                      </c:pt>
                      <c:pt idx="1101">
                        <c:v>43601</c:v>
                      </c:pt>
                      <c:pt idx="1102">
                        <c:v>43602</c:v>
                      </c:pt>
                      <c:pt idx="1103">
                        <c:v>43605</c:v>
                      </c:pt>
                      <c:pt idx="1104">
                        <c:v>43606</c:v>
                      </c:pt>
                      <c:pt idx="1105">
                        <c:v>43607</c:v>
                      </c:pt>
                      <c:pt idx="1106">
                        <c:v>43608</c:v>
                      </c:pt>
                      <c:pt idx="1107">
                        <c:v>43609</c:v>
                      </c:pt>
                      <c:pt idx="1108">
                        <c:v>43613</c:v>
                      </c:pt>
                      <c:pt idx="1109">
                        <c:v>43614</c:v>
                      </c:pt>
                      <c:pt idx="1110">
                        <c:v>43615</c:v>
                      </c:pt>
                      <c:pt idx="1111">
                        <c:v>43616</c:v>
                      </c:pt>
                      <c:pt idx="1112">
                        <c:v>43619</c:v>
                      </c:pt>
                      <c:pt idx="1113">
                        <c:v>43620</c:v>
                      </c:pt>
                      <c:pt idx="1114">
                        <c:v>43621</c:v>
                      </c:pt>
                      <c:pt idx="1115">
                        <c:v>43622</c:v>
                      </c:pt>
                      <c:pt idx="1116">
                        <c:v>43623</c:v>
                      </c:pt>
                      <c:pt idx="1117">
                        <c:v>43626</c:v>
                      </c:pt>
                      <c:pt idx="1118">
                        <c:v>43627</c:v>
                      </c:pt>
                      <c:pt idx="1119">
                        <c:v>43628</c:v>
                      </c:pt>
                      <c:pt idx="1120">
                        <c:v>43629</c:v>
                      </c:pt>
                      <c:pt idx="1121">
                        <c:v>43630</c:v>
                      </c:pt>
                      <c:pt idx="1122">
                        <c:v>43633</c:v>
                      </c:pt>
                      <c:pt idx="1123">
                        <c:v>43634</c:v>
                      </c:pt>
                      <c:pt idx="1124">
                        <c:v>43635</c:v>
                      </c:pt>
                      <c:pt idx="1125">
                        <c:v>43636</c:v>
                      </c:pt>
                      <c:pt idx="1126">
                        <c:v>43637</c:v>
                      </c:pt>
                      <c:pt idx="1127">
                        <c:v>43640</c:v>
                      </c:pt>
                      <c:pt idx="1128">
                        <c:v>43641</c:v>
                      </c:pt>
                      <c:pt idx="1129">
                        <c:v>43642</c:v>
                      </c:pt>
                      <c:pt idx="1130">
                        <c:v>43643</c:v>
                      </c:pt>
                      <c:pt idx="1131">
                        <c:v>43644</c:v>
                      </c:pt>
                      <c:pt idx="1132">
                        <c:v>43647</c:v>
                      </c:pt>
                      <c:pt idx="1133">
                        <c:v>43648</c:v>
                      </c:pt>
                      <c:pt idx="1134">
                        <c:v>43649</c:v>
                      </c:pt>
                      <c:pt idx="1135">
                        <c:v>43651</c:v>
                      </c:pt>
                      <c:pt idx="1136">
                        <c:v>43654</c:v>
                      </c:pt>
                      <c:pt idx="1137">
                        <c:v>43655</c:v>
                      </c:pt>
                      <c:pt idx="1138">
                        <c:v>43656</c:v>
                      </c:pt>
                      <c:pt idx="1139">
                        <c:v>43657</c:v>
                      </c:pt>
                      <c:pt idx="1140">
                        <c:v>43658</c:v>
                      </c:pt>
                      <c:pt idx="1141">
                        <c:v>43661</c:v>
                      </c:pt>
                      <c:pt idx="1142">
                        <c:v>43662</c:v>
                      </c:pt>
                      <c:pt idx="1143">
                        <c:v>43663</c:v>
                      </c:pt>
                      <c:pt idx="1144">
                        <c:v>43664</c:v>
                      </c:pt>
                      <c:pt idx="1145">
                        <c:v>43665</c:v>
                      </c:pt>
                      <c:pt idx="1146">
                        <c:v>43668</c:v>
                      </c:pt>
                      <c:pt idx="1147">
                        <c:v>43669</c:v>
                      </c:pt>
                      <c:pt idx="1148">
                        <c:v>43670</c:v>
                      </c:pt>
                      <c:pt idx="1149">
                        <c:v>43671</c:v>
                      </c:pt>
                      <c:pt idx="1150">
                        <c:v>43672</c:v>
                      </c:pt>
                      <c:pt idx="1151">
                        <c:v>43675</c:v>
                      </c:pt>
                      <c:pt idx="1152">
                        <c:v>43676</c:v>
                      </c:pt>
                      <c:pt idx="1153">
                        <c:v>43677</c:v>
                      </c:pt>
                      <c:pt idx="1154">
                        <c:v>43678</c:v>
                      </c:pt>
                      <c:pt idx="1155">
                        <c:v>43679</c:v>
                      </c:pt>
                      <c:pt idx="1156">
                        <c:v>43682</c:v>
                      </c:pt>
                      <c:pt idx="1157">
                        <c:v>43683</c:v>
                      </c:pt>
                      <c:pt idx="1158">
                        <c:v>43684</c:v>
                      </c:pt>
                      <c:pt idx="1159">
                        <c:v>43685</c:v>
                      </c:pt>
                      <c:pt idx="1160">
                        <c:v>43686</c:v>
                      </c:pt>
                      <c:pt idx="1161">
                        <c:v>43689</c:v>
                      </c:pt>
                      <c:pt idx="1162">
                        <c:v>43690</c:v>
                      </c:pt>
                      <c:pt idx="1163">
                        <c:v>43691</c:v>
                      </c:pt>
                      <c:pt idx="1164">
                        <c:v>43692</c:v>
                      </c:pt>
                      <c:pt idx="1165">
                        <c:v>43693</c:v>
                      </c:pt>
                      <c:pt idx="1166">
                        <c:v>43696</c:v>
                      </c:pt>
                      <c:pt idx="1167">
                        <c:v>43697</c:v>
                      </c:pt>
                      <c:pt idx="1168">
                        <c:v>43698</c:v>
                      </c:pt>
                      <c:pt idx="1169">
                        <c:v>43699</c:v>
                      </c:pt>
                      <c:pt idx="1170">
                        <c:v>43700</c:v>
                      </c:pt>
                      <c:pt idx="1171">
                        <c:v>43703</c:v>
                      </c:pt>
                      <c:pt idx="1172">
                        <c:v>43704</c:v>
                      </c:pt>
                      <c:pt idx="1173">
                        <c:v>43705</c:v>
                      </c:pt>
                      <c:pt idx="1174">
                        <c:v>43706</c:v>
                      </c:pt>
                      <c:pt idx="1175">
                        <c:v>43707</c:v>
                      </c:pt>
                      <c:pt idx="1176">
                        <c:v>43711</c:v>
                      </c:pt>
                      <c:pt idx="1177">
                        <c:v>43712</c:v>
                      </c:pt>
                      <c:pt idx="1178">
                        <c:v>43713</c:v>
                      </c:pt>
                      <c:pt idx="1179">
                        <c:v>43714</c:v>
                      </c:pt>
                      <c:pt idx="1180">
                        <c:v>43717</c:v>
                      </c:pt>
                      <c:pt idx="1181">
                        <c:v>43718</c:v>
                      </c:pt>
                      <c:pt idx="1182">
                        <c:v>43719</c:v>
                      </c:pt>
                      <c:pt idx="1183">
                        <c:v>43720</c:v>
                      </c:pt>
                      <c:pt idx="1184">
                        <c:v>43721</c:v>
                      </c:pt>
                      <c:pt idx="1185">
                        <c:v>43724</c:v>
                      </c:pt>
                      <c:pt idx="1186">
                        <c:v>43725</c:v>
                      </c:pt>
                      <c:pt idx="1187">
                        <c:v>43726</c:v>
                      </c:pt>
                      <c:pt idx="1188">
                        <c:v>43727</c:v>
                      </c:pt>
                      <c:pt idx="1189">
                        <c:v>43728</c:v>
                      </c:pt>
                      <c:pt idx="1190">
                        <c:v>43731</c:v>
                      </c:pt>
                      <c:pt idx="1191">
                        <c:v>43732</c:v>
                      </c:pt>
                      <c:pt idx="1192">
                        <c:v>43733</c:v>
                      </c:pt>
                      <c:pt idx="1193">
                        <c:v>43734</c:v>
                      </c:pt>
                      <c:pt idx="1194">
                        <c:v>43735</c:v>
                      </c:pt>
                      <c:pt idx="1195">
                        <c:v>43738</c:v>
                      </c:pt>
                      <c:pt idx="1196">
                        <c:v>43739</c:v>
                      </c:pt>
                      <c:pt idx="1197">
                        <c:v>43740</c:v>
                      </c:pt>
                      <c:pt idx="1198">
                        <c:v>43741</c:v>
                      </c:pt>
                      <c:pt idx="1199">
                        <c:v>43742</c:v>
                      </c:pt>
                      <c:pt idx="1200">
                        <c:v>43745</c:v>
                      </c:pt>
                      <c:pt idx="1201">
                        <c:v>43746</c:v>
                      </c:pt>
                      <c:pt idx="1202">
                        <c:v>43747</c:v>
                      </c:pt>
                      <c:pt idx="1203">
                        <c:v>43748</c:v>
                      </c:pt>
                      <c:pt idx="1204">
                        <c:v>43749</c:v>
                      </c:pt>
                      <c:pt idx="1205">
                        <c:v>43752</c:v>
                      </c:pt>
                      <c:pt idx="1206">
                        <c:v>43753</c:v>
                      </c:pt>
                      <c:pt idx="1207">
                        <c:v>43754</c:v>
                      </c:pt>
                      <c:pt idx="1208">
                        <c:v>43755</c:v>
                      </c:pt>
                      <c:pt idx="1209">
                        <c:v>43756</c:v>
                      </c:pt>
                      <c:pt idx="1210">
                        <c:v>43759</c:v>
                      </c:pt>
                      <c:pt idx="1211">
                        <c:v>43760</c:v>
                      </c:pt>
                      <c:pt idx="1212">
                        <c:v>43761</c:v>
                      </c:pt>
                      <c:pt idx="1213">
                        <c:v>43762</c:v>
                      </c:pt>
                      <c:pt idx="1214">
                        <c:v>43763</c:v>
                      </c:pt>
                      <c:pt idx="1215">
                        <c:v>43766</c:v>
                      </c:pt>
                      <c:pt idx="1216">
                        <c:v>43767</c:v>
                      </c:pt>
                      <c:pt idx="1217">
                        <c:v>43768</c:v>
                      </c:pt>
                      <c:pt idx="1218">
                        <c:v>43769</c:v>
                      </c:pt>
                      <c:pt idx="1219">
                        <c:v>43770</c:v>
                      </c:pt>
                      <c:pt idx="1220">
                        <c:v>43773</c:v>
                      </c:pt>
                      <c:pt idx="1221">
                        <c:v>43774</c:v>
                      </c:pt>
                      <c:pt idx="1222">
                        <c:v>43775</c:v>
                      </c:pt>
                      <c:pt idx="1223">
                        <c:v>43776</c:v>
                      </c:pt>
                      <c:pt idx="1224">
                        <c:v>43777</c:v>
                      </c:pt>
                      <c:pt idx="1225">
                        <c:v>43780</c:v>
                      </c:pt>
                      <c:pt idx="1226">
                        <c:v>43781</c:v>
                      </c:pt>
                      <c:pt idx="1227">
                        <c:v>43782</c:v>
                      </c:pt>
                      <c:pt idx="1228">
                        <c:v>43783</c:v>
                      </c:pt>
                      <c:pt idx="1229">
                        <c:v>43784</c:v>
                      </c:pt>
                      <c:pt idx="1230">
                        <c:v>43787</c:v>
                      </c:pt>
                      <c:pt idx="1231">
                        <c:v>43788</c:v>
                      </c:pt>
                      <c:pt idx="1232">
                        <c:v>43789</c:v>
                      </c:pt>
                      <c:pt idx="1233">
                        <c:v>43790</c:v>
                      </c:pt>
                      <c:pt idx="1234">
                        <c:v>43791</c:v>
                      </c:pt>
                      <c:pt idx="1235">
                        <c:v>43794</c:v>
                      </c:pt>
                      <c:pt idx="1236">
                        <c:v>43795</c:v>
                      </c:pt>
                      <c:pt idx="1237">
                        <c:v>43796</c:v>
                      </c:pt>
                      <c:pt idx="1238">
                        <c:v>43798</c:v>
                      </c:pt>
                      <c:pt idx="1239">
                        <c:v>43801</c:v>
                      </c:pt>
                      <c:pt idx="1240">
                        <c:v>43802</c:v>
                      </c:pt>
                      <c:pt idx="1241">
                        <c:v>43803</c:v>
                      </c:pt>
                      <c:pt idx="1242">
                        <c:v>43804</c:v>
                      </c:pt>
                      <c:pt idx="1243">
                        <c:v>43805</c:v>
                      </c:pt>
                      <c:pt idx="1244">
                        <c:v>43808</c:v>
                      </c:pt>
                      <c:pt idx="1245">
                        <c:v>43809</c:v>
                      </c:pt>
                      <c:pt idx="1246">
                        <c:v>43810</c:v>
                      </c:pt>
                      <c:pt idx="1247">
                        <c:v>43811</c:v>
                      </c:pt>
                      <c:pt idx="1248">
                        <c:v>43812</c:v>
                      </c:pt>
                      <c:pt idx="1249">
                        <c:v>43815</c:v>
                      </c:pt>
                      <c:pt idx="1250">
                        <c:v>43816</c:v>
                      </c:pt>
                      <c:pt idx="1251">
                        <c:v>43817</c:v>
                      </c:pt>
                      <c:pt idx="1252">
                        <c:v>43818</c:v>
                      </c:pt>
                      <c:pt idx="1253">
                        <c:v>43819</c:v>
                      </c:pt>
                      <c:pt idx="1254">
                        <c:v>43822</c:v>
                      </c:pt>
                      <c:pt idx="1255">
                        <c:v>43823</c:v>
                      </c:pt>
                      <c:pt idx="1256">
                        <c:v>43825</c:v>
                      </c:pt>
                      <c:pt idx="1257">
                        <c:v>43826</c:v>
                      </c:pt>
                      <c:pt idx="1258">
                        <c:v>43829</c:v>
                      </c:pt>
                      <c:pt idx="1259">
                        <c:v>43830</c:v>
                      </c:pt>
                      <c:pt idx="1260">
                        <c:v>43832</c:v>
                      </c:pt>
                      <c:pt idx="1261">
                        <c:v>43833</c:v>
                      </c:pt>
                      <c:pt idx="1262">
                        <c:v>43836</c:v>
                      </c:pt>
                      <c:pt idx="1263">
                        <c:v>43837</c:v>
                      </c:pt>
                      <c:pt idx="1264">
                        <c:v>43838</c:v>
                      </c:pt>
                      <c:pt idx="1265">
                        <c:v>43839</c:v>
                      </c:pt>
                      <c:pt idx="1266">
                        <c:v>43840</c:v>
                      </c:pt>
                      <c:pt idx="1267">
                        <c:v>43843</c:v>
                      </c:pt>
                      <c:pt idx="1268">
                        <c:v>43844</c:v>
                      </c:pt>
                      <c:pt idx="1269">
                        <c:v>43845</c:v>
                      </c:pt>
                      <c:pt idx="1270">
                        <c:v>43846</c:v>
                      </c:pt>
                      <c:pt idx="1271">
                        <c:v>43847</c:v>
                      </c:pt>
                      <c:pt idx="1272">
                        <c:v>43851</c:v>
                      </c:pt>
                      <c:pt idx="1273">
                        <c:v>43852</c:v>
                      </c:pt>
                      <c:pt idx="1274">
                        <c:v>43853</c:v>
                      </c:pt>
                      <c:pt idx="1275">
                        <c:v>43854</c:v>
                      </c:pt>
                      <c:pt idx="1276">
                        <c:v>43857</c:v>
                      </c:pt>
                      <c:pt idx="1277">
                        <c:v>43858</c:v>
                      </c:pt>
                      <c:pt idx="1278">
                        <c:v>43859</c:v>
                      </c:pt>
                      <c:pt idx="1279">
                        <c:v>43860</c:v>
                      </c:pt>
                      <c:pt idx="1280">
                        <c:v>43861</c:v>
                      </c:pt>
                      <c:pt idx="1281">
                        <c:v>43864</c:v>
                      </c:pt>
                      <c:pt idx="1282">
                        <c:v>43865</c:v>
                      </c:pt>
                      <c:pt idx="1283">
                        <c:v>43866</c:v>
                      </c:pt>
                      <c:pt idx="1284">
                        <c:v>43867</c:v>
                      </c:pt>
                      <c:pt idx="1285">
                        <c:v>43868</c:v>
                      </c:pt>
                      <c:pt idx="1286">
                        <c:v>43871</c:v>
                      </c:pt>
                      <c:pt idx="1287">
                        <c:v>43872</c:v>
                      </c:pt>
                      <c:pt idx="1288">
                        <c:v>43873</c:v>
                      </c:pt>
                      <c:pt idx="1289">
                        <c:v>43874</c:v>
                      </c:pt>
                      <c:pt idx="1290">
                        <c:v>43875</c:v>
                      </c:pt>
                      <c:pt idx="1291">
                        <c:v>43879</c:v>
                      </c:pt>
                      <c:pt idx="1292">
                        <c:v>43880</c:v>
                      </c:pt>
                      <c:pt idx="1293">
                        <c:v>43881</c:v>
                      </c:pt>
                      <c:pt idx="1294">
                        <c:v>43882</c:v>
                      </c:pt>
                      <c:pt idx="1295">
                        <c:v>43885</c:v>
                      </c:pt>
                      <c:pt idx="1296">
                        <c:v>43886</c:v>
                      </c:pt>
                      <c:pt idx="1297">
                        <c:v>43887</c:v>
                      </c:pt>
                      <c:pt idx="1298">
                        <c:v>43888</c:v>
                      </c:pt>
                      <c:pt idx="1299">
                        <c:v>43889</c:v>
                      </c:pt>
                      <c:pt idx="1300">
                        <c:v>43892</c:v>
                      </c:pt>
                      <c:pt idx="1301">
                        <c:v>43893</c:v>
                      </c:pt>
                      <c:pt idx="1302">
                        <c:v>43894</c:v>
                      </c:pt>
                      <c:pt idx="1303">
                        <c:v>43895</c:v>
                      </c:pt>
                      <c:pt idx="1304">
                        <c:v>43896</c:v>
                      </c:pt>
                      <c:pt idx="1305">
                        <c:v>43899</c:v>
                      </c:pt>
                      <c:pt idx="1306">
                        <c:v>43900</c:v>
                      </c:pt>
                      <c:pt idx="1307">
                        <c:v>43901</c:v>
                      </c:pt>
                      <c:pt idx="1308">
                        <c:v>43902</c:v>
                      </c:pt>
                      <c:pt idx="1309">
                        <c:v>43903</c:v>
                      </c:pt>
                      <c:pt idx="1310">
                        <c:v>43906</c:v>
                      </c:pt>
                      <c:pt idx="1311">
                        <c:v>43907</c:v>
                      </c:pt>
                      <c:pt idx="1312">
                        <c:v>43908</c:v>
                      </c:pt>
                      <c:pt idx="1313">
                        <c:v>43909</c:v>
                      </c:pt>
                      <c:pt idx="1314">
                        <c:v>43910</c:v>
                      </c:pt>
                      <c:pt idx="1315">
                        <c:v>43913</c:v>
                      </c:pt>
                      <c:pt idx="1316">
                        <c:v>43914</c:v>
                      </c:pt>
                      <c:pt idx="1317">
                        <c:v>43915</c:v>
                      </c:pt>
                      <c:pt idx="1318">
                        <c:v>43916</c:v>
                      </c:pt>
                      <c:pt idx="1319">
                        <c:v>43917</c:v>
                      </c:pt>
                      <c:pt idx="1320">
                        <c:v>43920</c:v>
                      </c:pt>
                      <c:pt idx="1321">
                        <c:v>43921</c:v>
                      </c:pt>
                      <c:pt idx="1322">
                        <c:v>43922</c:v>
                      </c:pt>
                      <c:pt idx="1323">
                        <c:v>43923</c:v>
                      </c:pt>
                      <c:pt idx="1324">
                        <c:v>43924</c:v>
                      </c:pt>
                      <c:pt idx="1325">
                        <c:v>43927</c:v>
                      </c:pt>
                      <c:pt idx="1326">
                        <c:v>43928</c:v>
                      </c:pt>
                      <c:pt idx="1327">
                        <c:v>43929</c:v>
                      </c:pt>
                      <c:pt idx="1328">
                        <c:v>43930</c:v>
                      </c:pt>
                      <c:pt idx="1329">
                        <c:v>43934</c:v>
                      </c:pt>
                      <c:pt idx="1330">
                        <c:v>43935</c:v>
                      </c:pt>
                      <c:pt idx="1331">
                        <c:v>43936</c:v>
                      </c:pt>
                      <c:pt idx="1332">
                        <c:v>43937</c:v>
                      </c:pt>
                      <c:pt idx="1333">
                        <c:v>43938</c:v>
                      </c:pt>
                      <c:pt idx="1334">
                        <c:v>43941</c:v>
                      </c:pt>
                      <c:pt idx="1335">
                        <c:v>43942</c:v>
                      </c:pt>
                      <c:pt idx="1336">
                        <c:v>43943</c:v>
                      </c:pt>
                      <c:pt idx="1337">
                        <c:v>43944</c:v>
                      </c:pt>
                      <c:pt idx="1338">
                        <c:v>43945</c:v>
                      </c:pt>
                      <c:pt idx="1339">
                        <c:v>43948</c:v>
                      </c:pt>
                      <c:pt idx="1340">
                        <c:v>43949</c:v>
                      </c:pt>
                      <c:pt idx="1341">
                        <c:v>43950</c:v>
                      </c:pt>
                      <c:pt idx="1342">
                        <c:v>43951</c:v>
                      </c:pt>
                      <c:pt idx="1343">
                        <c:v>43952</c:v>
                      </c:pt>
                      <c:pt idx="1344">
                        <c:v>43955</c:v>
                      </c:pt>
                      <c:pt idx="1345">
                        <c:v>43956</c:v>
                      </c:pt>
                      <c:pt idx="1346">
                        <c:v>43957</c:v>
                      </c:pt>
                      <c:pt idx="1347">
                        <c:v>43958</c:v>
                      </c:pt>
                      <c:pt idx="1348">
                        <c:v>43959</c:v>
                      </c:pt>
                      <c:pt idx="1349">
                        <c:v>43962</c:v>
                      </c:pt>
                      <c:pt idx="1350">
                        <c:v>43963</c:v>
                      </c:pt>
                      <c:pt idx="1351">
                        <c:v>43964</c:v>
                      </c:pt>
                      <c:pt idx="1352">
                        <c:v>43965</c:v>
                      </c:pt>
                      <c:pt idx="1353">
                        <c:v>43966</c:v>
                      </c:pt>
                      <c:pt idx="1354">
                        <c:v>43969</c:v>
                      </c:pt>
                      <c:pt idx="1355">
                        <c:v>43970</c:v>
                      </c:pt>
                      <c:pt idx="1356">
                        <c:v>43971</c:v>
                      </c:pt>
                      <c:pt idx="1357">
                        <c:v>43972</c:v>
                      </c:pt>
                      <c:pt idx="1358">
                        <c:v>43973</c:v>
                      </c:pt>
                      <c:pt idx="1359">
                        <c:v>43977</c:v>
                      </c:pt>
                      <c:pt idx="1360">
                        <c:v>43978</c:v>
                      </c:pt>
                      <c:pt idx="1361">
                        <c:v>43979</c:v>
                      </c:pt>
                      <c:pt idx="1362">
                        <c:v>43980</c:v>
                      </c:pt>
                      <c:pt idx="1363">
                        <c:v>43983</c:v>
                      </c:pt>
                      <c:pt idx="1364">
                        <c:v>43984</c:v>
                      </c:pt>
                      <c:pt idx="1365">
                        <c:v>43985</c:v>
                      </c:pt>
                      <c:pt idx="1366">
                        <c:v>43986</c:v>
                      </c:pt>
                      <c:pt idx="1367">
                        <c:v>43987</c:v>
                      </c:pt>
                      <c:pt idx="1368">
                        <c:v>43990</c:v>
                      </c:pt>
                      <c:pt idx="1369">
                        <c:v>43991</c:v>
                      </c:pt>
                      <c:pt idx="1370">
                        <c:v>43992</c:v>
                      </c:pt>
                      <c:pt idx="1371">
                        <c:v>43993</c:v>
                      </c:pt>
                      <c:pt idx="1372">
                        <c:v>43994</c:v>
                      </c:pt>
                      <c:pt idx="1373">
                        <c:v>43997</c:v>
                      </c:pt>
                      <c:pt idx="1374">
                        <c:v>43998</c:v>
                      </c:pt>
                      <c:pt idx="1375">
                        <c:v>43999</c:v>
                      </c:pt>
                      <c:pt idx="1376">
                        <c:v>44000</c:v>
                      </c:pt>
                      <c:pt idx="1377">
                        <c:v>44001</c:v>
                      </c:pt>
                      <c:pt idx="1378">
                        <c:v>44004</c:v>
                      </c:pt>
                      <c:pt idx="1379">
                        <c:v>44005</c:v>
                      </c:pt>
                      <c:pt idx="1380">
                        <c:v>44006</c:v>
                      </c:pt>
                      <c:pt idx="1381">
                        <c:v>44007</c:v>
                      </c:pt>
                      <c:pt idx="1382">
                        <c:v>44008</c:v>
                      </c:pt>
                      <c:pt idx="1383">
                        <c:v>44011</c:v>
                      </c:pt>
                      <c:pt idx="1384">
                        <c:v>44012</c:v>
                      </c:pt>
                      <c:pt idx="1385">
                        <c:v>44013</c:v>
                      </c:pt>
                      <c:pt idx="1386">
                        <c:v>44014</c:v>
                      </c:pt>
                      <c:pt idx="1387">
                        <c:v>44018</c:v>
                      </c:pt>
                      <c:pt idx="1388">
                        <c:v>44019</c:v>
                      </c:pt>
                      <c:pt idx="1389">
                        <c:v>44020</c:v>
                      </c:pt>
                      <c:pt idx="1390">
                        <c:v>44021</c:v>
                      </c:pt>
                      <c:pt idx="1391">
                        <c:v>44022</c:v>
                      </c:pt>
                      <c:pt idx="1392">
                        <c:v>44025</c:v>
                      </c:pt>
                      <c:pt idx="1393">
                        <c:v>44026</c:v>
                      </c:pt>
                      <c:pt idx="1394">
                        <c:v>44027</c:v>
                      </c:pt>
                      <c:pt idx="1395">
                        <c:v>44028</c:v>
                      </c:pt>
                      <c:pt idx="1396">
                        <c:v>44029</c:v>
                      </c:pt>
                      <c:pt idx="1397">
                        <c:v>44032</c:v>
                      </c:pt>
                      <c:pt idx="1398">
                        <c:v>44033</c:v>
                      </c:pt>
                      <c:pt idx="1399">
                        <c:v>44034</c:v>
                      </c:pt>
                      <c:pt idx="1400">
                        <c:v>44035</c:v>
                      </c:pt>
                      <c:pt idx="1401">
                        <c:v>44036</c:v>
                      </c:pt>
                      <c:pt idx="1402">
                        <c:v>44039</c:v>
                      </c:pt>
                      <c:pt idx="1403">
                        <c:v>44040</c:v>
                      </c:pt>
                      <c:pt idx="1404">
                        <c:v>44041</c:v>
                      </c:pt>
                      <c:pt idx="1405">
                        <c:v>44042</c:v>
                      </c:pt>
                      <c:pt idx="1406">
                        <c:v>44043</c:v>
                      </c:pt>
                      <c:pt idx="1407">
                        <c:v>44046</c:v>
                      </c:pt>
                      <c:pt idx="1408">
                        <c:v>44047</c:v>
                      </c:pt>
                      <c:pt idx="1409">
                        <c:v>44048</c:v>
                      </c:pt>
                      <c:pt idx="1410">
                        <c:v>44049</c:v>
                      </c:pt>
                      <c:pt idx="1411">
                        <c:v>44050</c:v>
                      </c:pt>
                      <c:pt idx="1412">
                        <c:v>44053</c:v>
                      </c:pt>
                      <c:pt idx="1413">
                        <c:v>44054</c:v>
                      </c:pt>
                      <c:pt idx="1414">
                        <c:v>44055</c:v>
                      </c:pt>
                      <c:pt idx="1415">
                        <c:v>44056</c:v>
                      </c:pt>
                      <c:pt idx="1416">
                        <c:v>44057</c:v>
                      </c:pt>
                      <c:pt idx="1417">
                        <c:v>44060</c:v>
                      </c:pt>
                      <c:pt idx="1418">
                        <c:v>44061</c:v>
                      </c:pt>
                      <c:pt idx="1419">
                        <c:v>44062</c:v>
                      </c:pt>
                      <c:pt idx="1420">
                        <c:v>44063</c:v>
                      </c:pt>
                      <c:pt idx="1421">
                        <c:v>44064</c:v>
                      </c:pt>
                      <c:pt idx="1422">
                        <c:v>44067</c:v>
                      </c:pt>
                      <c:pt idx="1423">
                        <c:v>44068</c:v>
                      </c:pt>
                      <c:pt idx="1424">
                        <c:v>44069</c:v>
                      </c:pt>
                      <c:pt idx="1425">
                        <c:v>44070</c:v>
                      </c:pt>
                      <c:pt idx="1426">
                        <c:v>44071</c:v>
                      </c:pt>
                      <c:pt idx="1427">
                        <c:v>44074</c:v>
                      </c:pt>
                      <c:pt idx="1428">
                        <c:v>44075</c:v>
                      </c:pt>
                      <c:pt idx="1429">
                        <c:v>44076</c:v>
                      </c:pt>
                      <c:pt idx="1430">
                        <c:v>44077</c:v>
                      </c:pt>
                      <c:pt idx="1431">
                        <c:v>44078</c:v>
                      </c:pt>
                      <c:pt idx="1432">
                        <c:v>44082</c:v>
                      </c:pt>
                      <c:pt idx="1433">
                        <c:v>44083</c:v>
                      </c:pt>
                      <c:pt idx="1434">
                        <c:v>44084</c:v>
                      </c:pt>
                      <c:pt idx="1435">
                        <c:v>44085</c:v>
                      </c:pt>
                      <c:pt idx="1436">
                        <c:v>44088</c:v>
                      </c:pt>
                      <c:pt idx="1437">
                        <c:v>44089</c:v>
                      </c:pt>
                      <c:pt idx="1438">
                        <c:v>44090</c:v>
                      </c:pt>
                      <c:pt idx="1439">
                        <c:v>44091</c:v>
                      </c:pt>
                      <c:pt idx="1440">
                        <c:v>44092</c:v>
                      </c:pt>
                      <c:pt idx="1441">
                        <c:v>44095</c:v>
                      </c:pt>
                      <c:pt idx="1442">
                        <c:v>44096</c:v>
                      </c:pt>
                      <c:pt idx="1443">
                        <c:v>44097</c:v>
                      </c:pt>
                      <c:pt idx="1444">
                        <c:v>44098</c:v>
                      </c:pt>
                      <c:pt idx="1445">
                        <c:v>44099</c:v>
                      </c:pt>
                      <c:pt idx="1446">
                        <c:v>44102</c:v>
                      </c:pt>
                      <c:pt idx="1447">
                        <c:v>44103</c:v>
                      </c:pt>
                      <c:pt idx="1448">
                        <c:v>44104</c:v>
                      </c:pt>
                      <c:pt idx="1449">
                        <c:v>44105</c:v>
                      </c:pt>
                      <c:pt idx="1450">
                        <c:v>44106</c:v>
                      </c:pt>
                      <c:pt idx="1451">
                        <c:v>44109</c:v>
                      </c:pt>
                      <c:pt idx="1452">
                        <c:v>44110</c:v>
                      </c:pt>
                      <c:pt idx="1453">
                        <c:v>44111</c:v>
                      </c:pt>
                      <c:pt idx="1454">
                        <c:v>44112</c:v>
                      </c:pt>
                      <c:pt idx="1455">
                        <c:v>44113</c:v>
                      </c:pt>
                      <c:pt idx="1456">
                        <c:v>44116</c:v>
                      </c:pt>
                      <c:pt idx="1457">
                        <c:v>44117</c:v>
                      </c:pt>
                      <c:pt idx="1458">
                        <c:v>44118</c:v>
                      </c:pt>
                      <c:pt idx="1459">
                        <c:v>44119</c:v>
                      </c:pt>
                      <c:pt idx="1460">
                        <c:v>44120</c:v>
                      </c:pt>
                      <c:pt idx="1461">
                        <c:v>44123</c:v>
                      </c:pt>
                      <c:pt idx="1462">
                        <c:v>44124</c:v>
                      </c:pt>
                      <c:pt idx="1463">
                        <c:v>44125</c:v>
                      </c:pt>
                      <c:pt idx="1464">
                        <c:v>44126</c:v>
                      </c:pt>
                      <c:pt idx="1465">
                        <c:v>44127</c:v>
                      </c:pt>
                      <c:pt idx="1466">
                        <c:v>44130</c:v>
                      </c:pt>
                      <c:pt idx="1467">
                        <c:v>44131</c:v>
                      </c:pt>
                      <c:pt idx="1468">
                        <c:v>44132</c:v>
                      </c:pt>
                      <c:pt idx="1469">
                        <c:v>44133</c:v>
                      </c:pt>
                      <c:pt idx="1470">
                        <c:v>44134</c:v>
                      </c:pt>
                      <c:pt idx="1471">
                        <c:v>44137</c:v>
                      </c:pt>
                      <c:pt idx="1472">
                        <c:v>44138</c:v>
                      </c:pt>
                      <c:pt idx="1473">
                        <c:v>44139</c:v>
                      </c:pt>
                      <c:pt idx="1474">
                        <c:v>44140</c:v>
                      </c:pt>
                      <c:pt idx="1475">
                        <c:v>44141</c:v>
                      </c:pt>
                      <c:pt idx="1476">
                        <c:v>44144</c:v>
                      </c:pt>
                      <c:pt idx="1477">
                        <c:v>44145</c:v>
                      </c:pt>
                      <c:pt idx="1478">
                        <c:v>44146</c:v>
                      </c:pt>
                      <c:pt idx="1479">
                        <c:v>44147</c:v>
                      </c:pt>
                      <c:pt idx="1480">
                        <c:v>44148</c:v>
                      </c:pt>
                      <c:pt idx="1481">
                        <c:v>44151</c:v>
                      </c:pt>
                      <c:pt idx="1482">
                        <c:v>44152</c:v>
                      </c:pt>
                      <c:pt idx="1483">
                        <c:v>44153</c:v>
                      </c:pt>
                      <c:pt idx="1484">
                        <c:v>44154</c:v>
                      </c:pt>
                      <c:pt idx="1485">
                        <c:v>44155</c:v>
                      </c:pt>
                      <c:pt idx="1486">
                        <c:v>44158</c:v>
                      </c:pt>
                      <c:pt idx="1487">
                        <c:v>44159</c:v>
                      </c:pt>
                      <c:pt idx="1488">
                        <c:v>44160</c:v>
                      </c:pt>
                      <c:pt idx="1489">
                        <c:v>44162</c:v>
                      </c:pt>
                      <c:pt idx="1490">
                        <c:v>44165</c:v>
                      </c:pt>
                      <c:pt idx="1491">
                        <c:v>44166</c:v>
                      </c:pt>
                      <c:pt idx="1492">
                        <c:v>44167</c:v>
                      </c:pt>
                      <c:pt idx="1493">
                        <c:v>44168</c:v>
                      </c:pt>
                      <c:pt idx="1494">
                        <c:v>44169</c:v>
                      </c:pt>
                      <c:pt idx="1495">
                        <c:v>44172</c:v>
                      </c:pt>
                      <c:pt idx="1496">
                        <c:v>44173</c:v>
                      </c:pt>
                      <c:pt idx="1497">
                        <c:v>44174</c:v>
                      </c:pt>
                      <c:pt idx="1498">
                        <c:v>44175</c:v>
                      </c:pt>
                      <c:pt idx="1499">
                        <c:v>44176</c:v>
                      </c:pt>
                      <c:pt idx="1500">
                        <c:v>44179</c:v>
                      </c:pt>
                      <c:pt idx="1501">
                        <c:v>44180</c:v>
                      </c:pt>
                      <c:pt idx="1502">
                        <c:v>44181</c:v>
                      </c:pt>
                      <c:pt idx="1503">
                        <c:v>44182</c:v>
                      </c:pt>
                      <c:pt idx="1504">
                        <c:v>44183</c:v>
                      </c:pt>
                      <c:pt idx="1505">
                        <c:v>44186</c:v>
                      </c:pt>
                      <c:pt idx="1506">
                        <c:v>44187</c:v>
                      </c:pt>
                      <c:pt idx="1507">
                        <c:v>44188</c:v>
                      </c:pt>
                      <c:pt idx="1508">
                        <c:v>44189</c:v>
                      </c:pt>
                      <c:pt idx="1509">
                        <c:v>44193</c:v>
                      </c:pt>
                      <c:pt idx="1510">
                        <c:v>44194</c:v>
                      </c:pt>
                      <c:pt idx="1511">
                        <c:v>44195</c:v>
                      </c:pt>
                      <c:pt idx="1512">
                        <c:v>44196</c:v>
                      </c:pt>
                      <c:pt idx="1513">
                        <c:v>44200</c:v>
                      </c:pt>
                      <c:pt idx="1514">
                        <c:v>44201</c:v>
                      </c:pt>
                      <c:pt idx="1515">
                        <c:v>44202</c:v>
                      </c:pt>
                      <c:pt idx="1516">
                        <c:v>44203</c:v>
                      </c:pt>
                      <c:pt idx="1517">
                        <c:v>44204</c:v>
                      </c:pt>
                      <c:pt idx="1518">
                        <c:v>44207</c:v>
                      </c:pt>
                      <c:pt idx="1519">
                        <c:v>44208</c:v>
                      </c:pt>
                      <c:pt idx="1520">
                        <c:v>44209</c:v>
                      </c:pt>
                      <c:pt idx="1521">
                        <c:v>44210</c:v>
                      </c:pt>
                      <c:pt idx="1522">
                        <c:v>44211</c:v>
                      </c:pt>
                      <c:pt idx="1523">
                        <c:v>44215</c:v>
                      </c:pt>
                      <c:pt idx="1524">
                        <c:v>44216</c:v>
                      </c:pt>
                      <c:pt idx="1525">
                        <c:v>44217</c:v>
                      </c:pt>
                      <c:pt idx="1526">
                        <c:v>44218</c:v>
                      </c:pt>
                      <c:pt idx="1527">
                        <c:v>44221</c:v>
                      </c:pt>
                      <c:pt idx="1528">
                        <c:v>44222</c:v>
                      </c:pt>
                      <c:pt idx="1529">
                        <c:v>44223</c:v>
                      </c:pt>
                      <c:pt idx="1530">
                        <c:v>44224</c:v>
                      </c:pt>
                      <c:pt idx="1531">
                        <c:v>44225</c:v>
                      </c:pt>
                      <c:pt idx="1532">
                        <c:v>44228</c:v>
                      </c:pt>
                      <c:pt idx="1533">
                        <c:v>44229</c:v>
                      </c:pt>
                      <c:pt idx="1534">
                        <c:v>44230</c:v>
                      </c:pt>
                      <c:pt idx="1535">
                        <c:v>44231</c:v>
                      </c:pt>
                      <c:pt idx="1536">
                        <c:v>44232</c:v>
                      </c:pt>
                      <c:pt idx="1537">
                        <c:v>44235</c:v>
                      </c:pt>
                      <c:pt idx="1538">
                        <c:v>44236</c:v>
                      </c:pt>
                      <c:pt idx="1539">
                        <c:v>44237</c:v>
                      </c:pt>
                      <c:pt idx="1540">
                        <c:v>44238</c:v>
                      </c:pt>
                      <c:pt idx="1541">
                        <c:v>44239</c:v>
                      </c:pt>
                      <c:pt idx="1542">
                        <c:v>44243</c:v>
                      </c:pt>
                      <c:pt idx="1543">
                        <c:v>44244</c:v>
                      </c:pt>
                      <c:pt idx="1544">
                        <c:v>44245</c:v>
                      </c:pt>
                      <c:pt idx="1545">
                        <c:v>44246</c:v>
                      </c:pt>
                      <c:pt idx="1546">
                        <c:v>44249</c:v>
                      </c:pt>
                      <c:pt idx="1547">
                        <c:v>44250</c:v>
                      </c:pt>
                      <c:pt idx="1548">
                        <c:v>44251</c:v>
                      </c:pt>
                      <c:pt idx="1549">
                        <c:v>44252</c:v>
                      </c:pt>
                      <c:pt idx="1550">
                        <c:v>44253</c:v>
                      </c:pt>
                      <c:pt idx="1551">
                        <c:v>44256</c:v>
                      </c:pt>
                      <c:pt idx="1552">
                        <c:v>44257</c:v>
                      </c:pt>
                      <c:pt idx="1553">
                        <c:v>44258</c:v>
                      </c:pt>
                      <c:pt idx="1554">
                        <c:v>44259</c:v>
                      </c:pt>
                      <c:pt idx="1555">
                        <c:v>44260</c:v>
                      </c:pt>
                      <c:pt idx="1556">
                        <c:v>44263</c:v>
                      </c:pt>
                      <c:pt idx="1557">
                        <c:v>44264</c:v>
                      </c:pt>
                      <c:pt idx="1558">
                        <c:v>44265</c:v>
                      </c:pt>
                      <c:pt idx="1559">
                        <c:v>44266</c:v>
                      </c:pt>
                      <c:pt idx="1560">
                        <c:v>44267</c:v>
                      </c:pt>
                      <c:pt idx="1561">
                        <c:v>44270</c:v>
                      </c:pt>
                      <c:pt idx="1562">
                        <c:v>44271</c:v>
                      </c:pt>
                      <c:pt idx="1563">
                        <c:v>44272</c:v>
                      </c:pt>
                      <c:pt idx="1564">
                        <c:v>44273</c:v>
                      </c:pt>
                      <c:pt idx="1565">
                        <c:v>44274</c:v>
                      </c:pt>
                      <c:pt idx="1566">
                        <c:v>44277</c:v>
                      </c:pt>
                      <c:pt idx="1567">
                        <c:v>44278</c:v>
                      </c:pt>
                      <c:pt idx="1568">
                        <c:v>44279</c:v>
                      </c:pt>
                      <c:pt idx="1569">
                        <c:v>44280</c:v>
                      </c:pt>
                      <c:pt idx="1570">
                        <c:v>44281</c:v>
                      </c:pt>
                      <c:pt idx="1571">
                        <c:v>44284</c:v>
                      </c:pt>
                      <c:pt idx="1572">
                        <c:v>44285</c:v>
                      </c:pt>
                      <c:pt idx="1573">
                        <c:v>44286</c:v>
                      </c:pt>
                      <c:pt idx="1574">
                        <c:v>44287</c:v>
                      </c:pt>
                      <c:pt idx="1575">
                        <c:v>44288</c:v>
                      </c:pt>
                      <c:pt idx="1576">
                        <c:v>44291</c:v>
                      </c:pt>
                      <c:pt idx="1577">
                        <c:v>44292</c:v>
                      </c:pt>
                      <c:pt idx="1578">
                        <c:v>44293</c:v>
                      </c:pt>
                      <c:pt idx="1579">
                        <c:v>44294</c:v>
                      </c:pt>
                      <c:pt idx="1580">
                        <c:v>44295</c:v>
                      </c:pt>
                      <c:pt idx="1581">
                        <c:v>44298</c:v>
                      </c:pt>
                      <c:pt idx="1582">
                        <c:v>44299</c:v>
                      </c:pt>
                      <c:pt idx="1583">
                        <c:v>44300</c:v>
                      </c:pt>
                      <c:pt idx="1584">
                        <c:v>44301</c:v>
                      </c:pt>
                      <c:pt idx="1585">
                        <c:v>44302</c:v>
                      </c:pt>
                      <c:pt idx="1586">
                        <c:v>44305</c:v>
                      </c:pt>
                      <c:pt idx="1587">
                        <c:v>44306</c:v>
                      </c:pt>
                      <c:pt idx="1588">
                        <c:v>44307</c:v>
                      </c:pt>
                      <c:pt idx="1589">
                        <c:v>44308</c:v>
                      </c:pt>
                      <c:pt idx="1590">
                        <c:v>44309</c:v>
                      </c:pt>
                      <c:pt idx="1591">
                        <c:v>44312</c:v>
                      </c:pt>
                      <c:pt idx="1592">
                        <c:v>44313</c:v>
                      </c:pt>
                      <c:pt idx="1593">
                        <c:v>44314</c:v>
                      </c:pt>
                      <c:pt idx="1594">
                        <c:v>44315</c:v>
                      </c:pt>
                      <c:pt idx="1595">
                        <c:v>44316</c:v>
                      </c:pt>
                      <c:pt idx="1596">
                        <c:v>44319</c:v>
                      </c:pt>
                      <c:pt idx="1597">
                        <c:v>44320</c:v>
                      </c:pt>
                      <c:pt idx="1598">
                        <c:v>44321</c:v>
                      </c:pt>
                      <c:pt idx="1599">
                        <c:v>44322</c:v>
                      </c:pt>
                      <c:pt idx="1600">
                        <c:v>44323</c:v>
                      </c:pt>
                      <c:pt idx="1601">
                        <c:v>44326</c:v>
                      </c:pt>
                      <c:pt idx="1602">
                        <c:v>44327</c:v>
                      </c:pt>
                      <c:pt idx="1603">
                        <c:v>44328</c:v>
                      </c:pt>
                      <c:pt idx="1604">
                        <c:v>44329</c:v>
                      </c:pt>
                      <c:pt idx="1605">
                        <c:v>44330</c:v>
                      </c:pt>
                      <c:pt idx="1606">
                        <c:v>44333</c:v>
                      </c:pt>
                      <c:pt idx="1607">
                        <c:v>44334</c:v>
                      </c:pt>
                      <c:pt idx="1608">
                        <c:v>44335</c:v>
                      </c:pt>
                      <c:pt idx="1609">
                        <c:v>44336</c:v>
                      </c:pt>
                      <c:pt idx="1610">
                        <c:v>44337</c:v>
                      </c:pt>
                      <c:pt idx="1611">
                        <c:v>44340</c:v>
                      </c:pt>
                      <c:pt idx="1612">
                        <c:v>44341</c:v>
                      </c:pt>
                      <c:pt idx="1613">
                        <c:v>44342</c:v>
                      </c:pt>
                      <c:pt idx="1614">
                        <c:v>44343</c:v>
                      </c:pt>
                      <c:pt idx="1615">
                        <c:v>44344</c:v>
                      </c:pt>
                      <c:pt idx="1616">
                        <c:v>44348</c:v>
                      </c:pt>
                      <c:pt idx="1617">
                        <c:v>44349</c:v>
                      </c:pt>
                      <c:pt idx="1618">
                        <c:v>44350</c:v>
                      </c:pt>
                      <c:pt idx="1619">
                        <c:v>44351</c:v>
                      </c:pt>
                      <c:pt idx="1620">
                        <c:v>44354</c:v>
                      </c:pt>
                      <c:pt idx="1621">
                        <c:v>44355</c:v>
                      </c:pt>
                      <c:pt idx="1622">
                        <c:v>44356</c:v>
                      </c:pt>
                      <c:pt idx="1623">
                        <c:v>44357</c:v>
                      </c:pt>
                      <c:pt idx="1624">
                        <c:v>44358</c:v>
                      </c:pt>
                      <c:pt idx="1625">
                        <c:v>44361</c:v>
                      </c:pt>
                      <c:pt idx="1626">
                        <c:v>44362</c:v>
                      </c:pt>
                      <c:pt idx="1627">
                        <c:v>44363</c:v>
                      </c:pt>
                      <c:pt idx="1628">
                        <c:v>44364</c:v>
                      </c:pt>
                      <c:pt idx="1629">
                        <c:v>44365</c:v>
                      </c:pt>
                      <c:pt idx="1630">
                        <c:v>44368</c:v>
                      </c:pt>
                      <c:pt idx="1631">
                        <c:v>44369</c:v>
                      </c:pt>
                      <c:pt idx="1632">
                        <c:v>44370</c:v>
                      </c:pt>
                      <c:pt idx="1633">
                        <c:v>44371</c:v>
                      </c:pt>
                      <c:pt idx="1634">
                        <c:v>44372</c:v>
                      </c:pt>
                      <c:pt idx="1635">
                        <c:v>44375</c:v>
                      </c:pt>
                      <c:pt idx="1636">
                        <c:v>44376</c:v>
                      </c:pt>
                      <c:pt idx="1637">
                        <c:v>44377</c:v>
                      </c:pt>
                      <c:pt idx="1638">
                        <c:v>44378</c:v>
                      </c:pt>
                      <c:pt idx="1639">
                        <c:v>44379</c:v>
                      </c:pt>
                      <c:pt idx="1640">
                        <c:v>44383</c:v>
                      </c:pt>
                      <c:pt idx="1641">
                        <c:v>44384</c:v>
                      </c:pt>
                      <c:pt idx="1642">
                        <c:v>44385</c:v>
                      </c:pt>
                      <c:pt idx="1643">
                        <c:v>44386</c:v>
                      </c:pt>
                      <c:pt idx="1644">
                        <c:v>44389</c:v>
                      </c:pt>
                      <c:pt idx="1645">
                        <c:v>44390</c:v>
                      </c:pt>
                      <c:pt idx="1646">
                        <c:v>44391</c:v>
                      </c:pt>
                      <c:pt idx="1647">
                        <c:v>44392</c:v>
                      </c:pt>
                      <c:pt idx="1648">
                        <c:v>44393</c:v>
                      </c:pt>
                      <c:pt idx="1649">
                        <c:v>44396</c:v>
                      </c:pt>
                      <c:pt idx="1650">
                        <c:v>44397</c:v>
                      </c:pt>
                      <c:pt idx="1651">
                        <c:v>44398</c:v>
                      </c:pt>
                      <c:pt idx="1652">
                        <c:v>44399</c:v>
                      </c:pt>
                      <c:pt idx="1653">
                        <c:v>44400</c:v>
                      </c:pt>
                      <c:pt idx="1654">
                        <c:v>44403</c:v>
                      </c:pt>
                      <c:pt idx="1655">
                        <c:v>44404</c:v>
                      </c:pt>
                      <c:pt idx="1656">
                        <c:v>44405</c:v>
                      </c:pt>
                      <c:pt idx="1657">
                        <c:v>44406</c:v>
                      </c:pt>
                      <c:pt idx="1658">
                        <c:v>44407</c:v>
                      </c:pt>
                      <c:pt idx="1659">
                        <c:v>44410</c:v>
                      </c:pt>
                      <c:pt idx="1660">
                        <c:v>44411</c:v>
                      </c:pt>
                      <c:pt idx="1661">
                        <c:v>44412</c:v>
                      </c:pt>
                      <c:pt idx="1662">
                        <c:v>44413</c:v>
                      </c:pt>
                      <c:pt idx="1663">
                        <c:v>44414</c:v>
                      </c:pt>
                      <c:pt idx="1664">
                        <c:v>44417</c:v>
                      </c:pt>
                      <c:pt idx="1665">
                        <c:v>44418</c:v>
                      </c:pt>
                      <c:pt idx="1666">
                        <c:v>44419</c:v>
                      </c:pt>
                      <c:pt idx="1667">
                        <c:v>44420</c:v>
                      </c:pt>
                      <c:pt idx="1668">
                        <c:v>44421</c:v>
                      </c:pt>
                      <c:pt idx="1669">
                        <c:v>44424</c:v>
                      </c:pt>
                      <c:pt idx="1670">
                        <c:v>44425</c:v>
                      </c:pt>
                      <c:pt idx="1671">
                        <c:v>44426</c:v>
                      </c:pt>
                      <c:pt idx="1672">
                        <c:v>44427</c:v>
                      </c:pt>
                      <c:pt idx="1673">
                        <c:v>44428</c:v>
                      </c:pt>
                      <c:pt idx="1674">
                        <c:v>44431</c:v>
                      </c:pt>
                      <c:pt idx="1675">
                        <c:v>44432</c:v>
                      </c:pt>
                      <c:pt idx="1676">
                        <c:v>44433</c:v>
                      </c:pt>
                      <c:pt idx="1677">
                        <c:v>44434</c:v>
                      </c:pt>
                      <c:pt idx="1678">
                        <c:v>44435</c:v>
                      </c:pt>
                      <c:pt idx="1679">
                        <c:v>44438</c:v>
                      </c:pt>
                      <c:pt idx="1680">
                        <c:v>44439</c:v>
                      </c:pt>
                      <c:pt idx="1681">
                        <c:v>44440</c:v>
                      </c:pt>
                      <c:pt idx="1682">
                        <c:v>44441</c:v>
                      </c:pt>
                      <c:pt idx="1683">
                        <c:v>44442</c:v>
                      </c:pt>
                      <c:pt idx="1684">
                        <c:v>44446</c:v>
                      </c:pt>
                      <c:pt idx="1685">
                        <c:v>44447</c:v>
                      </c:pt>
                      <c:pt idx="1686">
                        <c:v>44448</c:v>
                      </c:pt>
                      <c:pt idx="1687">
                        <c:v>44449</c:v>
                      </c:pt>
                      <c:pt idx="1688">
                        <c:v>44452</c:v>
                      </c:pt>
                      <c:pt idx="1689">
                        <c:v>44453</c:v>
                      </c:pt>
                      <c:pt idx="1690">
                        <c:v>44454</c:v>
                      </c:pt>
                      <c:pt idx="1691">
                        <c:v>44455</c:v>
                      </c:pt>
                      <c:pt idx="1692">
                        <c:v>44456</c:v>
                      </c:pt>
                      <c:pt idx="1693">
                        <c:v>44459</c:v>
                      </c:pt>
                      <c:pt idx="1694">
                        <c:v>44460</c:v>
                      </c:pt>
                      <c:pt idx="1695">
                        <c:v>44461</c:v>
                      </c:pt>
                      <c:pt idx="1696">
                        <c:v>44462</c:v>
                      </c:pt>
                      <c:pt idx="1697">
                        <c:v>44463</c:v>
                      </c:pt>
                      <c:pt idx="1698">
                        <c:v>44466</c:v>
                      </c:pt>
                      <c:pt idx="1699">
                        <c:v>44467</c:v>
                      </c:pt>
                      <c:pt idx="1700">
                        <c:v>44468</c:v>
                      </c:pt>
                      <c:pt idx="1701">
                        <c:v>44469</c:v>
                      </c:pt>
                      <c:pt idx="1702">
                        <c:v>44470</c:v>
                      </c:pt>
                      <c:pt idx="1703">
                        <c:v>44473</c:v>
                      </c:pt>
                      <c:pt idx="1704">
                        <c:v>44474</c:v>
                      </c:pt>
                      <c:pt idx="1705">
                        <c:v>44475</c:v>
                      </c:pt>
                      <c:pt idx="1706">
                        <c:v>44476</c:v>
                      </c:pt>
                      <c:pt idx="1707">
                        <c:v>44477</c:v>
                      </c:pt>
                      <c:pt idx="1708">
                        <c:v>44480</c:v>
                      </c:pt>
                      <c:pt idx="1709">
                        <c:v>44481</c:v>
                      </c:pt>
                      <c:pt idx="1710">
                        <c:v>44482</c:v>
                      </c:pt>
                      <c:pt idx="1711">
                        <c:v>44483</c:v>
                      </c:pt>
                      <c:pt idx="1712">
                        <c:v>44484</c:v>
                      </c:pt>
                      <c:pt idx="1713">
                        <c:v>44487</c:v>
                      </c:pt>
                      <c:pt idx="1714">
                        <c:v>44488</c:v>
                      </c:pt>
                      <c:pt idx="1715">
                        <c:v>44489</c:v>
                      </c:pt>
                      <c:pt idx="1716">
                        <c:v>44490</c:v>
                      </c:pt>
                      <c:pt idx="1717">
                        <c:v>44491</c:v>
                      </c:pt>
                      <c:pt idx="1718">
                        <c:v>44494</c:v>
                      </c:pt>
                      <c:pt idx="1719">
                        <c:v>44495</c:v>
                      </c:pt>
                      <c:pt idx="1720">
                        <c:v>44496</c:v>
                      </c:pt>
                      <c:pt idx="1721">
                        <c:v>44497</c:v>
                      </c:pt>
                      <c:pt idx="1722">
                        <c:v>44498</c:v>
                      </c:pt>
                      <c:pt idx="1723">
                        <c:v>44501</c:v>
                      </c:pt>
                      <c:pt idx="1724">
                        <c:v>44502</c:v>
                      </c:pt>
                      <c:pt idx="1725">
                        <c:v>44503</c:v>
                      </c:pt>
                      <c:pt idx="1726">
                        <c:v>44504</c:v>
                      </c:pt>
                      <c:pt idx="1727">
                        <c:v>44505</c:v>
                      </c:pt>
                      <c:pt idx="1728">
                        <c:v>44508</c:v>
                      </c:pt>
                      <c:pt idx="1729">
                        <c:v>44509</c:v>
                      </c:pt>
                      <c:pt idx="1730">
                        <c:v>44510</c:v>
                      </c:pt>
                      <c:pt idx="1731">
                        <c:v>44511</c:v>
                      </c:pt>
                      <c:pt idx="1732">
                        <c:v>44512</c:v>
                      </c:pt>
                      <c:pt idx="1733">
                        <c:v>44515</c:v>
                      </c:pt>
                      <c:pt idx="1734">
                        <c:v>44516</c:v>
                      </c:pt>
                      <c:pt idx="1735">
                        <c:v>44517</c:v>
                      </c:pt>
                      <c:pt idx="1736">
                        <c:v>44518</c:v>
                      </c:pt>
                      <c:pt idx="1737">
                        <c:v>44519</c:v>
                      </c:pt>
                      <c:pt idx="1738">
                        <c:v>44522</c:v>
                      </c:pt>
                      <c:pt idx="1739">
                        <c:v>44523</c:v>
                      </c:pt>
                      <c:pt idx="1740">
                        <c:v>44524</c:v>
                      </c:pt>
                      <c:pt idx="1741">
                        <c:v>44526</c:v>
                      </c:pt>
                      <c:pt idx="1742">
                        <c:v>44529</c:v>
                      </c:pt>
                      <c:pt idx="1743">
                        <c:v>44530</c:v>
                      </c:pt>
                      <c:pt idx="1744">
                        <c:v>44531</c:v>
                      </c:pt>
                      <c:pt idx="1745">
                        <c:v>44532</c:v>
                      </c:pt>
                      <c:pt idx="1746">
                        <c:v>44533</c:v>
                      </c:pt>
                      <c:pt idx="1747">
                        <c:v>44536</c:v>
                      </c:pt>
                      <c:pt idx="1748">
                        <c:v>44537</c:v>
                      </c:pt>
                      <c:pt idx="1749">
                        <c:v>44538</c:v>
                      </c:pt>
                      <c:pt idx="1750">
                        <c:v>44539</c:v>
                      </c:pt>
                      <c:pt idx="1751">
                        <c:v>44540</c:v>
                      </c:pt>
                      <c:pt idx="1752">
                        <c:v>44543</c:v>
                      </c:pt>
                      <c:pt idx="1753">
                        <c:v>44544</c:v>
                      </c:pt>
                      <c:pt idx="1754">
                        <c:v>44545</c:v>
                      </c:pt>
                      <c:pt idx="1755">
                        <c:v>44546</c:v>
                      </c:pt>
                      <c:pt idx="1756">
                        <c:v>44547</c:v>
                      </c:pt>
                      <c:pt idx="1757">
                        <c:v>44550</c:v>
                      </c:pt>
                      <c:pt idx="1758">
                        <c:v>44551</c:v>
                      </c:pt>
                      <c:pt idx="1759">
                        <c:v>44552</c:v>
                      </c:pt>
                      <c:pt idx="1760">
                        <c:v>44553</c:v>
                      </c:pt>
                      <c:pt idx="1761">
                        <c:v>44557</c:v>
                      </c:pt>
                      <c:pt idx="1762">
                        <c:v>44558</c:v>
                      </c:pt>
                      <c:pt idx="1763">
                        <c:v>44559</c:v>
                      </c:pt>
                      <c:pt idx="1764">
                        <c:v>44560</c:v>
                      </c:pt>
                      <c:pt idx="1765">
                        <c:v>44561</c:v>
                      </c:pt>
                      <c:pt idx="1766">
                        <c:v>44564</c:v>
                      </c:pt>
                      <c:pt idx="1767">
                        <c:v>44565</c:v>
                      </c:pt>
                      <c:pt idx="1768">
                        <c:v>44566</c:v>
                      </c:pt>
                      <c:pt idx="1769">
                        <c:v>44567</c:v>
                      </c:pt>
                      <c:pt idx="1770">
                        <c:v>44568</c:v>
                      </c:pt>
                      <c:pt idx="1771">
                        <c:v>44571</c:v>
                      </c:pt>
                      <c:pt idx="1772">
                        <c:v>44572</c:v>
                      </c:pt>
                      <c:pt idx="1773">
                        <c:v>44573</c:v>
                      </c:pt>
                      <c:pt idx="1774">
                        <c:v>44574</c:v>
                      </c:pt>
                      <c:pt idx="1775">
                        <c:v>44575</c:v>
                      </c:pt>
                      <c:pt idx="1776">
                        <c:v>44579</c:v>
                      </c:pt>
                      <c:pt idx="1777">
                        <c:v>44580</c:v>
                      </c:pt>
                      <c:pt idx="1778">
                        <c:v>44581</c:v>
                      </c:pt>
                      <c:pt idx="1779">
                        <c:v>44582</c:v>
                      </c:pt>
                      <c:pt idx="1780">
                        <c:v>44585</c:v>
                      </c:pt>
                      <c:pt idx="1781">
                        <c:v>44586</c:v>
                      </c:pt>
                      <c:pt idx="1782">
                        <c:v>44587</c:v>
                      </c:pt>
                      <c:pt idx="1783">
                        <c:v>44588</c:v>
                      </c:pt>
                      <c:pt idx="1784">
                        <c:v>44589</c:v>
                      </c:pt>
                      <c:pt idx="1785">
                        <c:v>44592</c:v>
                      </c:pt>
                      <c:pt idx="1786">
                        <c:v>44593</c:v>
                      </c:pt>
                      <c:pt idx="1787">
                        <c:v>44594</c:v>
                      </c:pt>
                      <c:pt idx="1788">
                        <c:v>44595</c:v>
                      </c:pt>
                      <c:pt idx="1789">
                        <c:v>44596</c:v>
                      </c:pt>
                      <c:pt idx="1790">
                        <c:v>44599</c:v>
                      </c:pt>
                      <c:pt idx="1791">
                        <c:v>44600</c:v>
                      </c:pt>
                      <c:pt idx="1792">
                        <c:v>44601</c:v>
                      </c:pt>
                      <c:pt idx="1793">
                        <c:v>44602</c:v>
                      </c:pt>
                      <c:pt idx="1794">
                        <c:v>44603</c:v>
                      </c:pt>
                      <c:pt idx="1795">
                        <c:v>44606</c:v>
                      </c:pt>
                      <c:pt idx="1796">
                        <c:v>44607</c:v>
                      </c:pt>
                      <c:pt idx="1797">
                        <c:v>44608</c:v>
                      </c:pt>
                      <c:pt idx="1798">
                        <c:v>44609</c:v>
                      </c:pt>
                      <c:pt idx="1799">
                        <c:v>44610</c:v>
                      </c:pt>
                      <c:pt idx="1800">
                        <c:v>44614</c:v>
                      </c:pt>
                      <c:pt idx="1801">
                        <c:v>44615</c:v>
                      </c:pt>
                      <c:pt idx="1802">
                        <c:v>44616</c:v>
                      </c:pt>
                      <c:pt idx="1803">
                        <c:v>44617</c:v>
                      </c:pt>
                      <c:pt idx="1804">
                        <c:v>44620</c:v>
                      </c:pt>
                      <c:pt idx="1805">
                        <c:v>44621</c:v>
                      </c:pt>
                      <c:pt idx="1806">
                        <c:v>44622</c:v>
                      </c:pt>
                      <c:pt idx="1807">
                        <c:v>44623</c:v>
                      </c:pt>
                      <c:pt idx="1808">
                        <c:v>44624</c:v>
                      </c:pt>
                      <c:pt idx="1809">
                        <c:v>44627</c:v>
                      </c:pt>
                      <c:pt idx="1810">
                        <c:v>44628</c:v>
                      </c:pt>
                      <c:pt idx="1811">
                        <c:v>44629</c:v>
                      </c:pt>
                      <c:pt idx="1812">
                        <c:v>44630</c:v>
                      </c:pt>
                      <c:pt idx="1813">
                        <c:v>44631</c:v>
                      </c:pt>
                      <c:pt idx="1814">
                        <c:v>44634</c:v>
                      </c:pt>
                      <c:pt idx="1815">
                        <c:v>44635</c:v>
                      </c:pt>
                      <c:pt idx="1816">
                        <c:v>44636</c:v>
                      </c:pt>
                      <c:pt idx="1817">
                        <c:v>44637</c:v>
                      </c:pt>
                      <c:pt idx="1818">
                        <c:v>44638</c:v>
                      </c:pt>
                      <c:pt idx="1819">
                        <c:v>44641</c:v>
                      </c:pt>
                      <c:pt idx="1820">
                        <c:v>44642</c:v>
                      </c:pt>
                      <c:pt idx="1821">
                        <c:v>44643</c:v>
                      </c:pt>
                      <c:pt idx="1822">
                        <c:v>44644</c:v>
                      </c:pt>
                      <c:pt idx="1823">
                        <c:v>44645</c:v>
                      </c:pt>
                      <c:pt idx="1824">
                        <c:v>44648</c:v>
                      </c:pt>
                      <c:pt idx="1825">
                        <c:v>44649</c:v>
                      </c:pt>
                      <c:pt idx="1826">
                        <c:v>44650</c:v>
                      </c:pt>
                      <c:pt idx="1827">
                        <c:v>44651</c:v>
                      </c:pt>
                      <c:pt idx="1828">
                        <c:v>44652</c:v>
                      </c:pt>
                      <c:pt idx="1829">
                        <c:v>44655</c:v>
                      </c:pt>
                      <c:pt idx="1830">
                        <c:v>44656</c:v>
                      </c:pt>
                      <c:pt idx="1831">
                        <c:v>44657</c:v>
                      </c:pt>
                      <c:pt idx="1832">
                        <c:v>44658</c:v>
                      </c:pt>
                      <c:pt idx="1833">
                        <c:v>44659</c:v>
                      </c:pt>
                      <c:pt idx="1834">
                        <c:v>44662</c:v>
                      </c:pt>
                      <c:pt idx="1835">
                        <c:v>44663</c:v>
                      </c:pt>
                      <c:pt idx="1836">
                        <c:v>44664</c:v>
                      </c:pt>
                      <c:pt idx="1837">
                        <c:v>44665</c:v>
                      </c:pt>
                      <c:pt idx="1838">
                        <c:v>44669</c:v>
                      </c:pt>
                      <c:pt idx="1839">
                        <c:v>44670</c:v>
                      </c:pt>
                      <c:pt idx="1840">
                        <c:v>44671</c:v>
                      </c:pt>
                      <c:pt idx="1841">
                        <c:v>44672</c:v>
                      </c:pt>
                      <c:pt idx="1842">
                        <c:v>44673</c:v>
                      </c:pt>
                      <c:pt idx="1843">
                        <c:v>44676</c:v>
                      </c:pt>
                      <c:pt idx="1844">
                        <c:v>44677</c:v>
                      </c:pt>
                      <c:pt idx="1845">
                        <c:v>44678</c:v>
                      </c:pt>
                      <c:pt idx="1846">
                        <c:v>44679</c:v>
                      </c:pt>
                      <c:pt idx="1847">
                        <c:v>44680</c:v>
                      </c:pt>
                      <c:pt idx="1848">
                        <c:v>44683</c:v>
                      </c:pt>
                      <c:pt idx="1849">
                        <c:v>44684</c:v>
                      </c:pt>
                      <c:pt idx="1850">
                        <c:v>44685</c:v>
                      </c:pt>
                      <c:pt idx="1851">
                        <c:v>44686</c:v>
                      </c:pt>
                      <c:pt idx="1852">
                        <c:v>44687</c:v>
                      </c:pt>
                      <c:pt idx="1853">
                        <c:v>44690</c:v>
                      </c:pt>
                      <c:pt idx="1854">
                        <c:v>44691</c:v>
                      </c:pt>
                      <c:pt idx="1855">
                        <c:v>44692</c:v>
                      </c:pt>
                      <c:pt idx="1856">
                        <c:v>44693</c:v>
                      </c:pt>
                      <c:pt idx="1857">
                        <c:v>44694</c:v>
                      </c:pt>
                      <c:pt idx="1858">
                        <c:v>44697</c:v>
                      </c:pt>
                      <c:pt idx="1859">
                        <c:v>44698</c:v>
                      </c:pt>
                      <c:pt idx="1860">
                        <c:v>44699</c:v>
                      </c:pt>
                      <c:pt idx="1861">
                        <c:v>44700</c:v>
                      </c:pt>
                      <c:pt idx="1862">
                        <c:v>44701</c:v>
                      </c:pt>
                      <c:pt idx="1863">
                        <c:v>44704</c:v>
                      </c:pt>
                      <c:pt idx="1864">
                        <c:v>44705</c:v>
                      </c:pt>
                      <c:pt idx="1865">
                        <c:v>44706</c:v>
                      </c:pt>
                      <c:pt idx="1866">
                        <c:v>44707</c:v>
                      </c:pt>
                      <c:pt idx="1867">
                        <c:v>44708</c:v>
                      </c:pt>
                      <c:pt idx="1868">
                        <c:v>44712</c:v>
                      </c:pt>
                      <c:pt idx="1869">
                        <c:v>44713</c:v>
                      </c:pt>
                      <c:pt idx="1870">
                        <c:v>44714</c:v>
                      </c:pt>
                      <c:pt idx="1871">
                        <c:v>44715</c:v>
                      </c:pt>
                      <c:pt idx="1872">
                        <c:v>44718</c:v>
                      </c:pt>
                      <c:pt idx="1873">
                        <c:v>44719</c:v>
                      </c:pt>
                      <c:pt idx="1874">
                        <c:v>44720</c:v>
                      </c:pt>
                      <c:pt idx="1875">
                        <c:v>44721</c:v>
                      </c:pt>
                      <c:pt idx="1876">
                        <c:v>44722</c:v>
                      </c:pt>
                      <c:pt idx="1877">
                        <c:v>44725</c:v>
                      </c:pt>
                      <c:pt idx="1878">
                        <c:v>44726</c:v>
                      </c:pt>
                      <c:pt idx="1879">
                        <c:v>44727</c:v>
                      </c:pt>
                      <c:pt idx="1880">
                        <c:v>44728</c:v>
                      </c:pt>
                      <c:pt idx="1881">
                        <c:v>44729</c:v>
                      </c:pt>
                      <c:pt idx="1882">
                        <c:v>44733</c:v>
                      </c:pt>
                      <c:pt idx="1883">
                        <c:v>44734</c:v>
                      </c:pt>
                      <c:pt idx="1884">
                        <c:v>44735</c:v>
                      </c:pt>
                      <c:pt idx="1885">
                        <c:v>44736</c:v>
                      </c:pt>
                      <c:pt idx="1886">
                        <c:v>44739</c:v>
                      </c:pt>
                      <c:pt idx="1887">
                        <c:v>44740</c:v>
                      </c:pt>
                      <c:pt idx="1888">
                        <c:v>44741</c:v>
                      </c:pt>
                      <c:pt idx="1889">
                        <c:v>44742</c:v>
                      </c:pt>
                      <c:pt idx="1890">
                        <c:v>44743</c:v>
                      </c:pt>
                      <c:pt idx="1891">
                        <c:v>44747</c:v>
                      </c:pt>
                      <c:pt idx="1892">
                        <c:v>44748</c:v>
                      </c:pt>
                      <c:pt idx="1893">
                        <c:v>44749</c:v>
                      </c:pt>
                      <c:pt idx="1894">
                        <c:v>44750</c:v>
                      </c:pt>
                      <c:pt idx="1895">
                        <c:v>44753</c:v>
                      </c:pt>
                      <c:pt idx="1896">
                        <c:v>44754</c:v>
                      </c:pt>
                      <c:pt idx="1897">
                        <c:v>44755</c:v>
                      </c:pt>
                      <c:pt idx="1898">
                        <c:v>44756</c:v>
                      </c:pt>
                      <c:pt idx="1899">
                        <c:v>44757</c:v>
                      </c:pt>
                      <c:pt idx="1900">
                        <c:v>44760</c:v>
                      </c:pt>
                      <c:pt idx="1901">
                        <c:v>44761</c:v>
                      </c:pt>
                      <c:pt idx="1902">
                        <c:v>44762</c:v>
                      </c:pt>
                      <c:pt idx="1903">
                        <c:v>44763</c:v>
                      </c:pt>
                      <c:pt idx="1904">
                        <c:v>44764</c:v>
                      </c:pt>
                      <c:pt idx="1905">
                        <c:v>44767</c:v>
                      </c:pt>
                      <c:pt idx="1906">
                        <c:v>44768</c:v>
                      </c:pt>
                      <c:pt idx="1907">
                        <c:v>44769</c:v>
                      </c:pt>
                      <c:pt idx="1908">
                        <c:v>44770</c:v>
                      </c:pt>
                      <c:pt idx="1909">
                        <c:v>44771</c:v>
                      </c:pt>
                      <c:pt idx="1910">
                        <c:v>44774</c:v>
                      </c:pt>
                      <c:pt idx="1911">
                        <c:v>44775</c:v>
                      </c:pt>
                      <c:pt idx="1912">
                        <c:v>44776</c:v>
                      </c:pt>
                      <c:pt idx="1913">
                        <c:v>44777</c:v>
                      </c:pt>
                      <c:pt idx="1914">
                        <c:v>44778</c:v>
                      </c:pt>
                      <c:pt idx="1915">
                        <c:v>44781</c:v>
                      </c:pt>
                      <c:pt idx="1916">
                        <c:v>44782</c:v>
                      </c:pt>
                      <c:pt idx="1917">
                        <c:v>44783</c:v>
                      </c:pt>
                      <c:pt idx="1918">
                        <c:v>44784</c:v>
                      </c:pt>
                      <c:pt idx="1919">
                        <c:v>44785</c:v>
                      </c:pt>
                      <c:pt idx="1920">
                        <c:v>44788</c:v>
                      </c:pt>
                      <c:pt idx="1921">
                        <c:v>44789</c:v>
                      </c:pt>
                      <c:pt idx="1922">
                        <c:v>44790</c:v>
                      </c:pt>
                      <c:pt idx="1923">
                        <c:v>44791</c:v>
                      </c:pt>
                      <c:pt idx="1924">
                        <c:v>44792</c:v>
                      </c:pt>
                      <c:pt idx="1925">
                        <c:v>44795</c:v>
                      </c:pt>
                      <c:pt idx="1926">
                        <c:v>44796</c:v>
                      </c:pt>
                      <c:pt idx="1927">
                        <c:v>44797</c:v>
                      </c:pt>
                      <c:pt idx="1928">
                        <c:v>44798</c:v>
                      </c:pt>
                      <c:pt idx="1929">
                        <c:v>44799</c:v>
                      </c:pt>
                      <c:pt idx="1930">
                        <c:v>44802</c:v>
                      </c:pt>
                      <c:pt idx="1931">
                        <c:v>44803</c:v>
                      </c:pt>
                      <c:pt idx="1932">
                        <c:v>44804</c:v>
                      </c:pt>
                      <c:pt idx="1933">
                        <c:v>44805</c:v>
                      </c:pt>
                      <c:pt idx="1934">
                        <c:v>44806</c:v>
                      </c:pt>
                      <c:pt idx="1935">
                        <c:v>44810</c:v>
                      </c:pt>
                      <c:pt idx="1936">
                        <c:v>44811</c:v>
                      </c:pt>
                      <c:pt idx="1937">
                        <c:v>44812</c:v>
                      </c:pt>
                      <c:pt idx="1938">
                        <c:v>44813</c:v>
                      </c:pt>
                      <c:pt idx="1939">
                        <c:v>44816</c:v>
                      </c:pt>
                      <c:pt idx="1940">
                        <c:v>44817</c:v>
                      </c:pt>
                      <c:pt idx="1941">
                        <c:v>44818</c:v>
                      </c:pt>
                      <c:pt idx="1942">
                        <c:v>44819</c:v>
                      </c:pt>
                      <c:pt idx="1943">
                        <c:v>44820</c:v>
                      </c:pt>
                      <c:pt idx="1944">
                        <c:v>44823</c:v>
                      </c:pt>
                      <c:pt idx="1945">
                        <c:v>44824</c:v>
                      </c:pt>
                      <c:pt idx="1946">
                        <c:v>44825</c:v>
                      </c:pt>
                      <c:pt idx="1947">
                        <c:v>44826</c:v>
                      </c:pt>
                      <c:pt idx="1948">
                        <c:v>44827</c:v>
                      </c:pt>
                      <c:pt idx="1949">
                        <c:v>44830</c:v>
                      </c:pt>
                      <c:pt idx="1950">
                        <c:v>44831</c:v>
                      </c:pt>
                      <c:pt idx="1951">
                        <c:v>44832</c:v>
                      </c:pt>
                      <c:pt idx="1952">
                        <c:v>44833</c:v>
                      </c:pt>
                      <c:pt idx="1953">
                        <c:v>44834</c:v>
                      </c:pt>
                      <c:pt idx="1954">
                        <c:v>44837</c:v>
                      </c:pt>
                      <c:pt idx="1955">
                        <c:v>44838</c:v>
                      </c:pt>
                      <c:pt idx="1956">
                        <c:v>44839</c:v>
                      </c:pt>
                      <c:pt idx="1957">
                        <c:v>44840</c:v>
                      </c:pt>
                      <c:pt idx="1958">
                        <c:v>44841</c:v>
                      </c:pt>
                      <c:pt idx="1959">
                        <c:v>44844</c:v>
                      </c:pt>
                      <c:pt idx="1960">
                        <c:v>44845</c:v>
                      </c:pt>
                      <c:pt idx="1961">
                        <c:v>44846</c:v>
                      </c:pt>
                      <c:pt idx="1962">
                        <c:v>44847</c:v>
                      </c:pt>
                      <c:pt idx="1963">
                        <c:v>44848</c:v>
                      </c:pt>
                      <c:pt idx="1964">
                        <c:v>44851</c:v>
                      </c:pt>
                      <c:pt idx="1965">
                        <c:v>44852</c:v>
                      </c:pt>
                      <c:pt idx="1966">
                        <c:v>44853</c:v>
                      </c:pt>
                      <c:pt idx="1967">
                        <c:v>44854</c:v>
                      </c:pt>
                      <c:pt idx="1968">
                        <c:v>44855</c:v>
                      </c:pt>
                      <c:pt idx="1969">
                        <c:v>44858</c:v>
                      </c:pt>
                      <c:pt idx="1970">
                        <c:v>44859</c:v>
                      </c:pt>
                      <c:pt idx="1971">
                        <c:v>44860</c:v>
                      </c:pt>
                      <c:pt idx="1972">
                        <c:v>44861</c:v>
                      </c:pt>
                      <c:pt idx="1973">
                        <c:v>44862</c:v>
                      </c:pt>
                      <c:pt idx="1974">
                        <c:v>44865</c:v>
                      </c:pt>
                      <c:pt idx="1975">
                        <c:v>44866</c:v>
                      </c:pt>
                      <c:pt idx="1976">
                        <c:v>44867</c:v>
                      </c:pt>
                      <c:pt idx="1977">
                        <c:v>44868</c:v>
                      </c:pt>
                      <c:pt idx="1978">
                        <c:v>44869</c:v>
                      </c:pt>
                      <c:pt idx="1979">
                        <c:v>44872</c:v>
                      </c:pt>
                      <c:pt idx="1980">
                        <c:v>44873</c:v>
                      </c:pt>
                      <c:pt idx="1981">
                        <c:v>44874</c:v>
                      </c:pt>
                      <c:pt idx="1982">
                        <c:v>44875</c:v>
                      </c:pt>
                      <c:pt idx="1983">
                        <c:v>44876</c:v>
                      </c:pt>
                      <c:pt idx="1984">
                        <c:v>44879</c:v>
                      </c:pt>
                      <c:pt idx="1985">
                        <c:v>44880</c:v>
                      </c:pt>
                      <c:pt idx="1986">
                        <c:v>44881</c:v>
                      </c:pt>
                      <c:pt idx="1987">
                        <c:v>44882</c:v>
                      </c:pt>
                      <c:pt idx="1988">
                        <c:v>44883</c:v>
                      </c:pt>
                      <c:pt idx="1989">
                        <c:v>44886</c:v>
                      </c:pt>
                      <c:pt idx="1990">
                        <c:v>44887</c:v>
                      </c:pt>
                      <c:pt idx="1991">
                        <c:v>44888</c:v>
                      </c:pt>
                      <c:pt idx="1992">
                        <c:v>44890</c:v>
                      </c:pt>
                      <c:pt idx="1993">
                        <c:v>44893</c:v>
                      </c:pt>
                      <c:pt idx="1994">
                        <c:v>44894</c:v>
                      </c:pt>
                      <c:pt idx="1995">
                        <c:v>44895</c:v>
                      </c:pt>
                      <c:pt idx="1996">
                        <c:v>44896</c:v>
                      </c:pt>
                      <c:pt idx="1997">
                        <c:v>44897</c:v>
                      </c:pt>
                      <c:pt idx="1998">
                        <c:v>44900</c:v>
                      </c:pt>
                      <c:pt idx="1999">
                        <c:v>44901</c:v>
                      </c:pt>
                      <c:pt idx="2000">
                        <c:v>44902</c:v>
                      </c:pt>
                      <c:pt idx="2001">
                        <c:v>44903</c:v>
                      </c:pt>
                      <c:pt idx="2002">
                        <c:v>44904</c:v>
                      </c:pt>
                      <c:pt idx="2003">
                        <c:v>44907</c:v>
                      </c:pt>
                      <c:pt idx="2004">
                        <c:v>44908</c:v>
                      </c:pt>
                      <c:pt idx="2005">
                        <c:v>44909</c:v>
                      </c:pt>
                      <c:pt idx="2006">
                        <c:v>44910</c:v>
                      </c:pt>
                      <c:pt idx="2007">
                        <c:v>44911</c:v>
                      </c:pt>
                      <c:pt idx="2008">
                        <c:v>44914</c:v>
                      </c:pt>
                      <c:pt idx="2009">
                        <c:v>44915</c:v>
                      </c:pt>
                      <c:pt idx="2010">
                        <c:v>44916</c:v>
                      </c:pt>
                      <c:pt idx="2011">
                        <c:v>44917</c:v>
                      </c:pt>
                      <c:pt idx="2012">
                        <c:v>44918</c:v>
                      </c:pt>
                      <c:pt idx="2013">
                        <c:v>44922</c:v>
                      </c:pt>
                      <c:pt idx="2014">
                        <c:v>44923</c:v>
                      </c:pt>
                      <c:pt idx="2015">
                        <c:v>44924</c:v>
                      </c:pt>
                      <c:pt idx="2016">
                        <c:v>44925</c:v>
                      </c:pt>
                      <c:pt idx="2017">
                        <c:v>44929</c:v>
                      </c:pt>
                      <c:pt idx="2018">
                        <c:v>44930</c:v>
                      </c:pt>
                      <c:pt idx="2019">
                        <c:v>44931</c:v>
                      </c:pt>
                      <c:pt idx="2020">
                        <c:v>44932</c:v>
                      </c:pt>
                      <c:pt idx="2021">
                        <c:v>44935</c:v>
                      </c:pt>
                      <c:pt idx="2022">
                        <c:v>44936</c:v>
                      </c:pt>
                      <c:pt idx="2023">
                        <c:v>44937</c:v>
                      </c:pt>
                      <c:pt idx="2024">
                        <c:v>44938</c:v>
                      </c:pt>
                      <c:pt idx="2025">
                        <c:v>44939</c:v>
                      </c:pt>
                      <c:pt idx="2026">
                        <c:v>44943</c:v>
                      </c:pt>
                      <c:pt idx="2027">
                        <c:v>44944</c:v>
                      </c:pt>
                      <c:pt idx="2028">
                        <c:v>44945</c:v>
                      </c:pt>
                      <c:pt idx="2029">
                        <c:v>44946</c:v>
                      </c:pt>
                      <c:pt idx="2030">
                        <c:v>44949</c:v>
                      </c:pt>
                      <c:pt idx="2031">
                        <c:v>44950</c:v>
                      </c:pt>
                      <c:pt idx="2032">
                        <c:v>44951</c:v>
                      </c:pt>
                      <c:pt idx="2033">
                        <c:v>44952</c:v>
                      </c:pt>
                      <c:pt idx="2034">
                        <c:v>44953</c:v>
                      </c:pt>
                      <c:pt idx="2035">
                        <c:v>44956</c:v>
                      </c:pt>
                      <c:pt idx="2036">
                        <c:v>44957</c:v>
                      </c:pt>
                      <c:pt idx="2037">
                        <c:v>44958</c:v>
                      </c:pt>
                      <c:pt idx="2038">
                        <c:v>44959</c:v>
                      </c:pt>
                      <c:pt idx="2039">
                        <c:v>44960</c:v>
                      </c:pt>
                      <c:pt idx="2040">
                        <c:v>44963</c:v>
                      </c:pt>
                      <c:pt idx="2041">
                        <c:v>44964</c:v>
                      </c:pt>
                      <c:pt idx="2042">
                        <c:v>44965</c:v>
                      </c:pt>
                      <c:pt idx="2043">
                        <c:v>44966</c:v>
                      </c:pt>
                      <c:pt idx="2044">
                        <c:v>44967</c:v>
                      </c:pt>
                      <c:pt idx="2045">
                        <c:v>44970</c:v>
                      </c:pt>
                      <c:pt idx="2046">
                        <c:v>44971</c:v>
                      </c:pt>
                      <c:pt idx="2047">
                        <c:v>44972</c:v>
                      </c:pt>
                      <c:pt idx="2048">
                        <c:v>44973</c:v>
                      </c:pt>
                      <c:pt idx="2049">
                        <c:v>44974</c:v>
                      </c:pt>
                      <c:pt idx="2050">
                        <c:v>44978</c:v>
                      </c:pt>
                      <c:pt idx="2051">
                        <c:v>44979</c:v>
                      </c:pt>
                      <c:pt idx="2052">
                        <c:v>44980</c:v>
                      </c:pt>
                      <c:pt idx="2053">
                        <c:v>44981</c:v>
                      </c:pt>
                      <c:pt idx="2054">
                        <c:v>44984</c:v>
                      </c:pt>
                      <c:pt idx="2055">
                        <c:v>44985</c:v>
                      </c:pt>
                      <c:pt idx="2056">
                        <c:v>44986</c:v>
                      </c:pt>
                      <c:pt idx="2057">
                        <c:v>44987</c:v>
                      </c:pt>
                      <c:pt idx="2058">
                        <c:v>44988</c:v>
                      </c:pt>
                      <c:pt idx="2059">
                        <c:v>44991</c:v>
                      </c:pt>
                      <c:pt idx="2060">
                        <c:v>44992</c:v>
                      </c:pt>
                      <c:pt idx="2061">
                        <c:v>44993</c:v>
                      </c:pt>
                      <c:pt idx="2062">
                        <c:v>44994</c:v>
                      </c:pt>
                      <c:pt idx="2063">
                        <c:v>44995</c:v>
                      </c:pt>
                      <c:pt idx="2064">
                        <c:v>44998</c:v>
                      </c:pt>
                      <c:pt idx="2065">
                        <c:v>44999</c:v>
                      </c:pt>
                      <c:pt idx="2066">
                        <c:v>45000</c:v>
                      </c:pt>
                      <c:pt idx="2067">
                        <c:v>45001</c:v>
                      </c:pt>
                      <c:pt idx="2068">
                        <c:v>45002</c:v>
                      </c:pt>
                      <c:pt idx="2069">
                        <c:v>45005</c:v>
                      </c:pt>
                      <c:pt idx="2070">
                        <c:v>45006</c:v>
                      </c:pt>
                      <c:pt idx="2071">
                        <c:v>45007</c:v>
                      </c:pt>
                      <c:pt idx="2072">
                        <c:v>45008</c:v>
                      </c:pt>
                      <c:pt idx="2073">
                        <c:v>45009</c:v>
                      </c:pt>
                      <c:pt idx="2074">
                        <c:v>45012</c:v>
                      </c:pt>
                      <c:pt idx="2075">
                        <c:v>45013</c:v>
                      </c:pt>
                      <c:pt idx="2076">
                        <c:v>45014</c:v>
                      </c:pt>
                      <c:pt idx="2077">
                        <c:v>45015</c:v>
                      </c:pt>
                      <c:pt idx="2078">
                        <c:v>45016</c:v>
                      </c:pt>
                      <c:pt idx="2079">
                        <c:v>45019</c:v>
                      </c:pt>
                      <c:pt idx="2080">
                        <c:v>45020</c:v>
                      </c:pt>
                      <c:pt idx="2081">
                        <c:v>45021</c:v>
                      </c:pt>
                      <c:pt idx="2082">
                        <c:v>45022</c:v>
                      </c:pt>
                      <c:pt idx="2083">
                        <c:v>45023</c:v>
                      </c:pt>
                      <c:pt idx="2084">
                        <c:v>45026</c:v>
                      </c:pt>
                      <c:pt idx="2085">
                        <c:v>45027</c:v>
                      </c:pt>
                      <c:pt idx="2086">
                        <c:v>45028</c:v>
                      </c:pt>
                      <c:pt idx="2087">
                        <c:v>45029</c:v>
                      </c:pt>
                      <c:pt idx="2088">
                        <c:v>45030</c:v>
                      </c:pt>
                      <c:pt idx="2089">
                        <c:v>45033</c:v>
                      </c:pt>
                      <c:pt idx="2090">
                        <c:v>45034</c:v>
                      </c:pt>
                      <c:pt idx="2091">
                        <c:v>45035</c:v>
                      </c:pt>
                      <c:pt idx="2092">
                        <c:v>45036</c:v>
                      </c:pt>
                      <c:pt idx="2093">
                        <c:v>45037</c:v>
                      </c:pt>
                      <c:pt idx="2094">
                        <c:v>45040</c:v>
                      </c:pt>
                      <c:pt idx="2095">
                        <c:v>45041</c:v>
                      </c:pt>
                      <c:pt idx="2096">
                        <c:v>45042</c:v>
                      </c:pt>
                      <c:pt idx="2097">
                        <c:v>45043</c:v>
                      </c:pt>
                      <c:pt idx="2098">
                        <c:v>45044</c:v>
                      </c:pt>
                      <c:pt idx="2099">
                        <c:v>45047</c:v>
                      </c:pt>
                      <c:pt idx="2100">
                        <c:v>45048</c:v>
                      </c:pt>
                      <c:pt idx="2101">
                        <c:v>45049</c:v>
                      </c:pt>
                      <c:pt idx="2102">
                        <c:v>45050</c:v>
                      </c:pt>
                      <c:pt idx="2103">
                        <c:v>45051</c:v>
                      </c:pt>
                      <c:pt idx="2104">
                        <c:v>45054</c:v>
                      </c:pt>
                      <c:pt idx="2105">
                        <c:v>45055</c:v>
                      </c:pt>
                      <c:pt idx="2106">
                        <c:v>45056</c:v>
                      </c:pt>
                      <c:pt idx="2107">
                        <c:v>45057</c:v>
                      </c:pt>
                      <c:pt idx="2108">
                        <c:v>45058</c:v>
                      </c:pt>
                      <c:pt idx="2109">
                        <c:v>45061</c:v>
                      </c:pt>
                      <c:pt idx="2110">
                        <c:v>45062</c:v>
                      </c:pt>
                      <c:pt idx="2111">
                        <c:v>45063</c:v>
                      </c:pt>
                      <c:pt idx="2112">
                        <c:v>45064</c:v>
                      </c:pt>
                      <c:pt idx="2113">
                        <c:v>45065</c:v>
                      </c:pt>
                      <c:pt idx="2114">
                        <c:v>45068</c:v>
                      </c:pt>
                      <c:pt idx="2115">
                        <c:v>45069</c:v>
                      </c:pt>
                      <c:pt idx="2116">
                        <c:v>45070</c:v>
                      </c:pt>
                      <c:pt idx="2117">
                        <c:v>45071</c:v>
                      </c:pt>
                      <c:pt idx="2118">
                        <c:v>45072</c:v>
                      </c:pt>
                      <c:pt idx="2119">
                        <c:v>45076</c:v>
                      </c:pt>
                      <c:pt idx="2120">
                        <c:v>45077</c:v>
                      </c:pt>
                      <c:pt idx="2121">
                        <c:v>45078</c:v>
                      </c:pt>
                      <c:pt idx="2122">
                        <c:v>45079</c:v>
                      </c:pt>
                      <c:pt idx="2123">
                        <c:v>45082</c:v>
                      </c:pt>
                      <c:pt idx="2124">
                        <c:v>45083</c:v>
                      </c:pt>
                      <c:pt idx="2125">
                        <c:v>45084</c:v>
                      </c:pt>
                      <c:pt idx="2126">
                        <c:v>45085</c:v>
                      </c:pt>
                      <c:pt idx="2127">
                        <c:v>45086</c:v>
                      </c:pt>
                      <c:pt idx="2128">
                        <c:v>45089</c:v>
                      </c:pt>
                      <c:pt idx="2129">
                        <c:v>45090</c:v>
                      </c:pt>
                      <c:pt idx="2130">
                        <c:v>45091</c:v>
                      </c:pt>
                      <c:pt idx="2131">
                        <c:v>45092</c:v>
                      </c:pt>
                      <c:pt idx="2132">
                        <c:v>45093</c:v>
                      </c:pt>
                      <c:pt idx="2133">
                        <c:v>45097</c:v>
                      </c:pt>
                      <c:pt idx="2134">
                        <c:v>45098</c:v>
                      </c:pt>
                      <c:pt idx="2135">
                        <c:v>45099</c:v>
                      </c:pt>
                      <c:pt idx="2136">
                        <c:v>45100</c:v>
                      </c:pt>
                      <c:pt idx="2137">
                        <c:v>45103</c:v>
                      </c:pt>
                      <c:pt idx="2138">
                        <c:v>45104</c:v>
                      </c:pt>
                      <c:pt idx="2139">
                        <c:v>45105</c:v>
                      </c:pt>
                      <c:pt idx="2140">
                        <c:v>45106</c:v>
                      </c:pt>
                      <c:pt idx="2141">
                        <c:v>45107</c:v>
                      </c:pt>
                      <c:pt idx="2142">
                        <c:v>45110</c:v>
                      </c:pt>
                      <c:pt idx="2143">
                        <c:v>45112</c:v>
                      </c:pt>
                      <c:pt idx="2144">
                        <c:v>45113</c:v>
                      </c:pt>
                      <c:pt idx="2145">
                        <c:v>45114</c:v>
                      </c:pt>
                      <c:pt idx="2146">
                        <c:v>45117</c:v>
                      </c:pt>
                      <c:pt idx="2147">
                        <c:v>45118</c:v>
                      </c:pt>
                      <c:pt idx="2148">
                        <c:v>45119</c:v>
                      </c:pt>
                      <c:pt idx="2149">
                        <c:v>45120</c:v>
                      </c:pt>
                      <c:pt idx="2150">
                        <c:v>45121</c:v>
                      </c:pt>
                      <c:pt idx="2151">
                        <c:v>45124</c:v>
                      </c:pt>
                      <c:pt idx="2152">
                        <c:v>45125</c:v>
                      </c:pt>
                      <c:pt idx="2153">
                        <c:v>45126</c:v>
                      </c:pt>
                      <c:pt idx="2154">
                        <c:v>45127</c:v>
                      </c:pt>
                      <c:pt idx="2155">
                        <c:v>45128</c:v>
                      </c:pt>
                      <c:pt idx="2156">
                        <c:v>45131</c:v>
                      </c:pt>
                      <c:pt idx="2157">
                        <c:v>45132</c:v>
                      </c:pt>
                      <c:pt idx="2158">
                        <c:v>45133</c:v>
                      </c:pt>
                      <c:pt idx="2159">
                        <c:v>45134</c:v>
                      </c:pt>
                      <c:pt idx="2160">
                        <c:v>45135</c:v>
                      </c:pt>
                      <c:pt idx="2161">
                        <c:v>45138</c:v>
                      </c:pt>
                      <c:pt idx="2162">
                        <c:v>45139</c:v>
                      </c:pt>
                      <c:pt idx="2163">
                        <c:v>45140</c:v>
                      </c:pt>
                      <c:pt idx="2164">
                        <c:v>45141</c:v>
                      </c:pt>
                      <c:pt idx="2165">
                        <c:v>45142</c:v>
                      </c:pt>
                      <c:pt idx="2166">
                        <c:v>45145</c:v>
                      </c:pt>
                      <c:pt idx="2167">
                        <c:v>45146</c:v>
                      </c:pt>
                      <c:pt idx="2168">
                        <c:v>45147</c:v>
                      </c:pt>
                      <c:pt idx="2169">
                        <c:v>45148</c:v>
                      </c:pt>
                      <c:pt idx="2170">
                        <c:v>45149</c:v>
                      </c:pt>
                      <c:pt idx="2171">
                        <c:v>45152</c:v>
                      </c:pt>
                      <c:pt idx="2172">
                        <c:v>45153</c:v>
                      </c:pt>
                      <c:pt idx="2173">
                        <c:v>45154</c:v>
                      </c:pt>
                      <c:pt idx="2174">
                        <c:v>45155</c:v>
                      </c:pt>
                      <c:pt idx="2175">
                        <c:v>45156</c:v>
                      </c:pt>
                      <c:pt idx="2176">
                        <c:v>45159</c:v>
                      </c:pt>
                      <c:pt idx="2177">
                        <c:v>45160</c:v>
                      </c:pt>
                      <c:pt idx="2178">
                        <c:v>45161</c:v>
                      </c:pt>
                      <c:pt idx="2179">
                        <c:v>45162</c:v>
                      </c:pt>
                      <c:pt idx="2180">
                        <c:v>45163</c:v>
                      </c:pt>
                      <c:pt idx="2181">
                        <c:v>45166</c:v>
                      </c:pt>
                      <c:pt idx="2182">
                        <c:v>45167</c:v>
                      </c:pt>
                      <c:pt idx="2183">
                        <c:v>45168</c:v>
                      </c:pt>
                      <c:pt idx="2184">
                        <c:v>45169</c:v>
                      </c:pt>
                      <c:pt idx="2185">
                        <c:v>45170</c:v>
                      </c:pt>
                      <c:pt idx="2186">
                        <c:v>45174</c:v>
                      </c:pt>
                      <c:pt idx="2187">
                        <c:v>45175</c:v>
                      </c:pt>
                      <c:pt idx="2188">
                        <c:v>45176</c:v>
                      </c:pt>
                      <c:pt idx="2189">
                        <c:v>45177</c:v>
                      </c:pt>
                      <c:pt idx="2190">
                        <c:v>45180</c:v>
                      </c:pt>
                      <c:pt idx="2191">
                        <c:v>45181</c:v>
                      </c:pt>
                      <c:pt idx="2192">
                        <c:v>45182</c:v>
                      </c:pt>
                      <c:pt idx="2193">
                        <c:v>45183</c:v>
                      </c:pt>
                      <c:pt idx="2194">
                        <c:v>45184</c:v>
                      </c:pt>
                      <c:pt idx="2195">
                        <c:v>45187</c:v>
                      </c:pt>
                      <c:pt idx="2196">
                        <c:v>45188</c:v>
                      </c:pt>
                      <c:pt idx="2197">
                        <c:v>45189</c:v>
                      </c:pt>
                      <c:pt idx="2198">
                        <c:v>45190</c:v>
                      </c:pt>
                      <c:pt idx="2199">
                        <c:v>45191</c:v>
                      </c:pt>
                      <c:pt idx="2200">
                        <c:v>45194</c:v>
                      </c:pt>
                      <c:pt idx="2201">
                        <c:v>45195</c:v>
                      </c:pt>
                      <c:pt idx="2202">
                        <c:v>45196</c:v>
                      </c:pt>
                      <c:pt idx="2203">
                        <c:v>45197</c:v>
                      </c:pt>
                      <c:pt idx="2204">
                        <c:v>45198</c:v>
                      </c:pt>
                      <c:pt idx="2205">
                        <c:v>45201</c:v>
                      </c:pt>
                      <c:pt idx="2206">
                        <c:v>45202</c:v>
                      </c:pt>
                      <c:pt idx="2207">
                        <c:v>45203</c:v>
                      </c:pt>
                      <c:pt idx="2208">
                        <c:v>45204</c:v>
                      </c:pt>
                      <c:pt idx="2209">
                        <c:v>45205</c:v>
                      </c:pt>
                      <c:pt idx="2210">
                        <c:v>45208</c:v>
                      </c:pt>
                      <c:pt idx="2211">
                        <c:v>45209</c:v>
                      </c:pt>
                      <c:pt idx="2212">
                        <c:v>45210</c:v>
                      </c:pt>
                      <c:pt idx="2213">
                        <c:v>45211</c:v>
                      </c:pt>
                      <c:pt idx="2214">
                        <c:v>45212</c:v>
                      </c:pt>
                      <c:pt idx="2215">
                        <c:v>45215</c:v>
                      </c:pt>
                      <c:pt idx="2216">
                        <c:v>45216</c:v>
                      </c:pt>
                      <c:pt idx="2217">
                        <c:v>45217</c:v>
                      </c:pt>
                      <c:pt idx="2218">
                        <c:v>45218</c:v>
                      </c:pt>
                      <c:pt idx="2219">
                        <c:v>45219</c:v>
                      </c:pt>
                      <c:pt idx="2220">
                        <c:v>45222</c:v>
                      </c:pt>
                      <c:pt idx="2221">
                        <c:v>45223</c:v>
                      </c:pt>
                      <c:pt idx="2222">
                        <c:v>45224</c:v>
                      </c:pt>
                      <c:pt idx="2223">
                        <c:v>45225</c:v>
                      </c:pt>
                      <c:pt idx="2224">
                        <c:v>45226</c:v>
                      </c:pt>
                      <c:pt idx="2225">
                        <c:v>45229</c:v>
                      </c:pt>
                      <c:pt idx="2226">
                        <c:v>45230</c:v>
                      </c:pt>
                      <c:pt idx="2227">
                        <c:v>45231</c:v>
                      </c:pt>
                      <c:pt idx="2228">
                        <c:v>45232</c:v>
                      </c:pt>
                      <c:pt idx="2229">
                        <c:v>45233</c:v>
                      </c:pt>
                      <c:pt idx="2230">
                        <c:v>45236</c:v>
                      </c:pt>
                      <c:pt idx="2231">
                        <c:v>45237</c:v>
                      </c:pt>
                      <c:pt idx="2232">
                        <c:v>45238</c:v>
                      </c:pt>
                      <c:pt idx="2233">
                        <c:v>45239</c:v>
                      </c:pt>
                      <c:pt idx="2234">
                        <c:v>45240</c:v>
                      </c:pt>
                      <c:pt idx="2235">
                        <c:v>45243</c:v>
                      </c:pt>
                      <c:pt idx="2236">
                        <c:v>45244</c:v>
                      </c:pt>
                      <c:pt idx="2237">
                        <c:v>45245</c:v>
                      </c:pt>
                      <c:pt idx="2238">
                        <c:v>45246</c:v>
                      </c:pt>
                      <c:pt idx="2239">
                        <c:v>45247</c:v>
                      </c:pt>
                      <c:pt idx="2240">
                        <c:v>45250</c:v>
                      </c:pt>
                      <c:pt idx="2241">
                        <c:v>45251</c:v>
                      </c:pt>
                      <c:pt idx="2242">
                        <c:v>45252</c:v>
                      </c:pt>
                      <c:pt idx="2243">
                        <c:v>45254</c:v>
                      </c:pt>
                      <c:pt idx="2244">
                        <c:v>45257</c:v>
                      </c:pt>
                      <c:pt idx="2245">
                        <c:v>45258</c:v>
                      </c:pt>
                      <c:pt idx="2246">
                        <c:v>45259</c:v>
                      </c:pt>
                      <c:pt idx="2247">
                        <c:v>45260</c:v>
                      </c:pt>
                      <c:pt idx="2248">
                        <c:v>45261</c:v>
                      </c:pt>
                      <c:pt idx="2249">
                        <c:v>45264</c:v>
                      </c:pt>
                      <c:pt idx="2250">
                        <c:v>45265</c:v>
                      </c:pt>
                      <c:pt idx="2251">
                        <c:v>45266</c:v>
                      </c:pt>
                      <c:pt idx="2252">
                        <c:v>45267</c:v>
                      </c:pt>
                      <c:pt idx="2253">
                        <c:v>45268</c:v>
                      </c:pt>
                      <c:pt idx="2254">
                        <c:v>45271</c:v>
                      </c:pt>
                      <c:pt idx="2255">
                        <c:v>45272</c:v>
                      </c:pt>
                      <c:pt idx="2256">
                        <c:v>45273</c:v>
                      </c:pt>
                      <c:pt idx="2257">
                        <c:v>45274</c:v>
                      </c:pt>
                      <c:pt idx="2258">
                        <c:v>45275</c:v>
                      </c:pt>
                      <c:pt idx="2259">
                        <c:v>45278</c:v>
                      </c:pt>
                      <c:pt idx="2260">
                        <c:v>45279</c:v>
                      </c:pt>
                      <c:pt idx="2261">
                        <c:v>45280</c:v>
                      </c:pt>
                      <c:pt idx="2262">
                        <c:v>45281</c:v>
                      </c:pt>
                      <c:pt idx="2263">
                        <c:v>45282</c:v>
                      </c:pt>
                      <c:pt idx="2264">
                        <c:v>45286</c:v>
                      </c:pt>
                      <c:pt idx="2265">
                        <c:v>45287</c:v>
                      </c:pt>
                      <c:pt idx="2266">
                        <c:v>45288</c:v>
                      </c:pt>
                      <c:pt idx="2267">
                        <c:v>45289</c:v>
                      </c:pt>
                      <c:pt idx="2268">
                        <c:v>45293</c:v>
                      </c:pt>
                      <c:pt idx="2269">
                        <c:v>45294</c:v>
                      </c:pt>
                      <c:pt idx="2270">
                        <c:v>45295</c:v>
                      </c:pt>
                      <c:pt idx="2271">
                        <c:v>45296</c:v>
                      </c:pt>
                      <c:pt idx="2272">
                        <c:v>45299</c:v>
                      </c:pt>
                      <c:pt idx="2273">
                        <c:v>45300</c:v>
                      </c:pt>
                      <c:pt idx="2274">
                        <c:v>45301</c:v>
                      </c:pt>
                      <c:pt idx="2275">
                        <c:v>45302</c:v>
                      </c:pt>
                      <c:pt idx="2276">
                        <c:v>45303</c:v>
                      </c:pt>
                      <c:pt idx="2277">
                        <c:v>45307</c:v>
                      </c:pt>
                      <c:pt idx="2278">
                        <c:v>45308</c:v>
                      </c:pt>
                      <c:pt idx="2279">
                        <c:v>45309</c:v>
                      </c:pt>
                      <c:pt idx="2280">
                        <c:v>45310</c:v>
                      </c:pt>
                      <c:pt idx="2281">
                        <c:v>45313</c:v>
                      </c:pt>
                      <c:pt idx="2282">
                        <c:v>45314</c:v>
                      </c:pt>
                      <c:pt idx="2283">
                        <c:v>45315</c:v>
                      </c:pt>
                      <c:pt idx="2284">
                        <c:v>45316</c:v>
                      </c:pt>
                      <c:pt idx="2285">
                        <c:v>45317</c:v>
                      </c:pt>
                      <c:pt idx="2286">
                        <c:v>45320</c:v>
                      </c:pt>
                      <c:pt idx="2287">
                        <c:v>45321</c:v>
                      </c:pt>
                      <c:pt idx="2288">
                        <c:v>45322</c:v>
                      </c:pt>
                      <c:pt idx="2289">
                        <c:v>45323</c:v>
                      </c:pt>
                      <c:pt idx="2290">
                        <c:v>45324</c:v>
                      </c:pt>
                      <c:pt idx="2291">
                        <c:v>45327</c:v>
                      </c:pt>
                      <c:pt idx="2292">
                        <c:v>45328</c:v>
                      </c:pt>
                      <c:pt idx="2293">
                        <c:v>45329</c:v>
                      </c:pt>
                      <c:pt idx="2294">
                        <c:v>45330</c:v>
                      </c:pt>
                      <c:pt idx="2295">
                        <c:v>45331</c:v>
                      </c:pt>
                      <c:pt idx="2296">
                        <c:v>45334</c:v>
                      </c:pt>
                      <c:pt idx="2297">
                        <c:v>45335</c:v>
                      </c:pt>
                      <c:pt idx="2298">
                        <c:v>45336</c:v>
                      </c:pt>
                      <c:pt idx="2299">
                        <c:v>45337</c:v>
                      </c:pt>
                      <c:pt idx="2300">
                        <c:v>45338</c:v>
                      </c:pt>
                      <c:pt idx="2301">
                        <c:v>45342</c:v>
                      </c:pt>
                      <c:pt idx="2302">
                        <c:v>45343</c:v>
                      </c:pt>
                      <c:pt idx="2303">
                        <c:v>45344</c:v>
                      </c:pt>
                      <c:pt idx="2304">
                        <c:v>45345</c:v>
                      </c:pt>
                      <c:pt idx="2305">
                        <c:v>45348</c:v>
                      </c:pt>
                      <c:pt idx="2306">
                        <c:v>45349</c:v>
                      </c:pt>
                      <c:pt idx="2307">
                        <c:v>45350</c:v>
                      </c:pt>
                      <c:pt idx="2308">
                        <c:v>45351</c:v>
                      </c:pt>
                      <c:pt idx="2309">
                        <c:v>45352</c:v>
                      </c:pt>
                      <c:pt idx="2310">
                        <c:v>45355</c:v>
                      </c:pt>
                      <c:pt idx="2311">
                        <c:v>45356</c:v>
                      </c:pt>
                      <c:pt idx="2312">
                        <c:v>45357</c:v>
                      </c:pt>
                      <c:pt idx="2313">
                        <c:v>45358</c:v>
                      </c:pt>
                      <c:pt idx="2314">
                        <c:v>45359</c:v>
                      </c:pt>
                      <c:pt idx="2315">
                        <c:v>45362</c:v>
                      </c:pt>
                      <c:pt idx="2316">
                        <c:v>45363</c:v>
                      </c:pt>
                      <c:pt idx="2317">
                        <c:v>45364</c:v>
                      </c:pt>
                      <c:pt idx="2318">
                        <c:v>45365</c:v>
                      </c:pt>
                      <c:pt idx="2319">
                        <c:v>45366</c:v>
                      </c:pt>
                      <c:pt idx="2320">
                        <c:v>45369</c:v>
                      </c:pt>
                      <c:pt idx="2321">
                        <c:v>45370</c:v>
                      </c:pt>
                      <c:pt idx="2322">
                        <c:v>45371</c:v>
                      </c:pt>
                      <c:pt idx="2323">
                        <c:v>45372</c:v>
                      </c:pt>
                      <c:pt idx="2324">
                        <c:v>45373</c:v>
                      </c:pt>
                      <c:pt idx="2325">
                        <c:v>45376</c:v>
                      </c:pt>
                      <c:pt idx="2326">
                        <c:v>45377</c:v>
                      </c:pt>
                      <c:pt idx="2327">
                        <c:v>45378</c:v>
                      </c:pt>
                      <c:pt idx="2328">
                        <c:v>45379</c:v>
                      </c:pt>
                      <c:pt idx="2329">
                        <c:v>45383</c:v>
                      </c:pt>
                      <c:pt idx="2330">
                        <c:v>45384</c:v>
                      </c:pt>
                      <c:pt idx="2331">
                        <c:v>45385</c:v>
                      </c:pt>
                      <c:pt idx="2332">
                        <c:v>45386</c:v>
                      </c:pt>
                      <c:pt idx="2333">
                        <c:v>45387</c:v>
                      </c:pt>
                      <c:pt idx="2334">
                        <c:v>45390</c:v>
                      </c:pt>
                      <c:pt idx="2335">
                        <c:v>45391</c:v>
                      </c:pt>
                      <c:pt idx="2336">
                        <c:v>45392</c:v>
                      </c:pt>
                      <c:pt idx="2337">
                        <c:v>45393</c:v>
                      </c:pt>
                      <c:pt idx="2338">
                        <c:v>45394</c:v>
                      </c:pt>
                      <c:pt idx="2339">
                        <c:v>45397</c:v>
                      </c:pt>
                      <c:pt idx="2340">
                        <c:v>45398</c:v>
                      </c:pt>
                      <c:pt idx="2341">
                        <c:v>45399</c:v>
                      </c:pt>
                      <c:pt idx="2342">
                        <c:v>45400</c:v>
                      </c:pt>
                      <c:pt idx="2343">
                        <c:v>45401</c:v>
                      </c:pt>
                      <c:pt idx="2344">
                        <c:v>45404</c:v>
                      </c:pt>
                      <c:pt idx="2345">
                        <c:v>45405</c:v>
                      </c:pt>
                      <c:pt idx="2346">
                        <c:v>45406</c:v>
                      </c:pt>
                      <c:pt idx="2347">
                        <c:v>45407</c:v>
                      </c:pt>
                      <c:pt idx="2348">
                        <c:v>45408</c:v>
                      </c:pt>
                      <c:pt idx="2349">
                        <c:v>45411</c:v>
                      </c:pt>
                      <c:pt idx="2350">
                        <c:v>45412</c:v>
                      </c:pt>
                      <c:pt idx="2351">
                        <c:v>45413</c:v>
                      </c:pt>
                      <c:pt idx="2352">
                        <c:v>45414</c:v>
                      </c:pt>
                      <c:pt idx="2353">
                        <c:v>45415</c:v>
                      </c:pt>
                      <c:pt idx="2354">
                        <c:v>45418</c:v>
                      </c:pt>
                      <c:pt idx="2355">
                        <c:v>45419</c:v>
                      </c:pt>
                      <c:pt idx="2356">
                        <c:v>45420</c:v>
                      </c:pt>
                      <c:pt idx="2357">
                        <c:v>45421</c:v>
                      </c:pt>
                      <c:pt idx="2358">
                        <c:v>45422</c:v>
                      </c:pt>
                      <c:pt idx="2359">
                        <c:v>45425</c:v>
                      </c:pt>
                      <c:pt idx="2360">
                        <c:v>45426</c:v>
                      </c:pt>
                      <c:pt idx="2361">
                        <c:v>45427</c:v>
                      </c:pt>
                      <c:pt idx="2362">
                        <c:v>45428</c:v>
                      </c:pt>
                      <c:pt idx="2363">
                        <c:v>45429</c:v>
                      </c:pt>
                      <c:pt idx="2364">
                        <c:v>45432</c:v>
                      </c:pt>
                      <c:pt idx="2365">
                        <c:v>45433</c:v>
                      </c:pt>
                      <c:pt idx="2366">
                        <c:v>45434</c:v>
                      </c:pt>
                      <c:pt idx="2367">
                        <c:v>45435</c:v>
                      </c:pt>
                      <c:pt idx="2368">
                        <c:v>45436</c:v>
                      </c:pt>
                      <c:pt idx="2369">
                        <c:v>45440</c:v>
                      </c:pt>
                      <c:pt idx="2370">
                        <c:v>45441</c:v>
                      </c:pt>
                      <c:pt idx="2371">
                        <c:v>45442</c:v>
                      </c:pt>
                      <c:pt idx="2372">
                        <c:v>45443</c:v>
                      </c:pt>
                      <c:pt idx="2373">
                        <c:v>45446</c:v>
                      </c:pt>
                      <c:pt idx="2374">
                        <c:v>45447</c:v>
                      </c:pt>
                      <c:pt idx="2375">
                        <c:v>45448</c:v>
                      </c:pt>
                      <c:pt idx="2376">
                        <c:v>45449</c:v>
                      </c:pt>
                      <c:pt idx="2377">
                        <c:v>45450</c:v>
                      </c:pt>
                      <c:pt idx="2378">
                        <c:v>45453</c:v>
                      </c:pt>
                      <c:pt idx="2379">
                        <c:v>45454</c:v>
                      </c:pt>
                      <c:pt idx="2380">
                        <c:v>45455</c:v>
                      </c:pt>
                      <c:pt idx="2381">
                        <c:v>45456</c:v>
                      </c:pt>
                      <c:pt idx="2382">
                        <c:v>45457</c:v>
                      </c:pt>
                      <c:pt idx="2383">
                        <c:v>45460</c:v>
                      </c:pt>
                      <c:pt idx="2384">
                        <c:v>45461</c:v>
                      </c:pt>
                      <c:pt idx="2385">
                        <c:v>45463</c:v>
                      </c:pt>
                      <c:pt idx="2386">
                        <c:v>45464</c:v>
                      </c:pt>
                      <c:pt idx="2387">
                        <c:v>45467</c:v>
                      </c:pt>
                      <c:pt idx="2388">
                        <c:v>45468</c:v>
                      </c:pt>
                      <c:pt idx="2389">
                        <c:v>45469</c:v>
                      </c:pt>
                      <c:pt idx="2390">
                        <c:v>45470</c:v>
                      </c:pt>
                      <c:pt idx="2391">
                        <c:v>45471</c:v>
                      </c:pt>
                      <c:pt idx="2392">
                        <c:v>45474</c:v>
                      </c:pt>
                      <c:pt idx="2393">
                        <c:v>45475</c:v>
                      </c:pt>
                      <c:pt idx="2394">
                        <c:v>45476</c:v>
                      </c:pt>
                      <c:pt idx="2395">
                        <c:v>45478</c:v>
                      </c:pt>
                      <c:pt idx="2396">
                        <c:v>45481</c:v>
                      </c:pt>
                      <c:pt idx="2397">
                        <c:v>45482</c:v>
                      </c:pt>
                      <c:pt idx="2398">
                        <c:v>45483</c:v>
                      </c:pt>
                      <c:pt idx="2399">
                        <c:v>45484</c:v>
                      </c:pt>
                      <c:pt idx="2400">
                        <c:v>45485</c:v>
                      </c:pt>
                      <c:pt idx="2401">
                        <c:v>45488</c:v>
                      </c:pt>
                      <c:pt idx="2402">
                        <c:v>45489</c:v>
                      </c:pt>
                      <c:pt idx="2403">
                        <c:v>45490</c:v>
                      </c:pt>
                      <c:pt idx="2404">
                        <c:v>45491</c:v>
                      </c:pt>
                      <c:pt idx="2405">
                        <c:v>45492</c:v>
                      </c:pt>
                      <c:pt idx="2406">
                        <c:v>45495</c:v>
                      </c:pt>
                      <c:pt idx="2407">
                        <c:v>45496</c:v>
                      </c:pt>
                      <c:pt idx="2408">
                        <c:v>45497</c:v>
                      </c:pt>
                      <c:pt idx="2409">
                        <c:v>45498</c:v>
                      </c:pt>
                      <c:pt idx="2410">
                        <c:v>45499</c:v>
                      </c:pt>
                      <c:pt idx="2411">
                        <c:v>45502</c:v>
                      </c:pt>
                      <c:pt idx="2412">
                        <c:v>45503</c:v>
                      </c:pt>
                      <c:pt idx="2413">
                        <c:v>45504</c:v>
                      </c:pt>
                      <c:pt idx="2414">
                        <c:v>45505</c:v>
                      </c:pt>
                      <c:pt idx="2415">
                        <c:v>45506</c:v>
                      </c:pt>
                      <c:pt idx="2416">
                        <c:v>45509</c:v>
                      </c:pt>
                      <c:pt idx="2417">
                        <c:v>45510</c:v>
                      </c:pt>
                      <c:pt idx="2418">
                        <c:v>45511</c:v>
                      </c:pt>
                      <c:pt idx="2419">
                        <c:v>45512</c:v>
                      </c:pt>
                      <c:pt idx="2420">
                        <c:v>45513</c:v>
                      </c:pt>
                      <c:pt idx="2421">
                        <c:v>45516</c:v>
                      </c:pt>
                      <c:pt idx="2422">
                        <c:v>45517</c:v>
                      </c:pt>
                      <c:pt idx="2423">
                        <c:v>45518</c:v>
                      </c:pt>
                      <c:pt idx="2424">
                        <c:v>45519</c:v>
                      </c:pt>
                      <c:pt idx="2425">
                        <c:v>45520</c:v>
                      </c:pt>
                      <c:pt idx="2426">
                        <c:v>45523</c:v>
                      </c:pt>
                      <c:pt idx="2427">
                        <c:v>45524</c:v>
                      </c:pt>
                      <c:pt idx="2428">
                        <c:v>45525</c:v>
                      </c:pt>
                      <c:pt idx="2429">
                        <c:v>45526</c:v>
                      </c:pt>
                      <c:pt idx="2430">
                        <c:v>45527</c:v>
                      </c:pt>
                      <c:pt idx="2431">
                        <c:v>45530</c:v>
                      </c:pt>
                      <c:pt idx="2432">
                        <c:v>45531</c:v>
                      </c:pt>
                      <c:pt idx="2433">
                        <c:v>45532</c:v>
                      </c:pt>
                      <c:pt idx="2434">
                        <c:v>45533</c:v>
                      </c:pt>
                      <c:pt idx="2435">
                        <c:v>45534</c:v>
                      </c:pt>
                      <c:pt idx="2436">
                        <c:v>45538</c:v>
                      </c:pt>
                      <c:pt idx="2437">
                        <c:v>45539</c:v>
                      </c:pt>
                      <c:pt idx="2438">
                        <c:v>45540</c:v>
                      </c:pt>
                      <c:pt idx="2439">
                        <c:v>45541</c:v>
                      </c:pt>
                      <c:pt idx="2440">
                        <c:v>45544</c:v>
                      </c:pt>
                      <c:pt idx="2441">
                        <c:v>45545</c:v>
                      </c:pt>
                      <c:pt idx="2442">
                        <c:v>45546</c:v>
                      </c:pt>
                      <c:pt idx="2443">
                        <c:v>45547</c:v>
                      </c:pt>
                      <c:pt idx="2444">
                        <c:v>45548</c:v>
                      </c:pt>
                      <c:pt idx="2445">
                        <c:v>45551</c:v>
                      </c:pt>
                      <c:pt idx="2446">
                        <c:v>45552</c:v>
                      </c:pt>
                      <c:pt idx="2447">
                        <c:v>45553</c:v>
                      </c:pt>
                      <c:pt idx="2448">
                        <c:v>45554</c:v>
                      </c:pt>
                      <c:pt idx="2449">
                        <c:v>45555</c:v>
                      </c:pt>
                      <c:pt idx="2450">
                        <c:v>45558</c:v>
                      </c:pt>
                      <c:pt idx="2451">
                        <c:v>45559</c:v>
                      </c:pt>
                      <c:pt idx="2452">
                        <c:v>45560</c:v>
                      </c:pt>
                      <c:pt idx="2453">
                        <c:v>45561</c:v>
                      </c:pt>
                      <c:pt idx="2454">
                        <c:v>45562</c:v>
                      </c:pt>
                      <c:pt idx="2455">
                        <c:v>45565</c:v>
                      </c:pt>
                      <c:pt idx="2456">
                        <c:v>45566</c:v>
                      </c:pt>
                      <c:pt idx="2457">
                        <c:v>45567</c:v>
                      </c:pt>
                      <c:pt idx="2458">
                        <c:v>45568</c:v>
                      </c:pt>
                      <c:pt idx="2459">
                        <c:v>45569</c:v>
                      </c:pt>
                      <c:pt idx="2460">
                        <c:v>45572</c:v>
                      </c:pt>
                      <c:pt idx="2461">
                        <c:v>45573</c:v>
                      </c:pt>
                      <c:pt idx="2462">
                        <c:v>45574</c:v>
                      </c:pt>
                      <c:pt idx="2463">
                        <c:v>45575</c:v>
                      </c:pt>
                      <c:pt idx="2464">
                        <c:v>45576</c:v>
                      </c:pt>
                      <c:pt idx="2465">
                        <c:v>45579</c:v>
                      </c:pt>
                      <c:pt idx="2466">
                        <c:v>45580</c:v>
                      </c:pt>
                      <c:pt idx="2467">
                        <c:v>45581</c:v>
                      </c:pt>
                      <c:pt idx="2468">
                        <c:v>45582</c:v>
                      </c:pt>
                      <c:pt idx="2469">
                        <c:v>45583</c:v>
                      </c:pt>
                      <c:pt idx="2470">
                        <c:v>45586</c:v>
                      </c:pt>
                      <c:pt idx="2471">
                        <c:v>45587</c:v>
                      </c:pt>
                      <c:pt idx="2472">
                        <c:v>45588</c:v>
                      </c:pt>
                      <c:pt idx="2473">
                        <c:v>45589</c:v>
                      </c:pt>
                      <c:pt idx="2474">
                        <c:v>45590</c:v>
                      </c:pt>
                      <c:pt idx="2475">
                        <c:v>45593</c:v>
                      </c:pt>
                      <c:pt idx="2476">
                        <c:v>45594</c:v>
                      </c:pt>
                      <c:pt idx="2477">
                        <c:v>45595</c:v>
                      </c:pt>
                      <c:pt idx="2478">
                        <c:v>45596</c:v>
                      </c:pt>
                      <c:pt idx="2479">
                        <c:v>45597</c:v>
                      </c:pt>
                      <c:pt idx="2480">
                        <c:v>45600</c:v>
                      </c:pt>
                      <c:pt idx="2481">
                        <c:v>45601</c:v>
                      </c:pt>
                      <c:pt idx="2482">
                        <c:v>45602</c:v>
                      </c:pt>
                      <c:pt idx="2483">
                        <c:v>45603</c:v>
                      </c:pt>
                      <c:pt idx="2484">
                        <c:v>45604</c:v>
                      </c:pt>
                      <c:pt idx="2485">
                        <c:v>45607</c:v>
                      </c:pt>
                      <c:pt idx="2486">
                        <c:v>45608</c:v>
                      </c:pt>
                      <c:pt idx="2487">
                        <c:v>45609</c:v>
                      </c:pt>
                      <c:pt idx="2488">
                        <c:v>45610</c:v>
                      </c:pt>
                      <c:pt idx="2489">
                        <c:v>45611</c:v>
                      </c:pt>
                      <c:pt idx="2490">
                        <c:v>45614</c:v>
                      </c:pt>
                      <c:pt idx="2491">
                        <c:v>45615</c:v>
                      </c:pt>
                      <c:pt idx="2492">
                        <c:v>45616</c:v>
                      </c:pt>
                      <c:pt idx="2493">
                        <c:v>45617</c:v>
                      </c:pt>
                      <c:pt idx="2494">
                        <c:v>45618</c:v>
                      </c:pt>
                      <c:pt idx="2495">
                        <c:v>45621</c:v>
                      </c:pt>
                      <c:pt idx="2496">
                        <c:v>45622</c:v>
                      </c:pt>
                      <c:pt idx="2497">
                        <c:v>45623</c:v>
                      </c:pt>
                      <c:pt idx="2498">
                        <c:v>45625</c:v>
                      </c:pt>
                      <c:pt idx="2499">
                        <c:v>45628</c:v>
                      </c:pt>
                      <c:pt idx="2500">
                        <c:v>45629</c:v>
                      </c:pt>
                      <c:pt idx="2501">
                        <c:v>45630</c:v>
                      </c:pt>
                      <c:pt idx="2502">
                        <c:v>45631</c:v>
                      </c:pt>
                      <c:pt idx="2503">
                        <c:v>45632</c:v>
                      </c:pt>
                      <c:pt idx="2504">
                        <c:v>45635</c:v>
                      </c:pt>
                      <c:pt idx="2505">
                        <c:v>45636</c:v>
                      </c:pt>
                      <c:pt idx="2506">
                        <c:v>45637</c:v>
                      </c:pt>
                      <c:pt idx="2507">
                        <c:v>45638</c:v>
                      </c:pt>
                      <c:pt idx="2508">
                        <c:v>45639</c:v>
                      </c:pt>
                      <c:pt idx="2509">
                        <c:v>45642</c:v>
                      </c:pt>
                      <c:pt idx="2510">
                        <c:v>45643</c:v>
                      </c:pt>
                      <c:pt idx="2511">
                        <c:v>45644</c:v>
                      </c:pt>
                      <c:pt idx="2512">
                        <c:v>45645</c:v>
                      </c:pt>
                      <c:pt idx="2513">
                        <c:v>45646</c:v>
                      </c:pt>
                      <c:pt idx="2514">
                        <c:v>45649</c:v>
                      </c:pt>
                      <c:pt idx="2515">
                        <c:v>45650</c:v>
                      </c:pt>
                      <c:pt idx="2516">
                        <c:v>45652</c:v>
                      </c:pt>
                      <c:pt idx="2517">
                        <c:v>45653</c:v>
                      </c:pt>
                      <c:pt idx="2518">
                        <c:v>45656</c:v>
                      </c:pt>
                      <c:pt idx="2519">
                        <c:v>45657</c:v>
                      </c:pt>
                      <c:pt idx="2520">
                        <c:v>45659</c:v>
                      </c:pt>
                      <c:pt idx="2521">
                        <c:v>45660</c:v>
                      </c:pt>
                      <c:pt idx="2522">
                        <c:v>45663</c:v>
                      </c:pt>
                      <c:pt idx="2523">
                        <c:v>45664</c:v>
                      </c:pt>
                      <c:pt idx="2524">
                        <c:v>45665</c:v>
                      </c:pt>
                      <c:pt idx="2525">
                        <c:v>45666</c:v>
                      </c:pt>
                      <c:pt idx="2526">
                        <c:v>45667</c:v>
                      </c:pt>
                      <c:pt idx="2527">
                        <c:v>45670</c:v>
                      </c:pt>
                      <c:pt idx="2528">
                        <c:v>45671</c:v>
                      </c:pt>
                      <c:pt idx="2529">
                        <c:v>45672</c:v>
                      </c:pt>
                      <c:pt idx="2530">
                        <c:v>45673</c:v>
                      </c:pt>
                      <c:pt idx="2531">
                        <c:v>45674</c:v>
                      </c:pt>
                      <c:pt idx="2532">
                        <c:v>45678</c:v>
                      </c:pt>
                      <c:pt idx="2533">
                        <c:v>45679</c:v>
                      </c:pt>
                      <c:pt idx="2534">
                        <c:v>45680</c:v>
                      </c:pt>
                      <c:pt idx="2535">
                        <c:v>45681</c:v>
                      </c:pt>
                      <c:pt idx="2536">
                        <c:v>45684</c:v>
                      </c:pt>
                      <c:pt idx="2537">
                        <c:v>45685</c:v>
                      </c:pt>
                      <c:pt idx="2538">
                        <c:v>45686</c:v>
                      </c:pt>
                      <c:pt idx="2539">
                        <c:v>45687</c:v>
                      </c:pt>
                      <c:pt idx="2540">
                        <c:v>45688</c:v>
                      </c:pt>
                      <c:pt idx="2541">
                        <c:v>45691</c:v>
                      </c:pt>
                      <c:pt idx="2542">
                        <c:v>45692</c:v>
                      </c:pt>
                      <c:pt idx="2543">
                        <c:v>45693</c:v>
                      </c:pt>
                      <c:pt idx="2544">
                        <c:v>45694</c:v>
                      </c:pt>
                      <c:pt idx="2545">
                        <c:v>45695</c:v>
                      </c:pt>
                      <c:pt idx="2546">
                        <c:v>45698</c:v>
                      </c:pt>
                      <c:pt idx="2547">
                        <c:v>45699</c:v>
                      </c:pt>
                      <c:pt idx="2548">
                        <c:v>45700</c:v>
                      </c:pt>
                      <c:pt idx="2549">
                        <c:v>45701</c:v>
                      </c:pt>
                      <c:pt idx="2550">
                        <c:v>45702</c:v>
                      </c:pt>
                      <c:pt idx="2551">
                        <c:v>45706</c:v>
                      </c:pt>
                      <c:pt idx="2552">
                        <c:v>45707</c:v>
                      </c:pt>
                      <c:pt idx="2553">
                        <c:v>45708</c:v>
                      </c:pt>
                      <c:pt idx="2554">
                        <c:v>45709</c:v>
                      </c:pt>
                      <c:pt idx="2555">
                        <c:v>45712</c:v>
                      </c:pt>
                      <c:pt idx="2556">
                        <c:v>45713</c:v>
                      </c:pt>
                      <c:pt idx="2557">
                        <c:v>45714</c:v>
                      </c:pt>
                      <c:pt idx="2558">
                        <c:v>45715</c:v>
                      </c:pt>
                      <c:pt idx="2559">
                        <c:v>45716</c:v>
                      </c:pt>
                      <c:pt idx="2560">
                        <c:v>45719</c:v>
                      </c:pt>
                      <c:pt idx="2561">
                        <c:v>45720</c:v>
                      </c:pt>
                      <c:pt idx="2562">
                        <c:v>45721</c:v>
                      </c:pt>
                      <c:pt idx="2563">
                        <c:v>45722</c:v>
                      </c:pt>
                      <c:pt idx="2564">
                        <c:v>45723</c:v>
                      </c:pt>
                      <c:pt idx="2565">
                        <c:v>45726</c:v>
                      </c:pt>
                      <c:pt idx="2566">
                        <c:v>45727</c:v>
                      </c:pt>
                      <c:pt idx="2567">
                        <c:v>45728</c:v>
                      </c:pt>
                      <c:pt idx="2568">
                        <c:v>45729</c:v>
                      </c:pt>
                      <c:pt idx="2569">
                        <c:v>45730</c:v>
                      </c:pt>
                      <c:pt idx="2570">
                        <c:v>45733</c:v>
                      </c:pt>
                      <c:pt idx="2571">
                        <c:v>45734</c:v>
                      </c:pt>
                      <c:pt idx="2572">
                        <c:v>45735</c:v>
                      </c:pt>
                    </c:numCache>
                  </c:numRef>
                </c:cat>
                <c:val>
                  <c:numLit>
                    <c:formatCode>General</c:formatCode>
                    <c:ptCount val="9041"/>
                    <c:pt idx="0">
                      <c:v>1.59831447197438</c:v>
                    </c:pt>
                    <c:pt idx="1">
                      <c:v>1.72478158724592</c:v>
                    </c:pt>
                    <c:pt idx="2">
                      <c:v>1.7707708234784201</c:v>
                    </c:pt>
                    <c:pt idx="3">
                      <c:v>1.8226417387596801</c:v>
                    </c:pt>
                    <c:pt idx="4">
                      <c:v>1.80266567265073</c:v>
                    </c:pt>
                    <c:pt idx="5">
                      <c:v>1.81203424585373</c:v>
                    </c:pt>
                    <c:pt idx="6">
                      <c:v>1.81869625926975</c:v>
                    </c:pt>
                    <c:pt idx="7">
                      <c:v>1.80739356698703</c:v>
                    </c:pt>
                    <c:pt idx="8">
                      <c:v>1.8151230420140301</c:v>
                    </c:pt>
                    <c:pt idx="9">
                      <c:v>1.7565373944959499</c:v>
                    </c:pt>
                    <c:pt idx="10">
                      <c:v>1.7627606139515699</c:v>
                    </c:pt>
                    <c:pt idx="11">
                      <c:v>1.7374983601321199</c:v>
                    </c:pt>
                    <c:pt idx="12">
                      <c:v>1.7396312151746001</c:v>
                    </c:pt>
                    <c:pt idx="13">
                      <c:v>1.8574804418305599</c:v>
                    </c:pt>
                    <c:pt idx="14">
                      <c:v>1.8320155108085201</c:v>
                    </c:pt>
                    <c:pt idx="15">
                      <c:v>1.8337350663935801</c:v>
                    </c:pt>
                    <c:pt idx="16">
                      <c:v>1.82712088226025</c:v>
                    </c:pt>
                    <c:pt idx="17">
                      <c:v>1.81598896933253</c:v>
                    </c:pt>
                    <c:pt idx="18">
                      <c:v>1.82902655713139</c:v>
                    </c:pt>
                    <c:pt idx="19">
                      <c:v>1.8339394107568201</c:v>
                    </c:pt>
                    <c:pt idx="20">
                      <c:v>1.88483936630757</c:v>
                    </c:pt>
                    <c:pt idx="21">
                      <c:v>1.87706141713436</c:v>
                    </c:pt>
                    <c:pt idx="22">
                      <c:v>1.8615272777715799</c:v>
                    </c:pt>
                    <c:pt idx="23">
                      <c:v>1.82957602550304</c:v>
                    </c:pt>
                    <c:pt idx="24">
                      <c:v>1.7777171051059699</c:v>
                    </c:pt>
                    <c:pt idx="25">
                      <c:v>1.76150800656353</c:v>
                    </c:pt>
                    <c:pt idx="26">
                      <c:v>1.8073214140096701</c:v>
                    </c:pt>
                    <c:pt idx="27">
                      <c:v>1.8303420128883501</c:v>
                    </c:pt>
                    <c:pt idx="28">
                      <c:v>1.7832778172207999</c:v>
                    </c:pt>
                    <c:pt idx="29">
                      <c:v>1.6396572934592799</c:v>
                    </c:pt>
                    <c:pt idx="30">
                      <c:v>1.6830567296543799</c:v>
                    </c:pt>
                    <c:pt idx="31">
                      <c:v>1.7228366382484099</c:v>
                    </c:pt>
                    <c:pt idx="32">
                      <c:v>1.71320535625</c:v>
                    </c:pt>
                    <c:pt idx="33">
                      <c:v>1.7284229339021699</c:v>
                    </c:pt>
                    <c:pt idx="34">
                      <c:v>1.7105748528478599</c:v>
                    </c:pt>
                    <c:pt idx="35">
                      <c:v>1.8106009207414799</c:v>
                    </c:pt>
                    <c:pt idx="36">
                      <c:v>1.7922789634213401</c:v>
                    </c:pt>
                    <c:pt idx="37">
                      <c:v>1.7657495108911301</c:v>
                    </c:pt>
                    <c:pt idx="38">
                      <c:v>1.8017084992469601</c:v>
                    </c:pt>
                    <c:pt idx="39">
                      <c:v>1.7762191225555299</c:v>
                    </c:pt>
                    <c:pt idx="40">
                      <c:v>1.8784716548029901</c:v>
                    </c:pt>
                    <c:pt idx="41">
                      <c:v>1.8756953857746701</c:v>
                    </c:pt>
                    <c:pt idx="42">
                      <c:v>1.82989606098075</c:v>
                    </c:pt>
                    <c:pt idx="43">
                      <c:v>1.7673977525348099</c:v>
                    </c:pt>
                    <c:pt idx="44">
                      <c:v>1.69306221494234</c:v>
                    </c:pt>
                    <c:pt idx="45">
                      <c:v>1.70890517680982</c:v>
                    </c:pt>
                    <c:pt idx="46">
                      <c:v>1.6461357317532199</c:v>
                    </c:pt>
                    <c:pt idx="47">
                      <c:v>1.6005233069351901</c:v>
                    </c:pt>
                    <c:pt idx="48">
                      <c:v>1.54389193519968</c:v>
                    </c:pt>
                    <c:pt idx="49">
                      <c:v>1.56281745567149</c:v>
                    </c:pt>
                    <c:pt idx="50">
                      <c:v>1.6436956212785601</c:v>
                    </c:pt>
                    <c:pt idx="51">
                      <c:v>1.60581336269548</c:v>
                    </c:pt>
                    <c:pt idx="52">
                      <c:v>1.65371123516709</c:v>
                    </c:pt>
                    <c:pt idx="53">
                      <c:v>1.6786847456582901</c:v>
                    </c:pt>
                    <c:pt idx="54">
                      <c:v>1.66942950179473</c:v>
                    </c:pt>
                    <c:pt idx="55">
                      <c:v>1.6442511788877501</c:v>
                    </c:pt>
                    <c:pt idx="56">
                      <c:v>1.6812210958345899</c:v>
                    </c:pt>
                    <c:pt idx="57">
                      <c:v>1.68671618162645</c:v>
                    </c:pt>
                    <c:pt idx="58">
                      <c:v>1.6102404439785201</c:v>
                    </c:pt>
                    <c:pt idx="59">
                      <c:v>1.5777553458798601</c:v>
                    </c:pt>
                    <c:pt idx="60">
                      <c:v>1.57970002489877</c:v>
                    </c:pt>
                    <c:pt idx="61">
                      <c:v>1.5578719172682101</c:v>
                    </c:pt>
                    <c:pt idx="62">
                      <c:v>1.5058753141127199</c:v>
                    </c:pt>
                    <c:pt idx="63">
                      <c:v>1.4982135312452201</c:v>
                    </c:pt>
                    <c:pt idx="64">
                      <c:v>1.4950720530213799</c:v>
                    </c:pt>
                    <c:pt idx="65">
                      <c:v>1.4675929731608699</c:v>
                    </c:pt>
                    <c:pt idx="66">
                      <c:v>1.41207379097069</c:v>
                    </c:pt>
                    <c:pt idx="67">
                      <c:v>1.5910856658233501</c:v>
                    </c:pt>
                    <c:pt idx="68">
                      <c:v>1.5131208082197001</c:v>
                    </c:pt>
                    <c:pt idx="69">
                      <c:v>1.48351488518946</c:v>
                    </c:pt>
                    <c:pt idx="70">
                      <c:v>1.4858030117213299</c:v>
                    </c:pt>
                    <c:pt idx="71">
                      <c:v>1.53372333271915</c:v>
                    </c:pt>
                    <c:pt idx="72">
                      <c:v>1.5189049503427301</c:v>
                    </c:pt>
                    <c:pt idx="73">
                      <c:v>1.5120086344325401</c:v>
                    </c:pt>
                    <c:pt idx="74">
                      <c:v>1.52156194429237</c:v>
                    </c:pt>
                    <c:pt idx="75">
                      <c:v>1.49700690416758</c:v>
                    </c:pt>
                    <c:pt idx="76">
                      <c:v>1.48017710027629</c:v>
                    </c:pt>
                    <c:pt idx="77">
                      <c:v>1.4809210830056301</c:v>
                    </c:pt>
                    <c:pt idx="78">
                      <c:v>1.48329297136698</c:v>
                    </c:pt>
                    <c:pt idx="79">
                      <c:v>1.45082435493214</c:v>
                    </c:pt>
                    <c:pt idx="80">
                      <c:v>1.45548367133596</c:v>
                    </c:pt>
                    <c:pt idx="81">
                      <c:v>1.43253672017126</c:v>
                    </c:pt>
                    <c:pt idx="82">
                      <c:v>1.4382858839434101</c:v>
                    </c:pt>
                    <c:pt idx="83">
                      <c:v>1.43658551454577</c:v>
                    </c:pt>
                    <c:pt idx="84">
                      <c:v>1.4401389008476799</c:v>
                    </c:pt>
                    <c:pt idx="85">
                      <c:v>1.4562041926339599</c:v>
                    </c:pt>
                    <c:pt idx="86">
                      <c:v>1.4673460946587999</c:v>
                    </c:pt>
                    <c:pt idx="87">
                      <c:v>1.56924071620493</c:v>
                    </c:pt>
                    <c:pt idx="88">
                      <c:v>1.56878756732083</c:v>
                    </c:pt>
                    <c:pt idx="89">
                      <c:v>1.5572693743106101</c:v>
                    </c:pt>
                    <c:pt idx="90">
                      <c:v>1.56634203056719</c:v>
                    </c:pt>
                    <c:pt idx="91">
                      <c:v>1.5510080531336099</c:v>
                    </c:pt>
                    <c:pt idx="92">
                      <c:v>1.61481875730846</c:v>
                    </c:pt>
                    <c:pt idx="93">
                      <c:v>1.672785924786</c:v>
                    </c:pt>
                    <c:pt idx="94">
                      <c:v>1.7123251183096699</c:v>
                    </c:pt>
                    <c:pt idx="95">
                      <c:v>1.69192690417368</c:v>
                    </c:pt>
                    <c:pt idx="96">
                      <c:v>1.7201147774574601</c:v>
                    </c:pt>
                    <c:pt idx="97">
                      <c:v>1.72573975549082</c:v>
                    </c:pt>
                    <c:pt idx="98">
                      <c:v>1.74348839116625</c:v>
                    </c:pt>
                    <c:pt idx="99">
                      <c:v>1.76285962509211</c:v>
                    </c:pt>
                    <c:pt idx="100">
                      <c:v>1.7493297861241099</c:v>
                    </c:pt>
                    <c:pt idx="101">
                      <c:v>1.74581182036099</c:v>
                    </c:pt>
                    <c:pt idx="102">
                      <c:v>1.75053219611466</c:v>
                    </c:pt>
                    <c:pt idx="103">
                      <c:v>1.75224109359964</c:v>
                    </c:pt>
                    <c:pt idx="104">
                      <c:v>1.72829063709299</c:v>
                    </c:pt>
                    <c:pt idx="105">
                      <c:v>1.7241797543242801</c:v>
                    </c:pt>
                    <c:pt idx="106">
                      <c:v>1.72423598021139</c:v>
                    </c:pt>
                    <c:pt idx="107">
                      <c:v>1.69819430310278</c:v>
                    </c:pt>
                    <c:pt idx="108">
                      <c:v>1.7044142170829299</c:v>
                    </c:pt>
                    <c:pt idx="109">
                      <c:v>1.6936518968010901</c:v>
                    </c:pt>
                    <c:pt idx="110">
                      <c:v>1.7002783192376001</c:v>
                    </c:pt>
                    <c:pt idx="111">
                      <c:v>1.6950017436752001</c:v>
                    </c:pt>
                    <c:pt idx="112">
                      <c:v>1.6859416824100999</c:v>
                    </c:pt>
                    <c:pt idx="113">
                      <c:v>1.68816223817371</c:v>
                    </c:pt>
                    <c:pt idx="114">
                      <c:v>1.69039411841132</c:v>
                    </c:pt>
                    <c:pt idx="115">
                      <c:v>1.6774829044527499</c:v>
                    </c:pt>
                    <c:pt idx="116">
                      <c:v>1.6781588252098101</c:v>
                    </c:pt>
                    <c:pt idx="117">
                      <c:v>1.6844627590282599</c:v>
                    </c:pt>
                    <c:pt idx="118">
                      <c:v>1.67827374368932</c:v>
                    </c:pt>
                    <c:pt idx="119">
                      <c:v>1.6970391901384601</c:v>
                    </c:pt>
                    <c:pt idx="120">
                      <c:v>1.70684349637235</c:v>
                    </c:pt>
                    <c:pt idx="121">
                      <c:v>1.7096958245593601</c:v>
                    </c:pt>
                    <c:pt idx="122">
                      <c:v>1.7191186384928001</c:v>
                    </c:pt>
                    <c:pt idx="123">
                      <c:v>1.7111845880442</c:v>
                    </c:pt>
                    <c:pt idx="124">
                      <c:v>1.71453763044772</c:v>
                    </c:pt>
                    <c:pt idx="125">
                      <c:v>1.7326521374278401</c:v>
                    </c:pt>
                    <c:pt idx="126">
                      <c:v>1.7386303963256799</c:v>
                    </c:pt>
                    <c:pt idx="127">
                      <c:v>1.7380817273506499</c:v>
                    </c:pt>
                    <c:pt idx="128">
                      <c:v>1.72021538435571</c:v>
                    </c:pt>
                    <c:pt idx="129">
                      <c:v>1.7247809288587399</c:v>
                    </c:pt>
                    <c:pt idx="130">
                      <c:v>1.7100986275277901</c:v>
                    </c:pt>
                    <c:pt idx="131">
                      <c:v>1.6209486654310901</c:v>
                    </c:pt>
                    <c:pt idx="132">
                      <c:v>1.6029601656461301</c:v>
                    </c:pt>
                    <c:pt idx="133">
                      <c:v>1.61077620877415</c:v>
                    </c:pt>
                    <c:pt idx="134">
                      <c:v>1.6135703672724</c:v>
                    </c:pt>
                    <c:pt idx="135">
                      <c:v>1.5868402017013801</c:v>
                    </c:pt>
                    <c:pt idx="136">
                      <c:v>1.5719097983224199</c:v>
                    </c:pt>
                    <c:pt idx="137">
                      <c:v>1.5927455171223599</c:v>
                    </c:pt>
                    <c:pt idx="138">
                      <c:v>1.5950979603075299</c:v>
                    </c:pt>
                    <c:pt idx="139">
                      <c:v>1.60160113706839</c:v>
                    </c:pt>
                    <c:pt idx="140">
                      <c:v>1.59781006880018</c:v>
                    </c:pt>
                    <c:pt idx="141">
                      <c:v>1.6031798767141301</c:v>
                    </c:pt>
                    <c:pt idx="142">
                      <c:v>1.6037309523968799</c:v>
                    </c:pt>
                    <c:pt idx="143">
                      <c:v>1.5920307765486901</c:v>
                    </c:pt>
                    <c:pt idx="144">
                      <c:v>1.58892052094595</c:v>
                    </c:pt>
                    <c:pt idx="145">
                      <c:v>1.58146133214518</c:v>
                    </c:pt>
                    <c:pt idx="146">
                      <c:v>1.6041560347139201</c:v>
                    </c:pt>
                    <c:pt idx="147">
                      <c:v>1.58743489270552</c:v>
                    </c:pt>
                    <c:pt idx="148">
                      <c:v>1.57335484283097</c:v>
                    </c:pt>
                    <c:pt idx="149">
                      <c:v>1.55503737635592</c:v>
                    </c:pt>
                    <c:pt idx="150">
                      <c:v>1.5459803587056</c:v>
                    </c:pt>
                    <c:pt idx="151">
                      <c:v>1.5600717931477801</c:v>
                    </c:pt>
                    <c:pt idx="152">
                      <c:v>1.5759495382238899</c:v>
                    </c:pt>
                    <c:pt idx="153">
                      <c:v>1.5354833771702301</c:v>
                    </c:pt>
                    <c:pt idx="154">
                      <c:v>1.5060739957873099</c:v>
                    </c:pt>
                    <c:pt idx="155">
                      <c:v>1.5013447934801301</c:v>
                    </c:pt>
                    <c:pt idx="156">
                      <c:v>1.4906984526631999</c:v>
                    </c:pt>
                    <c:pt idx="157">
                      <c:v>1.4869116575002801</c:v>
                    </c:pt>
                    <c:pt idx="158">
                      <c:v>1.4646348668114899</c:v>
                    </c:pt>
                    <c:pt idx="159">
                      <c:v>1.4578626723052299</c:v>
                    </c:pt>
                    <c:pt idx="160">
                      <c:v>1.4553465818362901</c:v>
                    </c:pt>
                    <c:pt idx="161">
                      <c:v>1.45353590012627</c:v>
                    </c:pt>
                    <c:pt idx="162">
                      <c:v>1.46332854598642</c:v>
                    </c:pt>
                    <c:pt idx="163">
                      <c:v>1.4541709365461699</c:v>
                    </c:pt>
                    <c:pt idx="164">
                      <c:v>1.41744333949965</c:v>
                    </c:pt>
                    <c:pt idx="165">
                      <c:v>1.3975076878136901</c:v>
                    </c:pt>
                    <c:pt idx="166">
                      <c:v>1.43306839921359</c:v>
                    </c:pt>
                    <c:pt idx="167">
                      <c:v>1.42364249597229</c:v>
                    </c:pt>
                    <c:pt idx="168">
                      <c:v>1.4244735476519099</c:v>
                    </c:pt>
                    <c:pt idx="169">
                      <c:v>1.4441891382213301</c:v>
                    </c:pt>
                    <c:pt idx="170">
                      <c:v>1.42277829325934</c:v>
                    </c:pt>
                    <c:pt idx="171">
                      <c:v>1.4338543476491601</c:v>
                    </c:pt>
                    <c:pt idx="172">
                      <c:v>1.4296213646718301</c:v>
                    </c:pt>
                    <c:pt idx="173">
                      <c:v>1.4457423107427101</c:v>
                    </c:pt>
                    <c:pt idx="174">
                      <c:v>1.44635896669677</c:v>
                    </c:pt>
                    <c:pt idx="175">
                      <c:v>1.3829948453141201</c:v>
                    </c:pt>
                    <c:pt idx="176">
                      <c:v>1.37227982211204</c:v>
                    </c:pt>
                    <c:pt idx="177">
                      <c:v>1.37055272304761</c:v>
                    </c:pt>
                    <c:pt idx="178">
                      <c:v>1.37862418704448</c:v>
                    </c:pt>
                    <c:pt idx="179">
                      <c:v>1.34703771870727</c:v>
                    </c:pt>
                    <c:pt idx="180">
                      <c:v>1.3452875850744901</c:v>
                    </c:pt>
                    <c:pt idx="181">
                      <c:v>1.33923170983527</c:v>
                    </c:pt>
                    <c:pt idx="182">
                      <c:v>1.3508191517696999</c:v>
                    </c:pt>
                    <c:pt idx="183">
                      <c:v>1.30187807236621</c:v>
                    </c:pt>
                    <c:pt idx="184">
                      <c:v>1.31467338483308</c:v>
                    </c:pt>
                    <c:pt idx="185">
                      <c:v>1.32338000165683</c:v>
                    </c:pt>
                    <c:pt idx="186">
                      <c:v>1.34769790327068</c:v>
                    </c:pt>
                    <c:pt idx="187">
                      <c:v>1.3496356338603901</c:v>
                    </c:pt>
                    <c:pt idx="188">
                      <c:v>1.3516575096654999</c:v>
                    </c:pt>
                    <c:pt idx="189">
                      <c:v>1.35439986036753</c:v>
                    </c:pt>
                    <c:pt idx="190">
                      <c:v>1.37367113709121</c:v>
                    </c:pt>
                    <c:pt idx="191">
                      <c:v>1.3989925573503199</c:v>
                    </c:pt>
                    <c:pt idx="192">
                      <c:v>1.39630071834615</c:v>
                    </c:pt>
                    <c:pt idx="193">
                      <c:v>1.3894151114396101</c:v>
                    </c:pt>
                    <c:pt idx="194">
                      <c:v>1.3992008781110301</c:v>
                    </c:pt>
                    <c:pt idx="195">
                      <c:v>1.3942978410264699</c:v>
                    </c:pt>
                    <c:pt idx="196">
                      <c:v>1.3902490485825401</c:v>
                    </c:pt>
                    <c:pt idx="197">
                      <c:v>1.38807489960287</c:v>
                    </c:pt>
                    <c:pt idx="198">
                      <c:v>1.3780736848133499</c:v>
                    </c:pt>
                    <c:pt idx="199">
                      <c:v>1.3889872581917699</c:v>
                    </c:pt>
                    <c:pt idx="200">
                      <c:v>1.4134811388537001</c:v>
                    </c:pt>
                    <c:pt idx="201">
                      <c:v>1.40890182848881</c:v>
                    </c:pt>
                    <c:pt idx="202">
                      <c:v>1.4408750897215901</c:v>
                    </c:pt>
                    <c:pt idx="203">
                      <c:v>1.4552948419193299</c:v>
                    </c:pt>
                    <c:pt idx="204">
                      <c:v>1.4534944536397001</c:v>
                    </c:pt>
                    <c:pt idx="205">
                      <c:v>1.4516271003668699</c:v>
                    </c:pt>
                    <c:pt idx="206">
                      <c:v>1.4551063010763301</c:v>
                    </c:pt>
                    <c:pt idx="207">
                      <c:v>1.47156363840687</c:v>
                    </c:pt>
                    <c:pt idx="208">
                      <c:v>1.4940139532096199</c:v>
                    </c:pt>
                    <c:pt idx="209">
                      <c:v>1.4975761353449599</c:v>
                    </c:pt>
                    <c:pt idx="210">
                      <c:v>1.49112747987259</c:v>
                    </c:pt>
                    <c:pt idx="211">
                      <c:v>1.48857932223265</c:v>
                    </c:pt>
                    <c:pt idx="212">
                      <c:v>1.46514012893767</c:v>
                    </c:pt>
                    <c:pt idx="213">
                      <c:v>1.4358437127456301</c:v>
                    </c:pt>
                    <c:pt idx="214">
                      <c:v>1.4172098324567399</c:v>
                    </c:pt>
                    <c:pt idx="215">
                      <c:v>1.42501636245376</c:v>
                    </c:pt>
                    <c:pt idx="216">
                      <c:v>1.4296151451097701</c:v>
                    </c:pt>
                    <c:pt idx="217">
                      <c:v>1.4298128054733801</c:v>
                    </c:pt>
                    <c:pt idx="218">
                      <c:v>1.4090186342454001</c:v>
                    </c:pt>
                    <c:pt idx="219">
                      <c:v>1.41547933663554</c:v>
                    </c:pt>
                    <c:pt idx="220">
                      <c:v>1.40762218580242</c:v>
                    </c:pt>
                    <c:pt idx="221">
                      <c:v>1.4070506714603299</c:v>
                    </c:pt>
                    <c:pt idx="222">
                      <c:v>1.4169405635441701</c:v>
                    </c:pt>
                    <c:pt idx="223">
                      <c:v>1.40659806083795</c:v>
                    </c:pt>
                    <c:pt idx="224">
                      <c:v>1.41395037584174</c:v>
                    </c:pt>
                    <c:pt idx="225">
                      <c:v>1.42983502601601</c:v>
                    </c:pt>
                    <c:pt idx="226">
                      <c:v>1.4300671409305199</c:v>
                    </c:pt>
                    <c:pt idx="227">
                      <c:v>1.4364504716281199</c:v>
                    </c:pt>
                    <c:pt idx="228">
                      <c:v>1.44675831251842</c:v>
                    </c:pt>
                    <c:pt idx="229">
                      <c:v>1.42482348617659</c:v>
                    </c:pt>
                    <c:pt idx="230">
                      <c:v>1.4089199645860899</c:v>
                    </c:pt>
                    <c:pt idx="231">
                      <c:v>1.4051178466348</c:v>
                    </c:pt>
                    <c:pt idx="232">
                      <c:v>1.4277587428967899</c:v>
                    </c:pt>
                    <c:pt idx="233">
                      <c:v>1.4274255486363501</c:v>
                    </c:pt>
                    <c:pt idx="234">
                      <c:v>1.4158914763577599</c:v>
                    </c:pt>
                    <c:pt idx="235">
                      <c:v>1.4115322337231899</c:v>
                    </c:pt>
                    <c:pt idx="236">
                      <c:v>1.4161390282209401</c:v>
                    </c:pt>
                    <c:pt idx="237">
                      <c:v>1.45035929817465</c:v>
                    </c:pt>
                    <c:pt idx="238">
                      <c:v>1.4475994270177699</c:v>
                    </c:pt>
                    <c:pt idx="239">
                      <c:v>1.4625650421668801</c:v>
                    </c:pt>
                    <c:pt idx="240">
                      <c:v>1.4534116666699399</c:v>
                    </c:pt>
                    <c:pt idx="241">
                      <c:v>1.4553801121261101</c:v>
                    </c:pt>
                    <c:pt idx="242">
                      <c:v>1.4395683265867201</c:v>
                    </c:pt>
                    <c:pt idx="243">
                      <c:v>1.4434673382547101</c:v>
                    </c:pt>
                    <c:pt idx="244">
                      <c:v>1.4240140882363901</c:v>
                    </c:pt>
                    <c:pt idx="245">
                      <c:v>1.4309803992117101</c:v>
                    </c:pt>
                    <c:pt idx="246">
                      <c:v>1.4278896341481899</c:v>
                    </c:pt>
                    <c:pt idx="247">
                      <c:v>1.4297044553731899</c:v>
                    </c:pt>
                    <c:pt idx="248">
                      <c:v>1.42005537679099</c:v>
                    </c:pt>
                    <c:pt idx="249">
                      <c:v>1.4370395200572601</c:v>
                    </c:pt>
                    <c:pt idx="250">
                      <c:v>1.4432572468968801</c:v>
                    </c:pt>
                    <c:pt idx="251">
                      <c:v>1.4558486587076001</c:v>
                    </c:pt>
                    <c:pt idx="252">
                      <c:v>1.4621401617137899</c:v>
                    </c:pt>
                    <c:pt idx="253">
                      <c:v>1.46623969586623</c:v>
                    </c:pt>
                    <c:pt idx="254">
                      <c:v>1.45795600971301</c:v>
                    </c:pt>
                    <c:pt idx="255">
                      <c:v>1.4513802314561399</c:v>
                    </c:pt>
                    <c:pt idx="256">
                      <c:v>1.45115647510593</c:v>
                    </c:pt>
                    <c:pt idx="257">
                      <c:v>1.4068461660837599</c:v>
                    </c:pt>
                    <c:pt idx="258">
                      <c:v>1.3977116097017801</c:v>
                    </c:pt>
                    <c:pt idx="259">
                      <c:v>1.3830929513988099</c:v>
                    </c:pt>
                    <c:pt idx="260">
                      <c:v>1.37312017573699</c:v>
                    </c:pt>
                    <c:pt idx="261">
                      <c:v>1.37526410709555</c:v>
                    </c:pt>
                    <c:pt idx="262">
                      <c:v>1.37156425686129</c:v>
                    </c:pt>
                    <c:pt idx="263">
                      <c:v>1.3633287476086899</c:v>
                    </c:pt>
                    <c:pt idx="264">
                      <c:v>1.38973001253391</c:v>
                    </c:pt>
                    <c:pt idx="265">
                      <c:v>1.3932562514708</c:v>
                    </c:pt>
                    <c:pt idx="266">
                      <c:v>1.3969440327435401</c:v>
                    </c:pt>
                    <c:pt idx="267">
                      <c:v>1.4213287879816201</c:v>
                    </c:pt>
                    <c:pt idx="268">
                      <c:v>1.4162140528695599</c:v>
                    </c:pt>
                    <c:pt idx="269">
                      <c:v>1.41728038637344</c:v>
                    </c:pt>
                    <c:pt idx="270">
                      <c:v>1.45484593971827</c:v>
                    </c:pt>
                    <c:pt idx="271">
                      <c:v>1.4858890129470399</c:v>
                    </c:pt>
                    <c:pt idx="272">
                      <c:v>1.49224580164714</c:v>
                    </c:pt>
                    <c:pt idx="273">
                      <c:v>1.5312025709053301</c:v>
                    </c:pt>
                    <c:pt idx="274">
                      <c:v>1.54151931926733</c:v>
                    </c:pt>
                    <c:pt idx="275">
                      <c:v>1.5437556246992801</c:v>
                    </c:pt>
                    <c:pt idx="276">
                      <c:v>1.5268039782299601</c:v>
                    </c:pt>
                    <c:pt idx="277">
                      <c:v>1.5176237076925201</c:v>
                    </c:pt>
                    <c:pt idx="278">
                      <c:v>1.5019797613290899</c:v>
                    </c:pt>
                    <c:pt idx="279">
                      <c:v>1.4813240259884799</c:v>
                    </c:pt>
                    <c:pt idx="280">
                      <c:v>1.4745862331761701</c:v>
                    </c:pt>
                    <c:pt idx="281">
                      <c:v>1.4397951179111901</c:v>
                    </c:pt>
                    <c:pt idx="282">
                      <c:v>1.4576529031734899</c:v>
                    </c:pt>
                    <c:pt idx="283">
                      <c:v>1.4445971146129799</c:v>
                    </c:pt>
                    <c:pt idx="284">
                      <c:v>1.4224963853055299</c:v>
                    </c:pt>
                    <c:pt idx="285">
                      <c:v>1.41329269984018</c:v>
                    </c:pt>
                    <c:pt idx="286">
                      <c:v>1.4206349242225</c:v>
                    </c:pt>
                    <c:pt idx="287">
                      <c:v>1.4119295610779801</c:v>
                    </c:pt>
                    <c:pt idx="288">
                      <c:v>1.3888218546085001</c:v>
                    </c:pt>
                    <c:pt idx="289">
                      <c:v>1.3939140950881499</c:v>
                    </c:pt>
                    <c:pt idx="290">
                      <c:v>1.3753631575241001</c:v>
                    </c:pt>
                    <c:pt idx="291">
                      <c:v>1.3853256674280401</c:v>
                    </c:pt>
                    <c:pt idx="292">
                      <c:v>1.3862444711520601</c:v>
                    </c:pt>
                    <c:pt idx="293">
                      <c:v>1.38309874390226</c:v>
                    </c:pt>
                    <c:pt idx="294">
                      <c:v>1.38446036277013</c:v>
                    </c:pt>
                    <c:pt idx="295">
                      <c:v>1.34611060815671</c:v>
                    </c:pt>
                    <c:pt idx="296">
                      <c:v>1.32907172569693</c:v>
                    </c:pt>
                    <c:pt idx="297">
                      <c:v>1.3188864328134999</c:v>
                    </c:pt>
                    <c:pt idx="298">
                      <c:v>1.32848934697959</c:v>
                    </c:pt>
                    <c:pt idx="299">
                      <c:v>1.32716503245434</c:v>
                    </c:pt>
                    <c:pt idx="300">
                      <c:v>1.3272305698279401</c:v>
                    </c:pt>
                    <c:pt idx="301">
                      <c:v>1.3109904292735299</c:v>
                    </c:pt>
                    <c:pt idx="302">
                      <c:v>1.3128978736265</c:v>
                    </c:pt>
                    <c:pt idx="303">
                      <c:v>1.30063054498246</c:v>
                    </c:pt>
                    <c:pt idx="304">
                      <c:v>1.30439238503759</c:v>
                    </c:pt>
                    <c:pt idx="305">
                      <c:v>1.3137266742220099</c:v>
                    </c:pt>
                    <c:pt idx="306">
                      <c:v>1.32216466556289</c:v>
                    </c:pt>
                    <c:pt idx="307">
                      <c:v>1.2782416250724999</c:v>
                    </c:pt>
                    <c:pt idx="308">
                      <c:v>1.2733209463819699</c:v>
                    </c:pt>
                    <c:pt idx="309">
                      <c:v>1.23648355466968</c:v>
                    </c:pt>
                    <c:pt idx="310">
                      <c:v>1.2396913862454899</c:v>
                    </c:pt>
                    <c:pt idx="311">
                      <c:v>1.23011263474807</c:v>
                    </c:pt>
                    <c:pt idx="312">
                      <c:v>1.25211350764729</c:v>
                    </c:pt>
                    <c:pt idx="313">
                      <c:v>1.2874022971597301</c:v>
                    </c:pt>
                    <c:pt idx="314">
                      <c:v>1.29811807316302</c:v>
                    </c:pt>
                    <c:pt idx="315">
                      <c:v>1.26823176963476</c:v>
                    </c:pt>
                    <c:pt idx="316">
                      <c:v>1.2685768673441999</c:v>
                    </c:pt>
                    <c:pt idx="317">
                      <c:v>1.2301411281091901</c:v>
                    </c:pt>
                    <c:pt idx="318">
                      <c:v>1.2260714585616801</c:v>
                    </c:pt>
                    <c:pt idx="319">
                      <c:v>1.1887558921674399</c:v>
                    </c:pt>
                    <c:pt idx="320">
                      <c:v>1.1868633779709199</c:v>
                    </c:pt>
                    <c:pt idx="321">
                      <c:v>1.1875632926892501</c:v>
                    </c:pt>
                    <c:pt idx="322">
                      <c:v>1.18986617697227</c:v>
                    </c:pt>
                    <c:pt idx="323">
                      <c:v>1.1998472323173099</c:v>
                    </c:pt>
                    <c:pt idx="324">
                      <c:v>1.15358171491562</c:v>
                    </c:pt>
                    <c:pt idx="325">
                      <c:v>1.1598050029140501</c:v>
                    </c:pt>
                    <c:pt idx="326">
                      <c:v>1.1464599355421701</c:v>
                    </c:pt>
                    <c:pt idx="327">
                      <c:v>1.1150160414019401</c:v>
                    </c:pt>
                    <c:pt idx="328">
                      <c:v>1.0834294939020499</c:v>
                    </c:pt>
                    <c:pt idx="329">
                      <c:v>1.0637434662529901</c:v>
                    </c:pt>
                    <c:pt idx="330">
                      <c:v>1.0660606898457601</c:v>
                    </c:pt>
                    <c:pt idx="331">
                      <c:v>1.07421557167599</c:v>
                    </c:pt>
                    <c:pt idx="332">
                      <c:v>1.07412291343126</c:v>
                    </c:pt>
                    <c:pt idx="333">
                      <c:v>1.0756038464927999</c:v>
                    </c:pt>
                    <c:pt idx="334">
                      <c:v>1.0612789421237201</c:v>
                    </c:pt>
                    <c:pt idx="335">
                      <c:v>1.0489387892690101</c:v>
                    </c:pt>
                    <c:pt idx="336">
                      <c:v>1.04672128586187</c:v>
                    </c:pt>
                    <c:pt idx="337">
                      <c:v>1.0482836020801201</c:v>
                    </c:pt>
                    <c:pt idx="338">
                      <c:v>1.0676733666670499</c:v>
                    </c:pt>
                    <c:pt idx="339">
                      <c:v>1.0728893173735801</c:v>
                    </c:pt>
                    <c:pt idx="340">
                      <c:v>1.1751369218032801</c:v>
                    </c:pt>
                    <c:pt idx="341">
                      <c:v>1.20649556010361</c:v>
                    </c:pt>
                    <c:pt idx="342">
                      <c:v>1.24876483322339</c:v>
                    </c:pt>
                    <c:pt idx="343">
                      <c:v>1.25215881160639</c:v>
                    </c:pt>
                    <c:pt idx="344">
                      <c:v>1.2486196226186099</c:v>
                    </c:pt>
                    <c:pt idx="345">
                      <c:v>1.2551819434745799</c:v>
                    </c:pt>
                    <c:pt idx="346">
                      <c:v>1.23055453875785</c:v>
                    </c:pt>
                    <c:pt idx="347">
                      <c:v>1.15984959416023</c:v>
                    </c:pt>
                    <c:pt idx="348">
                      <c:v>1.2218813956377399</c:v>
                    </c:pt>
                    <c:pt idx="349">
                      <c:v>1.2253759934877799</c:v>
                    </c:pt>
                    <c:pt idx="350">
                      <c:v>1.2433852009270401</c:v>
                    </c:pt>
                    <c:pt idx="351">
                      <c:v>1.31838506522053</c:v>
                    </c:pt>
                    <c:pt idx="352">
                      <c:v>1.37710258832435</c:v>
                    </c:pt>
                    <c:pt idx="353">
                      <c:v>1.4132387507232</c:v>
                    </c:pt>
                    <c:pt idx="354">
                      <c:v>1.47591732260249</c:v>
                    </c:pt>
                    <c:pt idx="355">
                      <c:v>1.39709366143417</c:v>
                    </c:pt>
                    <c:pt idx="356">
                      <c:v>1.3688508799267101</c:v>
                    </c:pt>
                    <c:pt idx="357">
                      <c:v>1.3630714162148501</c:v>
                    </c:pt>
                    <c:pt idx="358">
                      <c:v>1.3642826628289699</c:v>
                    </c:pt>
                    <c:pt idx="359">
                      <c:v>1.36923636978515</c:v>
                    </c:pt>
                    <c:pt idx="360">
                      <c:v>1.36057779322815</c:v>
                    </c:pt>
                    <c:pt idx="361">
                      <c:v>1.3453741742646199</c:v>
                    </c:pt>
                    <c:pt idx="362">
                      <c:v>1.3347465302002</c:v>
                    </c:pt>
                    <c:pt idx="363">
                      <c:v>1.3072762901172099</c:v>
                    </c:pt>
                    <c:pt idx="364">
                      <c:v>1.2910866065522499</c:v>
                    </c:pt>
                    <c:pt idx="365">
                      <c:v>1.28432249808563</c:v>
                    </c:pt>
                    <c:pt idx="366">
                      <c:v>1.2640700970671801</c:v>
                    </c:pt>
                    <c:pt idx="367">
                      <c:v>1.2485507810507599</c:v>
                    </c:pt>
                    <c:pt idx="368">
                      <c:v>1.2520481696469301</c:v>
                    </c:pt>
                    <c:pt idx="369">
                      <c:v>1.26612029090666</c:v>
                    </c:pt>
                    <c:pt idx="370">
                      <c:v>1.2601574249188601</c:v>
                    </c:pt>
                    <c:pt idx="371">
                      <c:v>1.2771040353195799</c:v>
                    </c:pt>
                    <c:pt idx="372">
                      <c:v>1.27500786627493</c:v>
                    </c:pt>
                    <c:pt idx="373">
                      <c:v>1.2920778806762501</c:v>
                    </c:pt>
                    <c:pt idx="374">
                      <c:v>1.31078966105422</c:v>
                    </c:pt>
                    <c:pt idx="375">
                      <c:v>1.29810721333034</c:v>
                    </c:pt>
                    <c:pt idx="376">
                      <c:v>1.3010005843714201</c:v>
                    </c:pt>
                    <c:pt idx="377">
                      <c:v>1.3306217371199001</c:v>
                    </c:pt>
                    <c:pt idx="378">
                      <c:v>1.3641201302175801</c:v>
                    </c:pt>
                    <c:pt idx="379">
                      <c:v>1.3497041739959601</c:v>
                    </c:pt>
                    <c:pt idx="380">
                      <c:v>1.32300630615551</c:v>
                    </c:pt>
                    <c:pt idx="381">
                      <c:v>1.2809159973047199</c:v>
                    </c:pt>
                    <c:pt idx="382">
                      <c:v>1.26735954263739</c:v>
                    </c:pt>
                    <c:pt idx="383">
                      <c:v>1.24851866448775</c:v>
                    </c:pt>
                    <c:pt idx="384">
                      <c:v>1.2388957946144901</c:v>
                    </c:pt>
                    <c:pt idx="385">
                      <c:v>1.27489811119795</c:v>
                    </c:pt>
                    <c:pt idx="386">
                      <c:v>1.2888594700809</c:v>
                    </c:pt>
                    <c:pt idx="387">
                      <c:v>1.31346541878735</c:v>
                    </c:pt>
                    <c:pt idx="388">
                      <c:v>1.29216514928964</c:v>
                    </c:pt>
                    <c:pt idx="389">
                      <c:v>1.2779107752951899</c:v>
                    </c:pt>
                    <c:pt idx="390">
                      <c:v>1.25756317080374</c:v>
                    </c:pt>
                    <c:pt idx="391">
                      <c:v>1.25512523286028</c:v>
                    </c:pt>
                    <c:pt idx="392">
                      <c:v>1.2427599387083199</c:v>
                    </c:pt>
                    <c:pt idx="393">
                      <c:v>1.24415342237912</c:v>
                    </c:pt>
                    <c:pt idx="394">
                      <c:v>1.2311399513375401</c:v>
                    </c:pt>
                    <c:pt idx="395">
                      <c:v>1.2309874848231499</c:v>
                    </c:pt>
                    <c:pt idx="396">
                      <c:v>1.2202324198530501</c:v>
                    </c:pt>
                    <c:pt idx="397">
                      <c:v>1.2056467966889</c:v>
                    </c:pt>
                    <c:pt idx="398">
                      <c:v>1.2184815998576899</c:v>
                    </c:pt>
                    <c:pt idx="399">
                      <c:v>1.20378493347801</c:v>
                    </c:pt>
                    <c:pt idx="400">
                      <c:v>1.2048850336749</c:v>
                    </c:pt>
                    <c:pt idx="401">
                      <c:v>1.14105318547243</c:v>
                    </c:pt>
                    <c:pt idx="402">
                      <c:v>1.12393120345549</c:v>
                    </c:pt>
                    <c:pt idx="403">
                      <c:v>1.1073464960724799</c:v>
                    </c:pt>
                    <c:pt idx="404">
                      <c:v>1.110690299094</c:v>
                    </c:pt>
                    <c:pt idx="405">
                      <c:v>1.09986031222738</c:v>
                    </c:pt>
                    <c:pt idx="406">
                      <c:v>1.1027209791147199</c:v>
                    </c:pt>
                    <c:pt idx="407">
                      <c:v>1.1162971988680499</c:v>
                    </c:pt>
                    <c:pt idx="408">
                      <c:v>1.1139575561692201</c:v>
                    </c:pt>
                    <c:pt idx="409">
                      <c:v>1.11199936993854</c:v>
                    </c:pt>
                    <c:pt idx="410">
                      <c:v>1.09774292924199</c:v>
                    </c:pt>
                    <c:pt idx="411">
                      <c:v>1.0965641664199299</c:v>
                    </c:pt>
                    <c:pt idx="412">
                      <c:v>1.05873074439118</c:v>
                    </c:pt>
                    <c:pt idx="413">
                      <c:v>1.0419051911789401</c:v>
                    </c:pt>
                    <c:pt idx="414">
                      <c:v>1.0433279527591</c:v>
                    </c:pt>
                    <c:pt idx="415">
                      <c:v>1.0188051725468099</c:v>
                    </c:pt>
                    <c:pt idx="416">
                      <c:v>1.0223484043118301</c:v>
                    </c:pt>
                    <c:pt idx="417">
                      <c:v>1.02647519928207</c:v>
                    </c:pt>
                    <c:pt idx="418">
                      <c:v>1.03182953939595</c:v>
                    </c:pt>
                    <c:pt idx="419">
                      <c:v>1.0649911863753601</c:v>
                    </c:pt>
                    <c:pt idx="420">
                      <c:v>1.1339932972070801</c:v>
                    </c:pt>
                    <c:pt idx="421">
                      <c:v>1.0953619743654901</c:v>
                    </c:pt>
                    <c:pt idx="422">
                      <c:v>1.0748685407901599</c:v>
                    </c:pt>
                    <c:pt idx="423">
                      <c:v>1.03399583424112</c:v>
                    </c:pt>
                    <c:pt idx="424">
                      <c:v>1.0147928478553601</c:v>
                    </c:pt>
                    <c:pt idx="425">
                      <c:v>1.02435862547243</c:v>
                    </c:pt>
                    <c:pt idx="426">
                      <c:v>1.0234231118014501</c:v>
                    </c:pt>
                    <c:pt idx="427">
                      <c:v>0.97973918781387004</c:v>
                    </c:pt>
                    <c:pt idx="428">
                      <c:v>1.00129211337621</c:v>
                    </c:pt>
                    <c:pt idx="429">
                      <c:v>1.0037467415911701</c:v>
                    </c:pt>
                    <c:pt idx="430">
                      <c:v>0.99459327853266399</c:v>
                    </c:pt>
                    <c:pt idx="431">
                      <c:v>1.0018482899176699</c:v>
                    </c:pt>
                    <c:pt idx="432">
                      <c:v>1.01214048970517</c:v>
                    </c:pt>
                    <c:pt idx="433">
                      <c:v>1.0308331803539701</c:v>
                    </c:pt>
                    <c:pt idx="434">
                      <c:v>1.0312253897786099</c:v>
                    </c:pt>
                    <c:pt idx="435">
                      <c:v>1.0341082719621399</c:v>
                    </c:pt>
                    <c:pt idx="436">
                      <c:v>1.03588415665536</c:v>
                    </c:pt>
                    <c:pt idx="437">
                      <c:v>1.0372605538556601</c:v>
                    </c:pt>
                    <c:pt idx="438">
                      <c:v>1.0946134363668401</c:v>
                    </c:pt>
                    <c:pt idx="439">
                      <c:v>1.1050091256513599</c:v>
                    </c:pt>
                    <c:pt idx="440">
                      <c:v>1.08926953677925</c:v>
                    </c:pt>
                    <c:pt idx="441">
                      <c:v>1.0845838873785101</c:v>
                    </c:pt>
                    <c:pt idx="442">
                      <c:v>1.0843845341362</c:v>
                    </c:pt>
                    <c:pt idx="443">
                      <c:v>1.1033198107478399</c:v>
                    </c:pt>
                    <c:pt idx="444">
                      <c:v>1.08590259863354</c:v>
                    </c:pt>
                    <c:pt idx="445">
                      <c:v>1.07384254423632</c:v>
                    </c:pt>
                    <c:pt idx="446">
                      <c:v>1.0982428129765001</c:v>
                    </c:pt>
                    <c:pt idx="447">
                      <c:v>1.1069759767057901</c:v>
                    </c:pt>
                    <c:pt idx="448">
                      <c:v>1.15482360946916</c:v>
                    </c:pt>
                    <c:pt idx="449">
                      <c:v>1.1448336063857101</c:v>
                    </c:pt>
                    <c:pt idx="450">
                      <c:v>1.1543993063670801</c:v>
                    </c:pt>
                    <c:pt idx="451">
                      <c:v>1.1767931078676099</c:v>
                    </c:pt>
                    <c:pt idx="452">
                      <c:v>1.1655397686084401</c:v>
                    </c:pt>
                    <c:pt idx="453">
                      <c:v>1.1681184137381</c:v>
                    </c:pt>
                    <c:pt idx="454">
                      <c:v>1.0585328941737</c:v>
                    </c:pt>
                    <c:pt idx="455">
                      <c:v>1.0455433323041601</c:v>
                    </c:pt>
                    <c:pt idx="456">
                      <c:v>1.03405569715935</c:v>
                    </c:pt>
                    <c:pt idx="457">
                      <c:v>1.0361172195860899</c:v>
                    </c:pt>
                    <c:pt idx="458">
                      <c:v>1.0237724464504001</c:v>
                    </c:pt>
                    <c:pt idx="459">
                      <c:v>1.0184528006618501</c:v>
                    </c:pt>
                    <c:pt idx="460">
                      <c:v>1.03219176147868</c:v>
                    </c:pt>
                    <c:pt idx="461">
                      <c:v>1.0279826889266599</c:v>
                    </c:pt>
                    <c:pt idx="462">
                      <c:v>1.0298792848257601</c:v>
                    </c:pt>
                    <c:pt idx="463">
                      <c:v>1.00078199237593</c:v>
                    </c:pt>
                    <c:pt idx="464">
                      <c:v>0.99884907217067098</c:v>
                    </c:pt>
                    <c:pt idx="465">
                      <c:v>0.96622218097047796</c:v>
                    </c:pt>
                    <c:pt idx="466">
                      <c:v>0.92486997686870998</c:v>
                    </c:pt>
                    <c:pt idx="467">
                      <c:v>0.91016721098051301</c:v>
                    </c:pt>
                    <c:pt idx="468">
                      <c:v>0.92952627523638598</c:v>
                    </c:pt>
                    <c:pt idx="469">
                      <c:v>0.94093353875486996</c:v>
                    </c:pt>
                    <c:pt idx="470">
                      <c:v>0.95571433042628096</c:v>
                    </c:pt>
                    <c:pt idx="471">
                      <c:v>0.94693888707426499</c:v>
                    </c:pt>
                    <c:pt idx="472">
                      <c:v>0.95093926130902695</c:v>
                    </c:pt>
                    <c:pt idx="473">
                      <c:v>0.94631109530169</c:v>
                    </c:pt>
                    <c:pt idx="474">
                      <c:v>0.94656037346047595</c:v>
                    </c:pt>
                    <c:pt idx="475">
                      <c:v>0.94710094579973503</c:v>
                    </c:pt>
                    <c:pt idx="476">
                      <c:v>0.98327304114766501</c:v>
                    </c:pt>
                    <c:pt idx="477">
                      <c:v>0.98871039282718498</c:v>
                    </c:pt>
                    <c:pt idx="478">
                      <c:v>1.00579050162184</c:v>
                    </c:pt>
                    <c:pt idx="479">
                      <c:v>1.02401171569825</c:v>
                    </c:pt>
                    <c:pt idx="480">
                      <c:v>1.02368733119434</c:v>
                    </c:pt>
                    <c:pt idx="481">
                      <c:v>1.02506735668848</c:v>
                    </c:pt>
                    <c:pt idx="482">
                      <c:v>1.02538573749766</c:v>
                    </c:pt>
                    <c:pt idx="483">
                      <c:v>1.0276647554409899</c:v>
                    </c:pt>
                    <c:pt idx="484">
                      <c:v>1.07082828624396</c:v>
                    </c:pt>
                    <c:pt idx="485">
                      <c:v>1.05837229747501</c:v>
                    </c:pt>
                    <c:pt idx="486">
                      <c:v>1.04039596958785</c:v>
                    </c:pt>
                    <c:pt idx="487">
                      <c:v>1.0714836366534799</c:v>
                    </c:pt>
                    <c:pt idx="488">
                      <c:v>1.0696355500526999</c:v>
                    </c:pt>
                    <c:pt idx="489">
                      <c:v>1.0686045742288901</c:v>
                    </c:pt>
                    <c:pt idx="490">
                      <c:v>1.0765888202713001</c:v>
                    </c:pt>
                    <c:pt idx="491">
                      <c:v>1.11045812945977</c:v>
                    </c:pt>
                    <c:pt idx="492">
                      <c:v>1.1171395464628</c:v>
                    </c:pt>
                    <c:pt idx="493">
                      <c:v>1.10419819572221</c:v>
                    </c:pt>
                    <c:pt idx="494">
                      <c:v>1.11502685429602</c:v>
                    </c:pt>
                    <c:pt idx="495">
                      <c:v>1.1404830040324001</c:v>
                    </c:pt>
                    <c:pt idx="496">
                      <c:v>1.18736065216241</c:v>
                    </c:pt>
                    <c:pt idx="497">
                      <c:v>1.1891755852513</c:v>
                    </c:pt>
                    <c:pt idx="498">
                      <c:v>1.15317604092646</c:v>
                    </c:pt>
                    <c:pt idx="499">
                      <c:v>1.1645286519145199</c:v>
                    </c:pt>
                    <c:pt idx="500">
                      <c:v>1.1696655350601799</c:v>
                    </c:pt>
                    <c:pt idx="501">
                      <c:v>1.2192590645193699</c:v>
                    </c:pt>
                    <c:pt idx="502">
                      <c:v>1.2122590004443401</c:v>
                    </c:pt>
                    <c:pt idx="503">
                      <c:v>1.1886245155002899</c:v>
                    </c:pt>
                    <c:pt idx="504">
                      <c:v>1.18443948016661</c:v>
                    </c:pt>
                    <c:pt idx="505">
                      <c:v>1.18274570408313</c:v>
                    </c:pt>
                    <c:pt idx="506">
                      <c:v>1.1845705255829999</c:v>
                    </c:pt>
                    <c:pt idx="507">
                      <c:v>1.1650119398007699</c:v>
                    </c:pt>
                    <c:pt idx="508">
                      <c:v>1.1633174009468299</c:v>
                    </c:pt>
                    <c:pt idx="509">
                      <c:v>1.16063358757722</c:v>
                    </c:pt>
                    <c:pt idx="510">
                      <c:v>1.20168901598247</c:v>
                    </c:pt>
                    <c:pt idx="511">
                      <c:v>1.2007008480885</c:v>
                    </c:pt>
                    <c:pt idx="512">
                      <c:v>1.2083470298389001</c:v>
                    </c:pt>
                    <c:pt idx="513">
                      <c:v>1.2084691419458</c:v>
                    </c:pt>
                    <c:pt idx="514">
                      <c:v>1.2087937384652201</c:v>
                    </c:pt>
                    <c:pt idx="515">
                      <c:v>1.2019974160287401</c:v>
                    </c:pt>
                    <c:pt idx="516">
                      <c:v>1.1900516753296899</c:v>
                    </c:pt>
                    <c:pt idx="517">
                      <c:v>1.18514470574662</c:v>
                    </c:pt>
                    <c:pt idx="518">
                      <c:v>1.20225448365247</c:v>
                    </c:pt>
                    <c:pt idx="519">
                      <c:v>1.2087201788973301</c:v>
                    </c:pt>
                    <c:pt idx="520">
                      <c:v>1.2194397323149599</c:v>
                    </c:pt>
                    <c:pt idx="521">
                      <c:v>1.22566951518204</c:v>
                    </c:pt>
                    <c:pt idx="522">
                      <c:v>1.2312985295054399</c:v>
                    </c:pt>
                    <c:pt idx="523">
                      <c:v>1.2380404474129101</c:v>
                    </c:pt>
                    <c:pt idx="524">
                      <c:v>1.2460136375989701</c:v>
                    </c:pt>
                    <c:pt idx="525">
                      <c:v>1.2485872377137499</c:v>
                    </c:pt>
                    <c:pt idx="526">
                      <c:v>1.25344626946327</c:v>
                    </c:pt>
                    <c:pt idx="527">
                      <c:v>1.2352080933438301</c:v>
                    </c:pt>
                    <c:pt idx="528">
                      <c:v>1.2186746229249299</c:v>
                    </c:pt>
                    <c:pt idx="529">
                      <c:v>1.22399087317886</c:v>
                    </c:pt>
                    <c:pt idx="530">
                      <c:v>1.2108940737821601</c:v>
                    </c:pt>
                    <c:pt idx="531">
                      <c:v>1.2096846005027599</c:v>
                    </c:pt>
                    <c:pt idx="532">
                      <c:v>1.19125245419118</c:v>
                    </c:pt>
                    <c:pt idx="533">
                      <c:v>1.1843306630260699</c:v>
                    </c:pt>
                    <c:pt idx="534">
                      <c:v>1.1611393447973499</c:v>
                    </c:pt>
                    <c:pt idx="535">
                      <c:v>1.1405922060681</c:v>
                    </c:pt>
                    <c:pt idx="536">
                      <c:v>1.1279998978775601</c:v>
                    </c:pt>
                    <c:pt idx="537">
                      <c:v>1.1195488159353499</c:v>
                    </c:pt>
                    <c:pt idx="538">
                      <c:v>1.1261107313752801</c:v>
                    </c:pt>
                    <c:pt idx="539">
                      <c:v>1.12811995284091</c:v>
                    </c:pt>
                    <c:pt idx="540">
                      <c:v>1.0938776538502</c:v>
                    </c:pt>
                    <c:pt idx="541">
                      <c:v>1.0931317406280101</c:v>
                    </c:pt>
                    <c:pt idx="542">
                      <c:v>1.09757631149517</c:v>
                    </c:pt>
                    <c:pt idx="543">
                      <c:v>1.0892926652003601</c:v>
                    </c:pt>
                    <c:pt idx="544">
                      <c:v>1.09680974773699</c:v>
                    </c:pt>
                    <c:pt idx="545">
                      <c:v>1.0853699245267201</c:v>
                    </c:pt>
                    <c:pt idx="546">
                      <c:v>1.0879851905448299</c:v>
                    </c:pt>
                    <c:pt idx="547">
                      <c:v>1.1262609115718201</c:v>
                    </c:pt>
                    <c:pt idx="548">
                      <c:v>1.1636380083629301</c:v>
                    </c:pt>
                    <c:pt idx="549">
                      <c:v>1.1687913658087401</c:v>
                    </c:pt>
                    <c:pt idx="550">
                      <c:v>1.18616559035518</c:v>
                    </c:pt>
                    <c:pt idx="551">
                      <c:v>1.18959086273833</c:v>
                    </c:pt>
                    <c:pt idx="552">
                      <c:v>1.22567857051742</c:v>
                    </c:pt>
                    <c:pt idx="553">
                      <c:v>1.2431269202531099</c:v>
                    </c:pt>
                    <c:pt idx="554">
                      <c:v>1.2474457210850101</c:v>
                    </c:pt>
                    <c:pt idx="555">
                      <c:v>1.25512131330673</c:v>
                    </c:pt>
                    <c:pt idx="556">
                      <c:v>1.2584747607481499</c:v>
                    </c:pt>
                    <c:pt idx="557">
                      <c:v>1.2495260912864301</c:v>
                    </c:pt>
                    <c:pt idx="558">
                      <c:v>1.24871774459662</c:v>
                    </c:pt>
                    <c:pt idx="559">
                      <c:v>1.22662515389942</c:v>
                    </c:pt>
                    <c:pt idx="560">
                      <c:v>1.21599929684163</c:v>
                    </c:pt>
                    <c:pt idx="561">
                      <c:v>1.2079161283600099</c:v>
                    </c:pt>
                    <c:pt idx="562">
                      <c:v>1.2135596592321001</c:v>
                    </c:pt>
                    <c:pt idx="563">
                      <c:v>1.2249793945366001</c:v>
                    </c:pt>
                    <c:pt idx="564">
                      <c:v>1.2251117567802401</c:v>
                    </c:pt>
                    <c:pt idx="565">
                      <c:v>1.20747565458705</c:v>
                    </c:pt>
                    <c:pt idx="566">
                      <c:v>1.1999707186316499</c:v>
                    </c:pt>
                    <c:pt idx="567">
                      <c:v>1.2052904238658599</c:v>
                    </c:pt>
                    <c:pt idx="568">
                      <c:v>1.22441553238653</c:v>
                    </c:pt>
                    <c:pt idx="569">
                      <c:v>1.2253609665354901</c:v>
                    </c:pt>
                    <c:pt idx="570">
                      <c:v>1.22640257164638</c:v>
                    </c:pt>
                    <c:pt idx="571">
                      <c:v>1.20383221156112</c:v>
                    </c:pt>
                    <c:pt idx="572">
                      <c:v>1.20812358651801</c:v>
                    </c:pt>
                    <c:pt idx="573">
                      <c:v>1.19258668579951</c:v>
                    </c:pt>
                    <c:pt idx="574">
                      <c:v>1.17919523020356</c:v>
                    </c:pt>
                    <c:pt idx="575">
                      <c:v>1.1748306270689199</c:v>
                    </c:pt>
                    <c:pt idx="576">
                      <c:v>1.1436606787164401</c:v>
                    </c:pt>
                    <c:pt idx="577">
                      <c:v>1.1489021484870101</c:v>
                    </c:pt>
                    <c:pt idx="578">
                      <c:v>1.1512088518385999</c:v>
                    </c:pt>
                    <c:pt idx="579">
                      <c:v>1.1388829956753601</c:v>
                    </c:pt>
                    <c:pt idx="580">
                      <c:v>1.13067866495893</c:v>
                    </c:pt>
                    <c:pt idx="581">
                      <c:v>1.1334923466383</c:v>
                    </c:pt>
                    <c:pt idx="582">
                      <c:v>1.1393565064751301</c:v>
                    </c:pt>
                    <c:pt idx="583">
                      <c:v>1.1494245604330999</c:v>
                    </c:pt>
                    <c:pt idx="584">
                      <c:v>1.1373316801326301</c:v>
                    </c:pt>
                    <c:pt idx="585">
                      <c:v>1.13741089887147</c:v>
                    </c:pt>
                    <c:pt idx="586">
                      <c:v>1.1353734213567399</c:v>
                    </c:pt>
                    <c:pt idx="587">
                      <c:v>1.14184010415632</c:v>
                    </c:pt>
                    <c:pt idx="588">
                      <c:v>1.1442233688163399</c:v>
                    </c:pt>
                    <c:pt idx="589">
                      <c:v>1.1499581404424499</c:v>
                    </c:pt>
                    <c:pt idx="590">
                      <c:v>1.1532500808467501</c:v>
                    </c:pt>
                    <c:pt idx="591">
                      <c:v>1.1152329772130001</c:v>
                    </c:pt>
                    <c:pt idx="592">
                      <c:v>1.11783374305843</c:v>
                    </c:pt>
                    <c:pt idx="593">
                      <c:v>1.0853507366717501</c:v>
                    </c:pt>
                    <c:pt idx="594">
                      <c:v>1.0933869963946199</c:v>
                    </c:pt>
                    <c:pt idx="595">
                      <c:v>1.1038581216704999</c:v>
                    </c:pt>
                    <c:pt idx="596">
                      <c:v>1.11832642742361</c:v>
                    </c:pt>
                    <c:pt idx="597">
                      <c:v>1.11658982614138</c:v>
                    </c:pt>
                    <c:pt idx="598">
                      <c:v>1.1077565971471399</c:v>
                    </c:pt>
                    <c:pt idx="599">
                      <c:v>1.05837306798456</c:v>
                    </c:pt>
                    <c:pt idx="600">
                      <c:v>1.0687576227676401</c:v>
                    </c:pt>
                    <c:pt idx="601">
                      <c:v>1.0419953827792301</c:v>
                    </c:pt>
                    <c:pt idx="602">
                      <c:v>1.0569602042917601</c:v>
                    </c:pt>
                    <c:pt idx="603">
                      <c:v>1.06600137116757</c:v>
                    </c:pt>
                    <c:pt idx="604">
                      <c:v>1.0338172632459099</c:v>
                    </c:pt>
                    <c:pt idx="605">
                      <c:v>1.03000981361557</c:v>
                    </c:pt>
                    <c:pt idx="606">
                      <c:v>1.02148515392474</c:v>
                    </c:pt>
                    <c:pt idx="607">
                      <c:v>1.0421746501114999</c:v>
                    </c:pt>
                    <c:pt idx="608">
                      <c:v>1.0554940476072501</c:v>
                    </c:pt>
                    <c:pt idx="609">
                      <c:v>1.0159187534782099</c:v>
                    </c:pt>
                    <c:pt idx="610">
                      <c:v>1.02013712535916</c:v>
                    </c:pt>
                    <c:pt idx="611">
                      <c:v>1.0055576251557199</c:v>
                    </c:pt>
                    <c:pt idx="612">
                      <c:v>1.0098527460551101</c:v>
                    </c:pt>
                    <c:pt idx="613">
                      <c:v>1.0302175568964</c:v>
                    </c:pt>
                    <c:pt idx="614">
                      <c:v>1.04190082234852</c:v>
                    </c:pt>
                    <c:pt idx="615">
                      <c:v>1.02798690144427</c:v>
                    </c:pt>
                    <c:pt idx="616">
                      <c:v>1.0237016131660901</c:v>
                    </c:pt>
                    <c:pt idx="617">
                      <c:v>1.0224136116654701</c:v>
                    </c:pt>
                    <c:pt idx="618">
                      <c:v>1.0260031935592699</c:v>
                    </c:pt>
                    <c:pt idx="619">
                      <c:v>1.03382215954791</c:v>
                    </c:pt>
                    <c:pt idx="620">
                      <c:v>1.0393126358890601</c:v>
                    </c:pt>
                    <c:pt idx="621">
                      <c:v>1.0456235556865301</c:v>
                    </c:pt>
                    <c:pt idx="622">
                      <c:v>1.0501017233349199</c:v>
                    </c:pt>
                    <c:pt idx="623">
                      <c:v>1.0503121097086201</c:v>
                    </c:pt>
                    <c:pt idx="624">
                      <c:v>1.0598511764844201</c:v>
                    </c:pt>
                    <c:pt idx="625">
                      <c:v>1.06699174449213</c:v>
                    </c:pt>
                    <c:pt idx="626">
                      <c:v>1.09227364923256</c:v>
                    </c:pt>
                    <c:pt idx="627">
                      <c:v>1.0807085445059399</c:v>
                    </c:pt>
                    <c:pt idx="628">
                      <c:v>1.08443586656175</c:v>
                    </c:pt>
                    <c:pt idx="629">
                      <c:v>1.07769305107943</c:v>
                    </c:pt>
                    <c:pt idx="630">
                      <c:v>1.0686127236951799</c:v>
                    </c:pt>
                    <c:pt idx="631">
                      <c:v>1.08327282231985</c:v>
                    </c:pt>
                    <c:pt idx="632">
                      <c:v>1.08447334598394</c:v>
                    </c:pt>
                    <c:pt idx="633">
                      <c:v>1.08055132475055</c:v>
                    </c:pt>
                    <c:pt idx="634">
                      <c:v>1.07855116672096</c:v>
                    </c:pt>
                    <c:pt idx="635">
                      <c:v>1.10150406844025</c:v>
                    </c:pt>
                    <c:pt idx="636">
                      <c:v>1.1084207175697001</c:v>
                    </c:pt>
                    <c:pt idx="637">
                      <c:v>1.1129941875357701</c:v>
                    </c:pt>
                    <c:pt idx="638">
                      <c:v>1.14083726378302</c:v>
                    </c:pt>
                    <c:pt idx="639">
                      <c:v>1.15748631647887</c:v>
                    </c:pt>
                    <c:pt idx="640">
                      <c:v>1.1245991545168199</c:v>
                    </c:pt>
                    <c:pt idx="641">
                      <c:v>1.1401159479173399</c:v>
                    </c:pt>
                    <c:pt idx="642">
                      <c:v>1.1534562418010099</c:v>
                    </c:pt>
                    <c:pt idx="643">
                      <c:v>1.1575508172339499</c:v>
                    </c:pt>
                    <c:pt idx="644">
                      <c:v>1.1688792648627699</c:v>
                    </c:pt>
                    <c:pt idx="645">
                      <c:v>1.17514931434475</c:v>
                    </c:pt>
                    <c:pt idx="646">
                      <c:v>1.1981091773739201</c:v>
                    </c:pt>
                    <c:pt idx="647">
                      <c:v>1.19674789053636</c:v>
                    </c:pt>
                    <c:pt idx="648">
                      <c:v>1.19892549042997</c:v>
                    </c:pt>
                    <c:pt idx="649">
                      <c:v>1.17612677308006</c:v>
                    </c:pt>
                    <c:pt idx="650">
                      <c:v>1.17816690021797</c:v>
                    </c:pt>
                    <c:pt idx="651">
                      <c:v>1.17476873048625</c:v>
                    </c:pt>
                    <c:pt idx="652">
                      <c:v>1.1437505680689499</c:v>
                    </c:pt>
                    <c:pt idx="653">
                      <c:v>1.12326636619498</c:v>
                    </c:pt>
                    <c:pt idx="654">
                      <c:v>1.1159156435070601</c:v>
                    </c:pt>
                    <c:pt idx="655">
                      <c:v>1.1119546151172099</c:v>
                    </c:pt>
                    <c:pt idx="656">
                      <c:v>1.1153305266515801</c:v>
                    </c:pt>
                    <c:pt idx="657">
                      <c:v>1.12314598417804</c:v>
                    </c:pt>
                    <c:pt idx="658">
                      <c:v>1.1186702076992701</c:v>
                    </c:pt>
                    <c:pt idx="659">
                      <c:v>1.0797903222152201</c:v>
                    </c:pt>
                    <c:pt idx="660">
                      <c:v>1.09160552286271</c:v>
                    </c:pt>
                    <c:pt idx="661">
                      <c:v>1.1039462998981999</c:v>
                    </c:pt>
                    <c:pt idx="662">
                      <c:v>1.10667986917911</c:v>
                    </c:pt>
                    <c:pt idx="663">
                      <c:v>1.11004916391179</c:v>
                    </c:pt>
                    <c:pt idx="664">
                      <c:v>1.09213178838827</c:v>
                    </c:pt>
                    <c:pt idx="665">
                      <c:v>1.0860259634501499</c:v>
                    </c:pt>
                    <c:pt idx="666">
                      <c:v>1.09383560227607</c:v>
                    </c:pt>
                    <c:pt idx="667">
                      <c:v>1.10216375326655</c:v>
                    </c:pt>
                    <c:pt idx="668">
                      <c:v>1.1021399260306699</c:v>
                    </c:pt>
                    <c:pt idx="669">
                      <c:v>1.1000650939065999</c:v>
                    </c:pt>
                    <c:pt idx="670">
                      <c:v>1.1076947515492199</c:v>
                    </c:pt>
                    <c:pt idx="671">
                      <c:v>1.1134698748436</c:v>
                    </c:pt>
                    <c:pt idx="672">
                      <c:v>1.1320369874192999</c:v>
                    </c:pt>
                    <c:pt idx="673">
                      <c:v>1.1333765563273701</c:v>
                    </c:pt>
                    <c:pt idx="674">
                      <c:v>1.13285008882931</c:v>
                    </c:pt>
                    <c:pt idx="675">
                      <c:v>1.1492449358241901</c:v>
                    </c:pt>
                    <c:pt idx="676">
                      <c:v>1.1447830403713899</c:v>
                    </c:pt>
                    <c:pt idx="677">
                      <c:v>1.1244359872649501</c:v>
                    </c:pt>
                    <c:pt idx="678">
                      <c:v>1.13064063021502</c:v>
                    </c:pt>
                    <c:pt idx="679">
                      <c:v>1.1116752509481</c:v>
                    </c:pt>
                    <c:pt idx="680">
                      <c:v>1.1056248380522999</c:v>
                    </c:pt>
                    <c:pt idx="681">
                      <c:v>1.1447079475950701</c:v>
                    </c:pt>
                    <c:pt idx="682">
                      <c:v>1.1392260230459299</c:v>
                    </c:pt>
                    <c:pt idx="683">
                      <c:v>1.1549765258351099</c:v>
                    </c:pt>
                    <c:pt idx="684">
                      <c:v>1.1774714442574401</c:v>
                    </c:pt>
                    <c:pt idx="685">
                      <c:v>1.18413664862757</c:v>
                    </c:pt>
                    <c:pt idx="686">
                      <c:v>1.1573298349474299</c:v>
                    </c:pt>
                    <c:pt idx="687">
                      <c:v>1.1528452449997699</c:v>
                    </c:pt>
                    <c:pt idx="688">
                      <c:v>1.1447891678649</c:v>
                    </c:pt>
                    <c:pt idx="689">
                      <c:v>1.0710236455317299</c:v>
                    </c:pt>
                    <c:pt idx="690">
                      <c:v>1.0834982167198699</c:v>
                    </c:pt>
                    <c:pt idx="691">
                      <c:v>1.08548658914096</c:v>
                    </c:pt>
                    <c:pt idx="692">
                      <c:v>1.08946124780959</c:v>
                    </c:pt>
                    <c:pt idx="693">
                      <c:v>1.09119156600059</c:v>
                    </c:pt>
                    <c:pt idx="694">
                      <c:v>1.10409677659198</c:v>
                    </c:pt>
                    <c:pt idx="695">
                      <c:v>1.0997955163499999</c:v>
                    </c:pt>
                    <c:pt idx="696">
                      <c:v>1.1388836939075799</c:v>
                    </c:pt>
                    <c:pt idx="697">
                      <c:v>1.14116819545217</c:v>
                    </c:pt>
                    <c:pt idx="698">
                      <c:v>1.15790247709553</c:v>
                    </c:pt>
                    <c:pt idx="699">
                      <c:v>1.15638081556767</c:v>
                    </c:pt>
                    <c:pt idx="700">
                      <c:v>1.2416812530933801</c:v>
                    </c:pt>
                    <c:pt idx="701">
                      <c:v>1.2656311592109</c:v>
                    </c:pt>
                    <c:pt idx="702">
                      <c:v>1.3169556138118299</c:v>
                    </c:pt>
                    <c:pt idx="703">
                      <c:v>1.36318086818965</c:v>
                    </c:pt>
                    <c:pt idx="704">
                      <c:v>1.4682514290217601</c:v>
                    </c:pt>
                    <c:pt idx="705">
                      <c:v>1.5074000070592899</c:v>
                    </c:pt>
                    <c:pt idx="706">
                      <c:v>1.5151746599834299</c:v>
                    </c:pt>
                    <c:pt idx="707">
                      <c:v>1.5414660004120899</c:v>
                    </c:pt>
                    <c:pt idx="708">
                      <c:v>1.53150994857095</c:v>
                    </c:pt>
                    <c:pt idx="709">
                      <c:v>1.5269434634235299</c:v>
                    </c:pt>
                    <c:pt idx="710">
                      <c:v>1.53958498128773</c:v>
                    </c:pt>
                    <c:pt idx="711">
                      <c:v>1.5689816385647599</c:v>
                    </c:pt>
                    <c:pt idx="712">
                      <c:v>1.6003505735711301</c:v>
                    </c:pt>
                    <c:pt idx="713">
                      <c:v>1.61406876951332</c:v>
                    </c:pt>
                    <c:pt idx="714">
                      <c:v>1.593886298708</c:v>
                    </c:pt>
                    <c:pt idx="715">
                      <c:v>1.5885378205379901</c:v>
                    </c:pt>
                    <c:pt idx="716">
                      <c:v>1.5668132363254199</c:v>
                    </c:pt>
                    <c:pt idx="717">
                      <c:v>1.5534306804868001</c:v>
                    </c:pt>
                    <c:pt idx="718">
                      <c:v>1.5551889554742999</c:v>
                    </c:pt>
                    <c:pt idx="719">
                      <c:v>1.4772615405653899</c:v>
                    </c:pt>
                    <c:pt idx="720">
                      <c:v>1.37590765944047</c:v>
                    </c:pt>
                    <c:pt idx="721">
                      <c:v>1.2625593606510901</c:v>
                    </c:pt>
                    <c:pt idx="722">
                      <c:v>1.21127612942642</c:v>
                    </c:pt>
                    <c:pt idx="723">
                      <c:v>1.2026179106463</c:v>
                    </c:pt>
                    <c:pt idx="724">
                      <c:v>1.22644072987803</c:v>
                    </c:pt>
                    <c:pt idx="725">
                      <c:v>1.26024774260697</c:v>
                    </c:pt>
                    <c:pt idx="726">
                      <c:v>1.3883758949874401</c:v>
                    </c:pt>
                    <c:pt idx="727">
                      <c:v>1.3833760164102</c:v>
                    </c:pt>
                    <c:pt idx="728">
                      <c:v>1.3935665391652601</c:v>
                    </c:pt>
                    <c:pt idx="729">
                      <c:v>1.3976006958923</c:v>
                    </c:pt>
                    <c:pt idx="730">
                      <c:v>1.39128007341078</c:v>
                    </c:pt>
                    <c:pt idx="731">
                      <c:v>1.4533469433606601</c:v>
                    </c:pt>
                    <c:pt idx="732">
                      <c:v>1.4623006653369699</c:v>
                    </c:pt>
                    <c:pt idx="733">
                      <c:v>1.4647916935551599</c:v>
                    </c:pt>
                    <c:pt idx="734">
                      <c:v>1.48756454982898</c:v>
                    </c:pt>
                    <c:pt idx="735">
                      <c:v>1.53940828242353</c:v>
                    </c:pt>
                    <c:pt idx="736">
                      <c:v>1.4683837565355999</c:v>
                    </c:pt>
                    <c:pt idx="737">
                      <c:v>1.5702612831350999</c:v>
                    </c:pt>
                    <c:pt idx="738">
                      <c:v>1.63151012284771</c:v>
                    </c:pt>
                    <c:pt idx="739">
                      <c:v>1.6461091572526301</c:v>
                    </c:pt>
                    <c:pt idx="740">
                      <c:v>1.6971793895693801</c:v>
                    </c:pt>
                    <c:pt idx="741">
                      <c:v>1.6878315578010901</c:v>
                    </c:pt>
                    <c:pt idx="742">
                      <c:v>1.6460858156109499</c:v>
                    </c:pt>
                    <c:pt idx="743">
                      <c:v>1.64005303955913</c:v>
                    </c:pt>
                    <c:pt idx="744">
                      <c:v>1.63717400442536</c:v>
                    </c:pt>
                    <c:pt idx="745">
                      <c:v>1.68447889054406</c:v>
                    </c:pt>
                    <c:pt idx="746">
                      <c:v>1.7222716808118399</c:v>
                    </c:pt>
                    <c:pt idx="747">
                      <c:v>1.72941682212349</c:v>
                    </c:pt>
                    <c:pt idx="748">
                      <c:v>1.73157383649855</c:v>
                    </c:pt>
                    <c:pt idx="749">
                      <c:v>1.7106978808003499</c:v>
                    </c:pt>
                    <c:pt idx="750">
                      <c:v>1.6876267897533801</c:v>
                    </c:pt>
                    <c:pt idx="751">
                      <c:v>1.7423997707585901</c:v>
                    </c:pt>
                    <c:pt idx="752">
                      <c:v>1.74784895404628</c:v>
                    </c:pt>
                    <c:pt idx="753">
                      <c:v>1.74187404378418</c:v>
                    </c:pt>
                    <c:pt idx="754">
                      <c:v>1.72887789090254</c:v>
                    </c:pt>
                    <c:pt idx="755">
                      <c:v>1.7334525292597001</c:v>
                    </c:pt>
                    <c:pt idx="756">
                      <c:v>1.7172054141145401</c:v>
                    </c:pt>
                    <c:pt idx="757">
                      <c:v>1.702874320447</c:v>
                    </c:pt>
                    <c:pt idx="758">
                      <c:v>1.7087296334053601</c:v>
                    </c:pt>
                    <c:pt idx="759">
                      <c:v>1.6360652293367901</c:v>
                    </c:pt>
                    <c:pt idx="760">
                      <c:v>1.6174734924209</c:v>
                    </c:pt>
                    <c:pt idx="761">
                      <c:v>1.5189998810654499</c:v>
                    </c:pt>
                    <c:pt idx="762">
                      <c:v>1.5419866250207701</c:v>
                    </c:pt>
                    <c:pt idx="763">
                      <c:v>1.56409975497029</c:v>
                    </c:pt>
                    <c:pt idx="764">
                      <c:v>1.5811631584530801</c:v>
                    </c:pt>
                    <c:pt idx="765">
                      <c:v>1.4997755588600401</c:v>
                    </c:pt>
                    <c:pt idx="766">
                      <c:v>1.53624717223855</c:v>
                    </c:pt>
                    <c:pt idx="767">
                      <c:v>1.5357271027216599</c:v>
                    </c:pt>
                    <c:pt idx="768">
                      <c:v>1.5268230125325699</c:v>
                    </c:pt>
                    <c:pt idx="769">
                      <c:v>1.50549061170386</c:v>
                    </c:pt>
                    <c:pt idx="770">
                      <c:v>1.5313722635904401</c:v>
                    </c:pt>
                    <c:pt idx="771">
                      <c:v>1.55158927355537</c:v>
                    </c:pt>
                    <c:pt idx="772">
                      <c:v>1.5399637168573499</c:v>
                    </c:pt>
                    <c:pt idx="773">
                      <c:v>1.5406903825623599</c:v>
                    </c:pt>
                    <c:pt idx="774">
                      <c:v>1.52970385744353</c:v>
                    </c:pt>
                    <c:pt idx="775">
                      <c:v>1.4814180676972</c:v>
                    </c:pt>
                    <c:pt idx="776">
                      <c:v>1.5158114606044699</c:v>
                    </c:pt>
                    <c:pt idx="777">
                      <c:v>1.5047006459087799</c:v>
                    </c:pt>
                    <c:pt idx="778">
                      <c:v>1.48464737505088</c:v>
                    </c:pt>
                    <c:pt idx="779">
                      <c:v>1.5008139941049099</c:v>
                    </c:pt>
                    <c:pt idx="780">
                      <c:v>1.4679460586717801</c:v>
                    </c:pt>
                    <c:pt idx="781">
                      <c:v>1.46953774415468</c:v>
                    </c:pt>
                    <c:pt idx="782">
                      <c:v>1.44920733380697</c:v>
                    </c:pt>
                    <c:pt idx="783">
                      <c:v>1.42798021095462</c:v>
                    </c:pt>
                    <c:pt idx="784">
                      <c:v>1.4357911844548901</c:v>
                    </c:pt>
                    <c:pt idx="785">
                      <c:v>1.37639078339081</c:v>
                    </c:pt>
                    <c:pt idx="786">
                      <c:v>1.3542745822304201</c:v>
                    </c:pt>
                    <c:pt idx="787">
                      <c:v>1.31366320011791</c:v>
                    </c:pt>
                    <c:pt idx="788">
                      <c:v>1.28019817875067</c:v>
                    </c:pt>
                    <c:pt idx="789">
                      <c:v>1.28523499892252</c:v>
                    </c:pt>
                    <c:pt idx="790">
                      <c:v>1.2724284081998001</c:v>
                    </c:pt>
                    <c:pt idx="791">
                      <c:v>1.2774588480671401</c:v>
                    </c:pt>
                    <c:pt idx="792">
                      <c:v>1.2469237800530599</c:v>
                    </c:pt>
                    <c:pt idx="793">
                      <c:v>1.2613347908979</c:v>
                    </c:pt>
                    <c:pt idx="794">
                      <c:v>1.33172188737925</c:v>
                    </c:pt>
                    <c:pt idx="795">
                      <c:v>1.3080172165109401</c:v>
                    </c:pt>
                    <c:pt idx="796">
                      <c:v>1.34772156641191</c:v>
                    </c:pt>
                    <c:pt idx="797">
                      <c:v>1.35098441496347</c:v>
                    </c:pt>
                    <c:pt idx="798">
                      <c:v>1.3356495365472201</c:v>
                    </c:pt>
                    <c:pt idx="799">
                      <c:v>1.31938978120906</c:v>
                    </c:pt>
                    <c:pt idx="800">
                      <c:v>1.38183530785459</c:v>
                    </c:pt>
                    <c:pt idx="801">
                      <c:v>1.3666952841392399</c:v>
                    </c:pt>
                    <c:pt idx="802">
                      <c:v>1.34795997732131</c:v>
                    </c:pt>
                    <c:pt idx="803">
                      <c:v>1.3388760943719</c:v>
                    </c:pt>
                    <c:pt idx="804">
                      <c:v>1.26693128233254</c:v>
                    </c:pt>
                    <c:pt idx="805">
                      <c:v>1.24861922241848</c:v>
                    </c:pt>
                    <c:pt idx="806">
                      <c:v>1.2509814897823499</c:v>
                    </c:pt>
                    <c:pt idx="807">
                      <c:v>1.24770778092432</c:v>
                    </c:pt>
                    <c:pt idx="808">
                      <c:v>1.2312656645632301</c:v>
                    </c:pt>
                    <c:pt idx="809">
                      <c:v>1.2175712329483499</c:v>
                    </c:pt>
                    <c:pt idx="810">
                      <c:v>1.1957289831914699</c:v>
                    </c:pt>
                    <c:pt idx="811">
                      <c:v>1.1292995318035299</c:v>
                    </c:pt>
                    <c:pt idx="812">
                      <c:v>1.1489994051402601</c:v>
                    </c:pt>
                    <c:pt idx="813">
                      <c:v>1.17325573189451</c:v>
                    </c:pt>
                    <c:pt idx="814">
                      <c:v>1.20151316247434</c:v>
                    </c:pt>
                    <c:pt idx="815">
                      <c:v>1.22208608707962</c:v>
                    </c:pt>
                    <c:pt idx="816">
                      <c:v>1.25451096450376</c:v>
                    </c:pt>
                    <c:pt idx="817">
                      <c:v>1.2396653298268601</c:v>
                    </c:pt>
                    <c:pt idx="818">
                      <c:v>1.22564955502299</c:v>
                    </c:pt>
                    <c:pt idx="819">
                      <c:v>1.2291395459244101</c:v>
                    </c:pt>
                    <c:pt idx="820">
                      <c:v>1.1929281229029001</c:v>
                    </c:pt>
                    <c:pt idx="821">
                      <c:v>1.20005626586591</c:v>
                    </c:pt>
                    <c:pt idx="822">
                      <c:v>1.1706713088560801</c:v>
                    </c:pt>
                    <c:pt idx="823">
                      <c:v>1.0477570257462601</c:v>
                    </c:pt>
                    <c:pt idx="824">
                      <c:v>1.04356330373151</c:v>
                    </c:pt>
                    <c:pt idx="825">
                      <c:v>1.0559004346062399</c:v>
                    </c:pt>
                    <c:pt idx="826">
                      <c:v>1.1472370378440999</c:v>
                    </c:pt>
                    <c:pt idx="827">
                      <c:v>1.1496546772794001</c:v>
                    </c:pt>
                    <c:pt idx="828">
                      <c:v>1.13216729590305</c:v>
                    </c:pt>
                    <c:pt idx="829">
                      <c:v>1.1588888621390701</c:v>
                    </c:pt>
                    <c:pt idx="830">
                      <c:v>1.1834020236409399</c:v>
                    </c:pt>
                    <c:pt idx="831">
                      <c:v>1.23981206872088</c:v>
                    </c:pt>
                    <c:pt idx="832">
                      <c:v>1.2363680336874601</c:v>
                    </c:pt>
                    <c:pt idx="833">
                      <c:v>1.2379704798396101</c:v>
                    </c:pt>
                    <c:pt idx="834">
                      <c:v>1.24457982051867</c:v>
                    </c:pt>
                    <c:pt idx="835">
                      <c:v>1.23716526829256</c:v>
                    </c:pt>
                    <c:pt idx="836">
                      <c:v>1.2014670746276199</c:v>
                    </c:pt>
                    <c:pt idx="837">
                      <c:v>1.12661061130009</c:v>
                    </c:pt>
                    <c:pt idx="838">
                      <c:v>1.14864384059267</c:v>
                    </c:pt>
                    <c:pt idx="839">
                      <c:v>1.16106608693028</c:v>
                    </c:pt>
                    <c:pt idx="840">
                      <c:v>1.1674028431519501</c:v>
                    </c:pt>
                    <c:pt idx="841">
                      <c:v>1.2095112167050599</c:v>
                    </c:pt>
                    <c:pt idx="842">
                      <c:v>1.26011658934381</c:v>
                    </c:pt>
                    <c:pt idx="843">
                      <c:v>1.26313436175326</c:v>
                    </c:pt>
                    <c:pt idx="844">
                      <c:v>1.2867143496830999</c:v>
                    </c:pt>
                    <c:pt idx="845">
                      <c:v>1.3082071288122801</c:v>
                    </c:pt>
                    <c:pt idx="846">
                      <c:v>1.3103465251794799</c:v>
                    </c:pt>
                    <c:pt idx="847">
                      <c:v>1.30734716067836</c:v>
                    </c:pt>
                    <c:pt idx="848">
                      <c:v>1.2389971473573</c:v>
                    </c:pt>
                    <c:pt idx="849">
                      <c:v>1.24899385245658</c:v>
                    </c:pt>
                    <c:pt idx="850">
                      <c:v>1.23526878470651</c:v>
                    </c:pt>
                    <c:pt idx="851">
                      <c:v>1.2655129982236499</c:v>
                    </c:pt>
                    <c:pt idx="852">
                      <c:v>1.2700384371612401</c:v>
                    </c:pt>
                    <c:pt idx="853">
                      <c:v>1.2535745139376899</c:v>
                    </c:pt>
                    <c:pt idx="854">
                      <c:v>1.2447987780691201</c:v>
                    </c:pt>
                    <c:pt idx="855">
                      <c:v>1.1948750719086401</c:v>
                    </c:pt>
                    <c:pt idx="856">
                      <c:v>1.19694414831869</c:v>
                    </c:pt>
                    <c:pt idx="857">
                      <c:v>1.20023885742393</c:v>
                    </c:pt>
                    <c:pt idx="858">
                      <c:v>1.2422160985896999</c:v>
                    </c:pt>
                    <c:pt idx="859">
                      <c:v>1.31282864387894</c:v>
                    </c:pt>
                    <c:pt idx="860">
                      <c:v>1.31758554273955</c:v>
                    </c:pt>
                    <c:pt idx="861">
                      <c:v>1.31192735996349</c:v>
                    </c:pt>
                    <c:pt idx="862">
                      <c:v>1.3008830724563001</c:v>
                    </c:pt>
                    <c:pt idx="863">
                      <c:v>1.2298782956746099</c:v>
                    </c:pt>
                    <c:pt idx="864">
                      <c:v>1.22784920674667</c:v>
                    </c:pt>
                    <c:pt idx="865">
                      <c:v>1.19010266193768</c:v>
                    </c:pt>
                    <c:pt idx="866">
                      <c:v>1.20032301389559</c:v>
                    </c:pt>
                    <c:pt idx="867">
                      <c:v>1.2298574777692499</c:v>
                    </c:pt>
                    <c:pt idx="868">
                      <c:v>1.11348024083913</c:v>
                    </c:pt>
                    <c:pt idx="869">
                      <c:v>1.0752988933246701</c:v>
                    </c:pt>
                    <c:pt idx="870">
                      <c:v>1.0819454663343999</c:v>
                    </c:pt>
                    <c:pt idx="871">
                      <c:v>1.1713923047975801</c:v>
                    </c:pt>
                    <c:pt idx="872">
                      <c:v>1.22792004053496</c:v>
                    </c:pt>
                    <c:pt idx="873">
                      <c:v>1.2986174564581401</c:v>
                    </c:pt>
                    <c:pt idx="874">
                      <c:v>1.32747192244893</c:v>
                    </c:pt>
                    <c:pt idx="875">
                      <c:v>1.33521327001323</c:v>
                    </c:pt>
                    <c:pt idx="876">
                      <c:v>1.3388331676965901</c:v>
                    </c:pt>
                    <c:pt idx="877">
                      <c:v>1.3429941807988399</c:v>
                    </c:pt>
                    <c:pt idx="878">
                      <c:v>1.32222801335382</c:v>
                    </c:pt>
                    <c:pt idx="879">
                      <c:v>1.3177040184145901</c:v>
                    </c:pt>
                    <c:pt idx="880">
                      <c:v>1.30229793546496</c:v>
                    </c:pt>
                    <c:pt idx="881">
                      <c:v>1.2996904341879201</c:v>
                    </c:pt>
                    <c:pt idx="882">
                      <c:v>1.3138521869981501</c:v>
                    </c:pt>
                    <c:pt idx="883">
                      <c:v>1.32603287254791</c:v>
                    </c:pt>
                    <c:pt idx="884">
                      <c:v>1.36223915180653</c:v>
                    </c:pt>
                    <c:pt idx="885">
                      <c:v>1.3580785415554399</c:v>
                    </c:pt>
                    <c:pt idx="886">
                      <c:v>1.31819954756883</c:v>
                    </c:pt>
                    <c:pt idx="887">
                      <c:v>1.3260866069586399</c:v>
                    </c:pt>
                    <c:pt idx="888">
                      <c:v>1.35279259884391</c:v>
                    </c:pt>
                    <c:pt idx="889">
                      <c:v>1.3983511671259401</c:v>
                    </c:pt>
                    <c:pt idx="890">
                      <c:v>1.4427213223848701</c:v>
                    </c:pt>
                    <c:pt idx="891">
                      <c:v>1.4252706684069401</c:v>
                    </c:pt>
                    <c:pt idx="892">
                      <c:v>1.53491056220514</c:v>
                    </c:pt>
                    <c:pt idx="893">
                      <c:v>1.54420848872475</c:v>
                    </c:pt>
                    <c:pt idx="894">
                      <c:v>1.5532065532274799</c:v>
                    </c:pt>
                    <c:pt idx="895">
                      <c:v>1.5719839977518</c:v>
                    </c:pt>
                    <c:pt idx="896">
                      <c:v>1.55116594523794</c:v>
                    </c:pt>
                    <c:pt idx="897">
                      <c:v>1.5200081302005299</c:v>
                    </c:pt>
                    <c:pt idx="898">
                      <c:v>1.55749218990537</c:v>
                    </c:pt>
                    <c:pt idx="899">
                      <c:v>1.6957919562559101</c:v>
                    </c:pt>
                    <c:pt idx="900">
                      <c:v>1.6677502948103899</c:v>
                    </c:pt>
                    <c:pt idx="901">
                      <c:v>1.6663069390852201</c:v>
                    </c:pt>
                    <c:pt idx="902">
                      <c:v>1.72051369290337</c:v>
                    </c:pt>
                    <c:pt idx="903">
                      <c:v>1.7472148086150701</c:v>
                    </c:pt>
                    <c:pt idx="904">
                      <c:v>1.72239343109</c:v>
                    </c:pt>
                    <c:pt idx="905">
                      <c:v>1.7260686163412899</c:v>
                    </c:pt>
                    <c:pt idx="906">
                      <c:v>1.65986485196931</c:v>
                    </c:pt>
                    <c:pt idx="907">
                      <c:v>1.68360590211001</c:v>
                    </c:pt>
                    <c:pt idx="908">
                      <c:v>1.69324925613904</c:v>
                    </c:pt>
                    <c:pt idx="909">
                      <c:v>1.6810821431872101</c:v>
                    </c:pt>
                    <c:pt idx="910">
                      <c:v>1.56223795118911</c:v>
                    </c:pt>
                    <c:pt idx="911">
                      <c:v>1.5649442027090199</c:v>
                    </c:pt>
                    <c:pt idx="912">
                      <c:v>1.55081623213289</c:v>
                    </c:pt>
                    <c:pt idx="913">
                      <c:v>1.5733797740468201</c:v>
                    </c:pt>
                    <c:pt idx="914">
                      <c:v>1.55365986888013</c:v>
                    </c:pt>
                    <c:pt idx="915">
                      <c:v>1.55014232183315</c:v>
                    </c:pt>
                    <c:pt idx="916">
                      <c:v>1.55532802031769</c:v>
                    </c:pt>
                    <c:pt idx="917">
                      <c:v>1.5715022531200999</c:v>
                    </c:pt>
                    <c:pt idx="918">
                      <c:v>1.67890289149498</c:v>
                    </c:pt>
                    <c:pt idx="919">
                      <c:v>1.6899196692723399</c:v>
                    </c:pt>
                    <c:pt idx="920">
                      <c:v>1.6828133319516501</c:v>
                    </c:pt>
                    <c:pt idx="921">
                      <c:v>1.6786273173778099</c:v>
                    </c:pt>
                    <c:pt idx="922">
                      <c:v>1.7077858458537301</c:v>
                    </c:pt>
                    <c:pt idx="923">
                      <c:v>1.7191118876449401</c:v>
                    </c:pt>
                    <c:pt idx="924">
                      <c:v>1.69974092588809</c:v>
                    </c:pt>
                    <c:pt idx="925">
                      <c:v>1.7150026069762001</c:v>
                    </c:pt>
                    <c:pt idx="926">
                      <c:v>1.7698753339314901</c:v>
                    </c:pt>
                    <c:pt idx="927">
                      <c:v>1.7770381312988299</c:v>
                    </c:pt>
                    <c:pt idx="928">
                      <c:v>1.7509050887241</c:v>
                    </c:pt>
                    <c:pt idx="929">
                      <c:v>1.72581625806006</c:v>
                    </c:pt>
                    <c:pt idx="930">
                      <c:v>1.70000033916277</c:v>
                    </c:pt>
                    <c:pt idx="931">
                      <c:v>1.6194212375610999</c:v>
                    </c:pt>
                    <c:pt idx="932">
                      <c:v>1.593544640512</c:v>
                    </c:pt>
                    <c:pt idx="933">
                      <c:v>1.59162324920078</c:v>
                    </c:pt>
                    <c:pt idx="934">
                      <c:v>1.6017253386057799</c:v>
                    </c:pt>
                    <c:pt idx="935">
                      <c:v>1.59002322286053</c:v>
                    </c:pt>
                    <c:pt idx="936">
                      <c:v>1.58356794214608</c:v>
                    </c:pt>
                    <c:pt idx="937">
                      <c:v>1.6067939613572999</c:v>
                    </c:pt>
                    <c:pt idx="938">
                      <c:v>1.58410179968169</c:v>
                    </c:pt>
                    <c:pt idx="939">
                      <c:v>1.5644346249735399</c:v>
                    </c:pt>
                    <c:pt idx="940">
                      <c:v>1.57088806874663</c:v>
                    </c:pt>
                    <c:pt idx="941">
                      <c:v>1.5527492413694799</c:v>
                    </c:pt>
                    <c:pt idx="942">
                      <c:v>1.5250965980631399</c:v>
                    </c:pt>
                    <c:pt idx="943">
                      <c:v>1.5198211206669501</c:v>
                    </c:pt>
                    <c:pt idx="944">
                      <c:v>1.5294731171670399</c:v>
                    </c:pt>
                    <c:pt idx="945">
                      <c:v>1.5255081345186901</c:v>
                    </c:pt>
                    <c:pt idx="946">
                      <c:v>1.52510653473628</c:v>
                    </c:pt>
                    <c:pt idx="947">
                      <c:v>1.5363391304237399</c:v>
                    </c:pt>
                    <c:pt idx="948">
                      <c:v>1.56288223992968</c:v>
                    </c:pt>
                    <c:pt idx="949">
                      <c:v>1.5942743620562501</c:v>
                    </c:pt>
                    <c:pt idx="950">
                      <c:v>1.6025618724977899</c:v>
                    </c:pt>
                    <c:pt idx="951">
                      <c:v>1.63477148975848</c:v>
                    </c:pt>
                    <c:pt idx="952">
                      <c:v>1.6122851396721101</c:v>
                    </c:pt>
                    <c:pt idx="953">
                      <c:v>1.6116120134093299</c:v>
                    </c:pt>
                    <c:pt idx="954">
                      <c:v>1.5463071289790999</c:v>
                    </c:pt>
                    <c:pt idx="955">
                      <c:v>1.5489881014326901</c:v>
                    </c:pt>
                    <c:pt idx="956">
                      <c:v>1.54146383915662</c:v>
                    </c:pt>
                    <c:pt idx="957">
                      <c:v>1.53956805507439</c:v>
                    </c:pt>
                    <c:pt idx="958">
                      <c:v>1.5161862535172601</c:v>
                    </c:pt>
                    <c:pt idx="959">
                      <c:v>1.51875553683618</c:v>
                    </c:pt>
                    <c:pt idx="960">
                      <c:v>1.5304600122318699</c:v>
                    </c:pt>
                    <c:pt idx="961">
                      <c:v>1.54397550440039</c:v>
                    </c:pt>
                    <c:pt idx="962">
                      <c:v>1.5181438661456099</c:v>
                    </c:pt>
                    <c:pt idx="963">
                      <c:v>1.49147981730845</c:v>
                    </c:pt>
                    <c:pt idx="964">
                      <c:v>1.4632513403496801</c:v>
                    </c:pt>
                    <c:pt idx="965">
                      <c:v>1.4669099317463901</c:v>
                    </c:pt>
                    <c:pt idx="966">
                      <c:v>1.4769175126029199</c:v>
                    </c:pt>
                    <c:pt idx="967">
                      <c:v>1.41289998084414</c:v>
                    </c:pt>
                    <c:pt idx="968">
                      <c:v>1.3934626046371701</c:v>
                    </c:pt>
                    <c:pt idx="969">
                      <c:v>1.3818145729539899</c:v>
                    </c:pt>
                    <c:pt idx="970">
                      <c:v>1.3781160029234301</c:v>
                    </c:pt>
                    <c:pt idx="971">
                      <c:v>1.36722585460174</c:v>
                    </c:pt>
                    <c:pt idx="972">
                      <c:v>1.35342525070306</c:v>
                    </c:pt>
                    <c:pt idx="973">
                      <c:v>1.3295784573262599</c:v>
                    </c:pt>
                    <c:pt idx="974">
                      <c:v>1.23171755174344</c:v>
                    </c:pt>
                    <c:pt idx="975">
                      <c:v>1.27199228330766</c:v>
                    </c:pt>
                    <c:pt idx="976">
                      <c:v>1.3270061784024401</c:v>
                    </c:pt>
                    <c:pt idx="977">
                      <c:v>1.37923702251992</c:v>
                    </c:pt>
                    <c:pt idx="978">
                      <c:v>1.3517043386299601</c:v>
                    </c:pt>
                    <c:pt idx="979">
                      <c:v>1.35525230471278</c:v>
                    </c:pt>
                    <c:pt idx="980">
                      <c:v>1.3512287639026499</c:v>
                    </c:pt>
                    <c:pt idx="981">
                      <c:v>1.3227780058371399</c:v>
                    </c:pt>
                    <c:pt idx="982">
                      <c:v>1.28445768240647</c:v>
                    </c:pt>
                    <c:pt idx="983">
                      <c:v>1.28106159300444</c:v>
                    </c:pt>
                    <c:pt idx="984">
                      <c:v>1.2824228083981799</c:v>
                    </c:pt>
                    <c:pt idx="985">
                      <c:v>1.2513758083683899</c:v>
                    </c:pt>
                    <c:pt idx="986">
                      <c:v>1.2809916221983699</c:v>
                    </c:pt>
                    <c:pt idx="987">
                      <c:v>1.2859384564592899</c:v>
                    </c:pt>
                    <c:pt idx="988">
                      <c:v>1.2503804721438301</c:v>
                    </c:pt>
                    <c:pt idx="989">
                      <c:v>1.23095945375488</c:v>
                    </c:pt>
                    <c:pt idx="990">
                      <c:v>1.2383834071153601</c:v>
                    </c:pt>
                    <c:pt idx="991">
                      <c:v>1.2372610473050101</c:v>
                    </c:pt>
                    <c:pt idx="992">
                      <c:v>1.2448526967746301</c:v>
                    </c:pt>
                    <c:pt idx="993">
                      <c:v>1.34683085327547</c:v>
                    </c:pt>
                    <c:pt idx="994">
                      <c:v>1.35648185294273</c:v>
                    </c:pt>
                    <c:pt idx="995">
                      <c:v>1.38033891120054</c:v>
                    </c:pt>
                    <c:pt idx="996">
                      <c:v>1.33239057004866</c:v>
                    </c:pt>
                    <c:pt idx="997">
                      <c:v>1.2619409296321</c:v>
                    </c:pt>
                    <c:pt idx="998">
                      <c:v>1.30843313482807</c:v>
                    </c:pt>
                    <c:pt idx="999">
                      <c:v>1.31053574754679</c:v>
                    </c:pt>
                    <c:pt idx="1000">
                      <c:v>1.2674423226445899</c:v>
                    </c:pt>
                    <c:pt idx="1001">
                      <c:v>1.2595390553615999</c:v>
                    </c:pt>
                    <c:pt idx="1002">
                      <c:v>1.2515611276305301</c:v>
                    </c:pt>
                    <c:pt idx="1003">
                      <c:v>1.2656800951473799</c:v>
                    </c:pt>
                    <c:pt idx="1004">
                      <c:v>1.2651941787877501</c:v>
                    </c:pt>
                    <c:pt idx="1005">
                      <c:v>1.21756822257387</c:v>
                    </c:pt>
                    <c:pt idx="1006">
                      <c:v>1.2072650594466201</c:v>
                    </c:pt>
                    <c:pt idx="1007">
                      <c:v>1.17233641066474</c:v>
                    </c:pt>
                    <c:pt idx="1008">
                      <c:v>1.20717083516738</c:v>
                    </c:pt>
                    <c:pt idx="1009">
                      <c:v>1.2025296853493599</c:v>
                    </c:pt>
                    <c:pt idx="1010">
                      <c:v>1.20859885122426</c:v>
                    </c:pt>
                    <c:pt idx="1011">
                      <c:v>1.22529856410843</c:v>
                    </c:pt>
                    <c:pt idx="1012">
                      <c:v>1.19482333560664</c:v>
                    </c:pt>
                    <c:pt idx="1013">
                      <c:v>1.1553856145818899</c:v>
                    </c:pt>
                    <c:pt idx="1014">
                      <c:v>1.12204950036935</c:v>
                    </c:pt>
                    <c:pt idx="1015">
                      <c:v>1.0404388848009301</c:v>
                    </c:pt>
                    <c:pt idx="1016">
                      <c:v>1.0477233502875001</c:v>
                    </c:pt>
                    <c:pt idx="1017">
                      <c:v>1.0073857159469699</c:v>
                    </c:pt>
                    <c:pt idx="1018">
                      <c:v>0.998580046120778</c:v>
                    </c:pt>
                    <c:pt idx="1019">
                      <c:v>1.00696753135272</c:v>
                    </c:pt>
                    <c:pt idx="1020">
                      <c:v>1.0186888366492399</c:v>
                    </c:pt>
                    <c:pt idx="1021">
                      <c:v>1.0210717507153</c:v>
                    </c:pt>
                    <c:pt idx="1022">
                      <c:v>0.96950722391615596</c:v>
                    </c:pt>
                    <c:pt idx="1023">
                      <c:v>0.97962738342727296</c:v>
                    </c:pt>
                    <c:pt idx="1024">
                      <c:v>0.95897835555497102</c:v>
                    </c:pt>
                    <c:pt idx="1025">
                      <c:v>0.91651169573233304</c:v>
                    </c:pt>
                    <c:pt idx="1026">
                      <c:v>0.88784888226737002</c:v>
                    </c:pt>
                    <c:pt idx="1027">
                      <c:v>0.89702118916860296</c:v>
                    </c:pt>
                    <c:pt idx="1028">
                      <c:v>0.91137008377784401</c:v>
                    </c:pt>
                    <c:pt idx="1029">
                      <c:v>0.93405868314820295</c:v>
                    </c:pt>
                    <c:pt idx="1030">
                      <c:v>0.92855976351097602</c:v>
                    </c:pt>
                    <c:pt idx="1031">
                      <c:v>0.88798941104791396</c:v>
                    </c:pt>
                    <c:pt idx="1032">
                      <c:v>0.95542125282523105</c:v>
                    </c:pt>
                    <c:pt idx="1033">
                      <c:v>0.93960538611989997</c:v>
                    </c:pt>
                    <c:pt idx="1034">
                      <c:v>0.94303056765360305</c:v>
                    </c:pt>
                    <c:pt idx="1035">
                      <c:v>0.96063976946865104</c:v>
                    </c:pt>
                    <c:pt idx="1036">
                      <c:v>0.94176905663391997</c:v>
                    </c:pt>
                    <c:pt idx="1037">
                      <c:v>0.87089104931724604</c:v>
                    </c:pt>
                    <c:pt idx="1038">
                      <c:v>0.87363894652588903</c:v>
                    </c:pt>
                    <c:pt idx="1039">
                      <c:v>0.87855422463512101</c:v>
                    </c:pt>
                    <c:pt idx="1040">
                      <c:v>0.88272844509640402</c:v>
                    </c:pt>
                    <c:pt idx="1041">
                      <c:v>0.92634120766643002</c:v>
                    </c:pt>
                    <c:pt idx="1042">
                      <c:v>0.99776930637529504</c:v>
                    </c:pt>
                    <c:pt idx="1043">
                      <c:v>1.0670402232860601</c:v>
                    </c:pt>
                    <c:pt idx="1044">
                      <c:v>1.0827949085984001</c:v>
                    </c:pt>
                    <c:pt idx="1045">
                      <c:v>1.04532912144912</c:v>
                    </c:pt>
                    <c:pt idx="1046">
                      <c:v>1.03531235552099</c:v>
                    </c:pt>
                    <c:pt idx="1047">
                      <c:v>1.11437170386952</c:v>
                    </c:pt>
                    <c:pt idx="1048">
                      <c:v>1.2095500952990501</c:v>
                    </c:pt>
                    <c:pt idx="1049">
                      <c:v>1.20444383240946</c:v>
                    </c:pt>
                    <c:pt idx="1050">
                      <c:v>1.21965782983534</c:v>
                    </c:pt>
                    <c:pt idx="1051">
                      <c:v>1.25607955815154</c:v>
                    </c:pt>
                    <c:pt idx="1052">
                      <c:v>1.3101206900989999</c:v>
                    </c:pt>
                    <c:pt idx="1053">
                      <c:v>1.24145419697433</c:v>
                    </c:pt>
                    <c:pt idx="1054">
                      <c:v>1.2561271757463599</c:v>
                    </c:pt>
                    <c:pt idx="1055">
                      <c:v>1.1882023206857399</c:v>
                    </c:pt>
                    <c:pt idx="1056">
                      <c:v>1.3309494002831801</c:v>
                    </c:pt>
                    <c:pt idx="1057">
                      <c:v>1.3224786843324301</c:v>
                    </c:pt>
                    <c:pt idx="1058">
                      <c:v>1.30726597775662</c:v>
                    </c:pt>
                    <c:pt idx="1059">
                      <c:v>1.25457278317329</c:v>
                    </c:pt>
                    <c:pt idx="1060">
                      <c:v>1.25483664069222</c:v>
                    </c:pt>
                    <c:pt idx="1061">
                      <c:v>1.1177566102704</c:v>
                    </c:pt>
                    <c:pt idx="1062">
                      <c:v>1.10484107476689</c:v>
                    </c:pt>
                    <c:pt idx="1063">
                      <c:v>1.07336592484592</c:v>
                    </c:pt>
                    <c:pt idx="1064">
                      <c:v>1.0610776957499899</c:v>
                    </c:pt>
                    <c:pt idx="1065">
                      <c:v>1.0465655285961</c:v>
                    </c:pt>
                    <c:pt idx="1066">
                      <c:v>1.07164338071405</c:v>
                    </c:pt>
                    <c:pt idx="1067">
                      <c:v>1.0750527931763301</c:v>
                    </c:pt>
                    <c:pt idx="1068">
                      <c:v>1.0920977935571401</c:v>
                    </c:pt>
                    <c:pt idx="1069">
                      <c:v>1.0752212359896001</c:v>
                    </c:pt>
                    <c:pt idx="1070">
                      <c:v>1.0844757756515899</c:v>
                    </c:pt>
                    <c:pt idx="1071">
                      <c:v>1.0607554104164201</c:v>
                    </c:pt>
                    <c:pt idx="1072">
                      <c:v>1.0809033077207499</c:v>
                    </c:pt>
                    <c:pt idx="1073">
                      <c:v>1.0899670311660501</c:v>
                    </c:pt>
                    <c:pt idx="1074">
                      <c:v>1.0858052138921399</c:v>
                    </c:pt>
                    <c:pt idx="1075">
                      <c:v>1.03971644184752</c:v>
                    </c:pt>
                    <c:pt idx="1076">
                      <c:v>1.0031205799613701</c:v>
                    </c:pt>
                    <c:pt idx="1077">
                      <c:v>1.0488805431993999</c:v>
                    </c:pt>
                    <c:pt idx="1078">
                      <c:v>1.05997518998097</c:v>
                    </c:pt>
                    <c:pt idx="1079">
                      <c:v>1.0253764358779001</c:v>
                    </c:pt>
                    <c:pt idx="1080">
                      <c:v>1.00639978493682</c:v>
                    </c:pt>
                    <c:pt idx="1081">
                      <c:v>1.00577467895548</c:v>
                    </c:pt>
                    <c:pt idx="1082">
                      <c:v>1.0159742673491301</c:v>
                    </c:pt>
                    <c:pt idx="1083">
                      <c:v>1.0019186150342201</c:v>
                    </c:pt>
                    <c:pt idx="1084">
                      <c:v>1.01310565337141</c:v>
                    </c:pt>
                    <c:pt idx="1085">
                      <c:v>1.01073068706075</c:v>
                    </c:pt>
                    <c:pt idx="1086">
                      <c:v>1.01318347936985</c:v>
                    </c:pt>
                    <c:pt idx="1087">
                      <c:v>1.02767876984839</c:v>
                    </c:pt>
                    <c:pt idx="1088">
                      <c:v>1.0671712789261401</c:v>
                    </c:pt>
                    <c:pt idx="1089">
                      <c:v>1.1100283123688801</c:v>
                    </c:pt>
                    <c:pt idx="1090">
                      <c:v>1.1202580480950499</c:v>
                    </c:pt>
                    <c:pt idx="1091">
                      <c:v>1.11371818142988</c:v>
                    </c:pt>
                    <c:pt idx="1092">
                      <c:v>1.1139519468102701</c:v>
                    </c:pt>
                    <c:pt idx="1093">
                      <c:v>1.10848735164666</c:v>
                    </c:pt>
                    <c:pt idx="1094">
                      <c:v>1.0854238031707</c:v>
                    </c:pt>
                    <c:pt idx="1095">
                      <c:v>1.0840947970665</c:v>
                    </c:pt>
                    <c:pt idx="1096">
                      <c:v>1.09801241196352</c:v>
                    </c:pt>
                    <c:pt idx="1097">
                      <c:v>1.1000873398350199</c:v>
                    </c:pt>
                    <c:pt idx="1098">
                      <c:v>1.10196217120974</c:v>
                    </c:pt>
                    <c:pt idx="1099">
                      <c:v>1.07985613029815</c:v>
                    </c:pt>
                    <c:pt idx="1100">
                      <c:v>1.0685759998464299</c:v>
                    </c:pt>
                    <c:pt idx="1101">
                      <c:v>1.0552572191838701</c:v>
                    </c:pt>
                    <c:pt idx="1102">
                      <c:v>1.05565738581608</c:v>
                    </c:pt>
                    <c:pt idx="1103">
                      <c:v>1.0399425889791201</c:v>
                    </c:pt>
                    <c:pt idx="1104">
                      <c:v>0.99471828762947301</c:v>
                    </c:pt>
                    <c:pt idx="1105">
                      <c:v>0.96091301904928195</c:v>
                    </c:pt>
                    <c:pt idx="1106">
                      <c:v>0.94905483061960305</c:v>
                    </c:pt>
                    <c:pt idx="1107">
                      <c:v>0.94542721394562601</c:v>
                    </c:pt>
                    <c:pt idx="1108">
                      <c:v>0.94229515694078503</c:v>
                    </c:pt>
                    <c:pt idx="1109">
                      <c:v>0.91057619678151103</c:v>
                    </c:pt>
                    <c:pt idx="1110">
                      <c:v>0.92149153671142303</c:v>
                    </c:pt>
                    <c:pt idx="1111">
                      <c:v>0.932653371334487</c:v>
                    </c:pt>
                    <c:pt idx="1112">
                      <c:v>0.90282474316880001</c:v>
                    </c:pt>
                    <c:pt idx="1113">
                      <c:v>0.915982356821753</c:v>
                    </c:pt>
                    <c:pt idx="1114">
                      <c:v>0.94803579917210101</c:v>
                    </c:pt>
                    <c:pt idx="1115">
                      <c:v>0.96389924830324902</c:v>
                    </c:pt>
                    <c:pt idx="1116">
                      <c:v>0.98910132347561597</c:v>
                    </c:pt>
                    <c:pt idx="1117">
                      <c:v>1.0150936593962301</c:v>
                    </c:pt>
                    <c:pt idx="1118">
                      <c:v>1.0172472574640099</c:v>
                    </c:pt>
                    <c:pt idx="1119">
                      <c:v>1.0108655740747201</c:v>
                    </c:pt>
                    <c:pt idx="1120">
                      <c:v>0.98925133744053295</c:v>
                    </c:pt>
                    <c:pt idx="1121">
                      <c:v>1.00358078970885</c:v>
                    </c:pt>
                    <c:pt idx="1122">
                      <c:v>1.02514060704188</c:v>
                    </c:pt>
                    <c:pt idx="1123">
                      <c:v>1.0695735245670701</c:v>
                    </c:pt>
                    <c:pt idx="1124">
                      <c:v>1.0140087646698099</c:v>
                    </c:pt>
                    <c:pt idx="1125">
                      <c:v>1.02440525850314</c:v>
                    </c:pt>
                    <c:pt idx="1126">
                      <c:v>1.04926012620403</c:v>
                    </c:pt>
                    <c:pt idx="1127">
                      <c:v>1.0693043956347701</c:v>
                    </c:pt>
                    <c:pt idx="1128">
                      <c:v>1.0537399205508799</c:v>
                    </c:pt>
                    <c:pt idx="1129">
                      <c:v>1.04508396216546</c:v>
                    </c:pt>
                    <c:pt idx="1130">
                      <c:v>1.04013032309702</c:v>
                    </c:pt>
                    <c:pt idx="1131">
                      <c:v>1.02701355487407</c:v>
                    </c:pt>
                    <c:pt idx="1132">
                      <c:v>0.99396045246136999</c:v>
                    </c:pt>
                    <c:pt idx="1133">
                      <c:v>0.99828493679444197</c:v>
                    </c:pt>
                    <c:pt idx="1134">
                      <c:v>0.99029053630061503</c:v>
                    </c:pt>
                    <c:pt idx="1135">
                      <c:v>0.94895284160236604</c:v>
                    </c:pt>
                    <c:pt idx="1136">
                      <c:v>0.94681832575635605</c:v>
                    </c:pt>
                    <c:pt idx="1137">
                      <c:v>0.96630237884400505</c:v>
                    </c:pt>
                    <c:pt idx="1138">
                      <c:v>1.0006084433706</c:v>
                    </c:pt>
                    <c:pt idx="1139">
                      <c:v>0.99450198893129904</c:v>
                    </c:pt>
                    <c:pt idx="1140">
                      <c:v>0.98589467127230801</c:v>
                    </c:pt>
                    <c:pt idx="1141">
                      <c:v>0.984804068409042</c:v>
                    </c:pt>
                    <c:pt idx="1142">
                      <c:v>0.98665885264973197</c:v>
                    </c:pt>
                    <c:pt idx="1143">
                      <c:v>0.991607461257899</c:v>
                    </c:pt>
                    <c:pt idx="1144">
                      <c:v>0.95106989989562796</c:v>
                    </c:pt>
                    <c:pt idx="1145">
                      <c:v>0.95634480563177204</c:v>
                    </c:pt>
                    <c:pt idx="1146">
                      <c:v>0.95776123394627899</c:v>
                    </c:pt>
                    <c:pt idx="1147">
                      <c:v>0.953705717403732</c:v>
                    </c:pt>
                    <c:pt idx="1148">
                      <c:v>0.93112944254719898</c:v>
                    </c:pt>
                    <c:pt idx="1149">
                      <c:v>0.91422528968975203</c:v>
                    </c:pt>
                    <c:pt idx="1150">
                      <c:v>0.91358199937248696</c:v>
                    </c:pt>
                    <c:pt idx="1151">
                      <c:v>0.91568678054861596</c:v>
                    </c:pt>
                    <c:pt idx="1152">
                      <c:v>0.91462742287890197</c:v>
                    </c:pt>
                    <c:pt idx="1153">
                      <c:v>0.91573824690139205</c:v>
                    </c:pt>
                    <c:pt idx="1154">
                      <c:v>0.95058533352790398</c:v>
                    </c:pt>
                    <c:pt idx="1155">
                      <c:v>0.97905726660867698</c:v>
                    </c:pt>
                    <c:pt idx="1156">
                      <c:v>0.96416012818619801</c:v>
                    </c:pt>
                    <c:pt idx="1157">
                      <c:v>0.989608893335438</c:v>
                    </c:pt>
                    <c:pt idx="1158">
                      <c:v>0.99223239788651996</c:v>
                    </c:pt>
                    <c:pt idx="1159">
                      <c:v>0.98733198985612203</c:v>
                    </c:pt>
                    <c:pt idx="1160">
                      <c:v>1.0068454253827499</c:v>
                    </c:pt>
                    <c:pt idx="1161">
                      <c:v>1.0567900679398601</c:v>
                    </c:pt>
                    <c:pt idx="1162">
                      <c:v>1.054392055701</c:v>
                    </c:pt>
                    <c:pt idx="1163">
                      <c:v>1.05727094746654</c:v>
                    </c:pt>
                    <c:pt idx="1164">
                      <c:v>1.0778759975321599</c:v>
                    </c:pt>
                    <c:pt idx="1165">
                      <c:v>1.0746020202459099</c:v>
                    </c:pt>
                    <c:pt idx="1166">
                      <c:v>1.0481353256915</c:v>
                    </c:pt>
                    <c:pt idx="1167">
                      <c:v>1.07231605835358</c:v>
                    </c:pt>
                    <c:pt idx="1168">
                      <c:v>1.06928239193928</c:v>
                    </c:pt>
                    <c:pt idx="1169">
                      <c:v>1.05034091602845</c:v>
                    </c:pt>
                    <c:pt idx="1170">
                      <c:v>1.05083354357194</c:v>
                    </c:pt>
                    <c:pt idx="1171">
                      <c:v>1.0506852117429299</c:v>
                    </c:pt>
                    <c:pt idx="1172">
                      <c:v>1.0535077690458401</c:v>
                    </c:pt>
                    <c:pt idx="1173">
                      <c:v>1.05485223247393</c:v>
                    </c:pt>
                    <c:pt idx="1174">
                      <c:v>1.0801164765995599</c:v>
                    </c:pt>
                    <c:pt idx="1175">
                      <c:v>1.09374135774326</c:v>
                    </c:pt>
                    <c:pt idx="1176">
                      <c:v>1.07949148755429</c:v>
                    </c:pt>
                    <c:pt idx="1177">
                      <c:v>1.0855742959883601</c:v>
                    </c:pt>
                    <c:pt idx="1178">
                      <c:v>1.0850828872801701</c:v>
                    </c:pt>
                    <c:pt idx="1179">
                      <c:v>1.0901559501936999</c:v>
                    </c:pt>
                    <c:pt idx="1180">
                      <c:v>1.0931656387150599</c:v>
                    </c:pt>
                    <c:pt idx="1181">
                      <c:v>1.0952495158022</c:v>
                    </c:pt>
                    <c:pt idx="1182">
                      <c:v>1.064174138901</c:v>
                    </c:pt>
                    <c:pt idx="1183">
                      <c:v>1.0631983622155201</c:v>
                    </c:pt>
                    <c:pt idx="1184">
                      <c:v>1.06350208773176</c:v>
                    </c:pt>
                    <c:pt idx="1185">
                      <c:v>1.0712019986666199</c:v>
                    </c:pt>
                    <c:pt idx="1186">
                      <c:v>1.0689783024383399</c:v>
                    </c:pt>
                    <c:pt idx="1187">
                      <c:v>1.0604215038182001</c:v>
                    </c:pt>
                    <c:pt idx="1188">
                      <c:v>1.0569392378454801</c:v>
                    </c:pt>
                    <c:pt idx="1189">
                      <c:v>1.06092336446028</c:v>
                    </c:pt>
                    <c:pt idx="1190">
                      <c:v>1.0476807312005101</c:v>
                    </c:pt>
                    <c:pt idx="1191">
                      <c:v>0.98365318249450995</c:v>
                    </c:pt>
                    <c:pt idx="1192">
                      <c:v>0.94919868728281098</c:v>
                    </c:pt>
                    <c:pt idx="1193">
                      <c:v>0.96849722789687198</c:v>
                    </c:pt>
                    <c:pt idx="1194">
                      <c:v>0.98808692095869799</c:v>
                    </c:pt>
                    <c:pt idx="1195">
                      <c:v>1.01611884691772</c:v>
                    </c:pt>
                    <c:pt idx="1196">
                      <c:v>1.0124369507497</c:v>
                    </c:pt>
                    <c:pt idx="1197">
                      <c:v>0.99159315720697405</c:v>
                    </c:pt>
                    <c:pt idx="1198">
                      <c:v>0.99997464856384299</c:v>
                    </c:pt>
                    <c:pt idx="1199">
                      <c:v>0.99479993936391697</c:v>
                    </c:pt>
                    <c:pt idx="1200">
                      <c:v>1.00750677199496</c:v>
                    </c:pt>
                    <c:pt idx="1201">
                      <c:v>1.03398993060672</c:v>
                    </c:pt>
                    <c:pt idx="1202">
                      <c:v>1.0376100982607499</c:v>
                    </c:pt>
                    <c:pt idx="1203">
                      <c:v>1.0878407026256001</c:v>
                    </c:pt>
                    <c:pt idx="1204">
                      <c:v>1.0660814252079001</c:v>
                    </c:pt>
                    <c:pt idx="1205">
                      <c:v>1.08282975618994</c:v>
                    </c:pt>
                    <c:pt idx="1206">
                      <c:v>1.0406464085235501</c:v>
                    </c:pt>
                    <c:pt idx="1207">
                      <c:v>0.97108372684126798</c:v>
                    </c:pt>
                    <c:pt idx="1208">
                      <c:v>0.96179741679674002</c:v>
                    </c:pt>
                    <c:pt idx="1209">
                      <c:v>0.95866895568282995</c:v>
                    </c:pt>
                    <c:pt idx="1210">
                      <c:v>0.94380110258930805</c:v>
                    </c:pt>
                    <c:pt idx="1211">
                      <c:v>0.96570273633308301</c:v>
                    </c:pt>
                    <c:pt idx="1212">
                      <c:v>0.98312468818992105</c:v>
                    </c:pt>
                    <c:pt idx="1213">
                      <c:v>0.99053479817117995</c:v>
                    </c:pt>
                    <c:pt idx="1214">
                      <c:v>0.97852506531864902</c:v>
                    </c:pt>
                    <c:pt idx="1215">
                      <c:v>0.95604259979140804</c:v>
                    </c:pt>
                    <c:pt idx="1216">
                      <c:v>0.91040136994495102</c:v>
                    </c:pt>
                    <c:pt idx="1217">
                      <c:v>0.90781082510015698</c:v>
                    </c:pt>
                    <c:pt idx="1218">
                      <c:v>0.90435987218942804</c:v>
                    </c:pt>
                    <c:pt idx="1219">
                      <c:v>0.90707989352442397</c:v>
                    </c:pt>
                    <c:pt idx="1220">
                      <c:v>0.91274588375854704</c:v>
                    </c:pt>
                    <c:pt idx="1221">
                      <c:v>0.91103260386187901</c:v>
                    </c:pt>
                    <c:pt idx="1222">
                      <c:v>0.90185592030822204</c:v>
                    </c:pt>
                    <c:pt idx="1223">
                      <c:v>0.90010379087394898</c:v>
                    </c:pt>
                    <c:pt idx="1224">
                      <c:v>0.93074349328841499</c:v>
                    </c:pt>
                    <c:pt idx="1225">
                      <c:v>0.94703072618986295</c:v>
                    </c:pt>
                    <c:pt idx="1226">
                      <c:v>0.98108343429631895</c:v>
                    </c:pt>
                    <c:pt idx="1227">
                      <c:v>1.01309069547599</c:v>
                    </c:pt>
                    <c:pt idx="1228">
                      <c:v>1.0148569152765601</c:v>
                    </c:pt>
                    <c:pt idx="1229">
                      <c:v>0.98234265701438395</c:v>
                    </c:pt>
                    <c:pt idx="1230">
                      <c:v>0.96295673277447602</c:v>
                    </c:pt>
                    <c:pt idx="1231">
                      <c:v>0.95871843086464203</c:v>
                    </c:pt>
                    <c:pt idx="1232">
                      <c:v>0.95163253427491201</c:v>
                    </c:pt>
                    <c:pt idx="1233">
                      <c:v>0.94500641416578401</c:v>
                    </c:pt>
                    <c:pt idx="1234">
                      <c:v>0.93335594537205202</c:v>
                    </c:pt>
                    <c:pt idx="1235">
                      <c:v>0.91706058806378898</c:v>
                    </c:pt>
                    <c:pt idx="1236">
                      <c:v>0.94496462670569203</c:v>
                    </c:pt>
                    <c:pt idx="1237">
                      <c:v>0.98478203739401704</c:v>
                    </c:pt>
                    <c:pt idx="1238">
                      <c:v>0.99198990945606702</c:v>
                    </c:pt>
                    <c:pt idx="1239">
                      <c:v>1.01297612054285</c:v>
                    </c:pt>
                    <c:pt idx="1240">
                      <c:v>1.03646152206334</c:v>
                    </c:pt>
                    <c:pt idx="1241">
                      <c:v>1.0228220793671201</c:v>
                    </c:pt>
                    <c:pt idx="1242">
                      <c:v>1.01393436506158</c:v>
                    </c:pt>
                    <c:pt idx="1243">
                      <c:v>1.05494902277219</c:v>
                    </c:pt>
                    <c:pt idx="1244">
                      <c:v>1.09282255275657</c:v>
                    </c:pt>
                    <c:pt idx="1245">
                      <c:v>1.10362860832529</c:v>
                    </c:pt>
                    <c:pt idx="1246">
                      <c:v>1.14790162162328</c:v>
                    </c:pt>
                    <c:pt idx="1247">
                      <c:v>1.1533238302778901</c:v>
                    </c:pt>
                    <c:pt idx="1248">
                      <c:v>1.1638350951586101</c:v>
                    </c:pt>
                    <c:pt idx="1249">
                      <c:v>1.2024162719343301</c:v>
                    </c:pt>
                    <c:pt idx="1250">
                      <c:v>1.2497937799013199</c:v>
                    </c:pt>
                    <c:pt idx="1251">
                      <c:v>1.2421226655397</c:v>
                    </c:pt>
                    <c:pt idx="1252">
                      <c:v>1.2446247299884901</c:v>
                    </c:pt>
                    <c:pt idx="1253">
                      <c:v>1.2224556638991699</c:v>
                    </c:pt>
                    <c:pt idx="1254">
                      <c:v>1.1717384655758301</c:v>
                    </c:pt>
                    <c:pt idx="1255">
                      <c:v>1.16061292380526</c:v>
                    </c:pt>
                    <c:pt idx="1256">
                      <c:v>1.1821709348239899</c:v>
                    </c:pt>
                    <c:pt idx="1257">
                      <c:v>1.20764589298672</c:v>
                    </c:pt>
                    <c:pt idx="1258">
                      <c:v>1.1476786826980301</c:v>
                    </c:pt>
                    <c:pt idx="1259">
                      <c:v>1.1449581252621699</c:v>
                    </c:pt>
                    <c:pt idx="1260">
                      <c:v>1.1983776821498899</c:v>
                    </c:pt>
                    <c:pt idx="1261">
                      <c:v>1.1815448186225901</c:v>
                    </c:pt>
                    <c:pt idx="1262">
                      <c:v>1.1890375151072301</c:v>
                    </c:pt>
                    <c:pt idx="1263">
                      <c:v>1.2126668311503399</c:v>
                    </c:pt>
                    <c:pt idx="1264">
                      <c:v>1.2218390106800201</c:v>
                    </c:pt>
                    <c:pt idx="1265">
                      <c:v>1.23188181283083</c:v>
                    </c:pt>
                    <c:pt idx="1266">
                      <c:v>1.28238459370026</c:v>
                    </c:pt>
                    <c:pt idx="1267">
                      <c:v>1.4250152490369501</c:v>
                    </c:pt>
                    <c:pt idx="1268">
                      <c:v>1.4234728803669601</c:v>
                    </c:pt>
                    <c:pt idx="1269">
                      <c:v>1.4328718384296</c:v>
                    </c:pt>
                    <c:pt idx="1270">
                      <c:v>1.3989687691523001</c:v>
                    </c:pt>
                    <c:pt idx="1271">
                      <c:v>1.42779275367987</c:v>
                    </c:pt>
                    <c:pt idx="1272">
                      <c:v>1.4291798488063301</c:v>
                    </c:pt>
                    <c:pt idx="1273">
                      <c:v>1.38413026294754</c:v>
                    </c:pt>
                    <c:pt idx="1274">
                      <c:v>1.4101201403127901</c:v>
                    </c:pt>
                    <c:pt idx="1275">
                      <c:v>1.4177483551679799</c:v>
                    </c:pt>
                    <c:pt idx="1276">
                      <c:v>1.4156103988481099</c:v>
                    </c:pt>
                    <c:pt idx="1277">
                      <c:v>1.43413106063133</c:v>
                    </c:pt>
                    <c:pt idx="1278">
                      <c:v>1.43930623177863</c:v>
                    </c:pt>
                    <c:pt idx="1279">
                      <c:v>1.3990134237198899</c:v>
                    </c:pt>
                    <c:pt idx="1280">
                      <c:v>1.36462300680478</c:v>
                    </c:pt>
                    <c:pt idx="1281">
                      <c:v>1.36982973943904</c:v>
                    </c:pt>
                    <c:pt idx="1282">
                      <c:v>1.37016404371133</c:v>
                    </c:pt>
                    <c:pt idx="1283">
                      <c:v>1.3766795748891101</c:v>
                    </c:pt>
                    <c:pt idx="1284">
                      <c:v>1.4514531446196499</c:v>
                    </c:pt>
                    <c:pt idx="1285">
                      <c:v>1.48182229096892</c:v>
                    </c:pt>
                    <c:pt idx="1286">
                      <c:v>1.4804830637473601</c:v>
                    </c:pt>
                    <c:pt idx="1287">
                      <c:v>1.4770877032007099</c:v>
                    </c:pt>
                    <c:pt idx="1288">
                      <c:v>1.4722973958871399</c:v>
                    </c:pt>
                    <c:pt idx="1289">
                      <c:v>1.4698950880956601</c:v>
                    </c:pt>
                    <c:pt idx="1290">
                      <c:v>1.47529144635521</c:v>
                    </c:pt>
                    <c:pt idx="1291">
                      <c:v>1.6193482212249599</c:v>
                    </c:pt>
                    <c:pt idx="1292">
                      <c:v>1.6170632801065701</c:v>
                    </c:pt>
                    <c:pt idx="1293">
                      <c:v>1.6326517737945201</c:v>
                    </c:pt>
                    <c:pt idx="1294">
                      <c:v>1.58688838718213</c:v>
                    </c:pt>
                    <c:pt idx="1295">
                      <c:v>1.54930454678777</c:v>
                    </c:pt>
                    <c:pt idx="1296">
                      <c:v>1.54739523731269</c:v>
                    </c:pt>
                    <c:pt idx="1297">
                      <c:v>1.4688511160673701</c:v>
                    </c:pt>
                    <c:pt idx="1298">
                      <c:v>1.47389678623955</c:v>
                    </c:pt>
                    <c:pt idx="1299">
                      <c:v>1.4725483844432701</c:v>
                    </c:pt>
                    <c:pt idx="1300">
                      <c:v>1.5378374050343699</c:v>
                    </c:pt>
                    <c:pt idx="1301">
                      <c:v>1.59345282908015</c:v>
                    </c:pt>
                    <c:pt idx="1302">
                      <c:v>1.5930843488566599</c:v>
                    </c:pt>
                    <c:pt idx="1303">
                      <c:v>1.59717664251897</c:v>
                    </c:pt>
                    <c:pt idx="1304">
                      <c:v>1.5681833344825999</c:v>
                    </c:pt>
                    <c:pt idx="1305">
                      <c:v>1.5673578800556001</c:v>
                    </c:pt>
                    <c:pt idx="1306">
                      <c:v>1.5729870958541801</c:v>
                    </c:pt>
                    <c:pt idx="1307">
                      <c:v>1.54652107034182</c:v>
                    </c:pt>
                    <c:pt idx="1308">
                      <c:v>1.5027827762727799</c:v>
                    </c:pt>
                    <c:pt idx="1309">
                      <c:v>1.43131359092312</c:v>
                    </c:pt>
                    <c:pt idx="1310">
                      <c:v>1.44661849250564</c:v>
                    </c:pt>
                    <c:pt idx="1311">
                      <c:v>1.4057999911198</c:v>
                    </c:pt>
                    <c:pt idx="1312">
                      <c:v>1.4372176728146899</c:v>
                    </c:pt>
                    <c:pt idx="1313">
                      <c:v>1.45339762145163</c:v>
                    </c:pt>
                    <c:pt idx="1314">
                      <c:v>1.45223422367433</c:v>
                    </c:pt>
                    <c:pt idx="1315">
                      <c:v>1.4725499067143899</c:v>
                    </c:pt>
                    <c:pt idx="1316">
                      <c:v>1.4325929258476</c:v>
                    </c:pt>
                    <c:pt idx="1317">
                      <c:v>1.4422008717408099</c:v>
                    </c:pt>
                    <c:pt idx="1318">
                      <c:v>1.4273248473037199</c:v>
                    </c:pt>
                    <c:pt idx="1319">
                      <c:v>1.43349142515991</c:v>
                    </c:pt>
                    <c:pt idx="1320">
                      <c:v>1.4630717019312001</c:v>
                    </c:pt>
                    <c:pt idx="1321">
                      <c:v>1.49771331740206</c:v>
                    </c:pt>
                    <c:pt idx="1322">
                      <c:v>1.48577742890792</c:v>
                    </c:pt>
                    <c:pt idx="1323">
                      <c:v>1.48050285984287</c:v>
                    </c:pt>
                    <c:pt idx="1324">
                      <c:v>1.50126430671476</c:v>
                    </c:pt>
                    <c:pt idx="1325">
                      <c:v>1.51175005479609</c:v>
                    </c:pt>
                    <c:pt idx="1326">
                      <c:v>1.5574719310529199</c:v>
                    </c:pt>
                    <c:pt idx="1327">
                      <c:v>1.5654180750601701</c:v>
                    </c:pt>
                    <c:pt idx="1328">
                      <c:v>1.5881484824743799</c:v>
                    </c:pt>
                    <c:pt idx="1329">
                      <c:v>1.60207887716346</c:v>
                    </c:pt>
                    <c:pt idx="1330">
                      <c:v>1.60402999350688</c:v>
                    </c:pt>
                    <c:pt idx="1331">
                      <c:v>1.5705470176506899</c:v>
                    </c:pt>
                    <c:pt idx="1332">
                      <c:v>1.55078408865048</c:v>
                    </c:pt>
                    <c:pt idx="1333">
                      <c:v>1.5951528761121601</c:v>
                    </c:pt>
                    <c:pt idx="1334">
                      <c:v>1.6143626979308401</c:v>
                    </c:pt>
                    <c:pt idx="1335">
                      <c:v>1.59460987049562</c:v>
                    </c:pt>
                    <c:pt idx="1336">
                      <c:v>1.5776668412192001</c:v>
                    </c:pt>
                    <c:pt idx="1337">
                      <c:v>1.52295690377132</c:v>
                    </c:pt>
                    <c:pt idx="1338">
                      <c:v>1.4977838325376001</c:v>
                    </c:pt>
                    <c:pt idx="1339">
                      <c:v>1.48791286842642</c:v>
                    </c:pt>
                    <c:pt idx="1340">
                      <c:v>1.48174084667182</c:v>
                    </c:pt>
                    <c:pt idx="1341">
                      <c:v>1.52297184614238</c:v>
                    </c:pt>
                    <c:pt idx="1342">
                      <c:v>1.54829765646381</c:v>
                    </c:pt>
                    <c:pt idx="1343">
                      <c:v>1.54929018450557</c:v>
                    </c:pt>
                    <c:pt idx="1344">
                      <c:v>1.54388597755229</c:v>
                    </c:pt>
                    <c:pt idx="1345">
                      <c:v>1.50333886751408</c:v>
                    </c:pt>
                    <c:pt idx="1346">
                      <c:v>1.51729012889555</c:v>
                    </c:pt>
                    <c:pt idx="1347">
                      <c:v>1.51906024326224</c:v>
                    </c:pt>
                    <c:pt idx="1348">
                      <c:v>1.49012131037581</c:v>
                    </c:pt>
                    <c:pt idx="1349">
                      <c:v>1.4940799321723901</c:v>
                    </c:pt>
                    <c:pt idx="1350">
                      <c:v>1.49155994963565</c:v>
                    </c:pt>
                    <c:pt idx="1351">
                      <c:v>1.4973144551316</c:v>
                    </c:pt>
                    <c:pt idx="1352">
                      <c:v>1.48916156414328</c:v>
                    </c:pt>
                    <c:pt idx="1353">
                      <c:v>1.5311913284948899</c:v>
                    </c:pt>
                    <c:pt idx="1354">
                      <c:v>1.5368921233989199</c:v>
                    </c:pt>
                    <c:pt idx="1355">
                      <c:v>1.5384303621503099</c:v>
                    </c:pt>
                    <c:pt idx="1356">
                      <c:v>1.51985430502464</c:v>
                    </c:pt>
                    <c:pt idx="1357">
                      <c:v>1.5021829521768999</c:v>
                    </c:pt>
                    <c:pt idx="1358">
                      <c:v>1.48135929241261</c:v>
                    </c:pt>
                    <c:pt idx="1359">
                      <c:v>1.4832611533103</c:v>
                    </c:pt>
                    <c:pt idx="1360">
                      <c:v>1.4324591023119699</c:v>
                    </c:pt>
                    <c:pt idx="1361">
                      <c:v>1.3948313270670101</c:v>
                    </c:pt>
                    <c:pt idx="1362">
                      <c:v>1.4173181813561899</c:v>
                    </c:pt>
                    <c:pt idx="1363">
                      <c:v>1.3895244738386601</c:v>
                    </c:pt>
                    <c:pt idx="1364">
                      <c:v>1.40125190742287</c:v>
                    </c:pt>
                    <c:pt idx="1365">
                      <c:v>1.37666290913586</c:v>
                    </c:pt>
                    <c:pt idx="1366">
                      <c:v>1.3515296822399301</c:v>
                    </c:pt>
                    <c:pt idx="1367">
                      <c:v>1.3272849843863599</c:v>
                    </c:pt>
                    <c:pt idx="1368">
                      <c:v>1.3248368293806201</c:v>
                    </c:pt>
                    <c:pt idx="1369">
                      <c:v>1.3267477779362</c:v>
                    </c:pt>
                    <c:pt idx="1370">
                      <c:v>1.3153120691340601</c:v>
                    </c:pt>
                    <c:pt idx="1371">
                      <c:v>1.3308832666489601</c:v>
                    </c:pt>
                    <c:pt idx="1372">
                      <c:v>1.3215641168499499</c:v>
                    </c:pt>
                    <c:pt idx="1373">
                      <c:v>1.3039313900096801</c:v>
                    </c:pt>
                    <c:pt idx="1374">
                      <c:v>1.3010574156847701</c:v>
                    </c:pt>
                    <c:pt idx="1375">
                      <c:v>1.3018976636155699</c:v>
                    </c:pt>
                    <c:pt idx="1376">
                      <c:v>1.3041986763337701</c:v>
                    </c:pt>
                    <c:pt idx="1377">
                      <c:v>1.3887016714060401</c:v>
                    </c:pt>
                    <c:pt idx="1378">
                      <c:v>1.4260556092127601</c:v>
                    </c:pt>
                    <c:pt idx="1379">
                      <c:v>1.4161372115400901</c:v>
                    </c:pt>
                    <c:pt idx="1380">
                      <c:v>1.3802373817225899</c:v>
                    </c:pt>
                    <c:pt idx="1381">
                      <c:v>1.3240173967369999</c:v>
                    </c:pt>
                    <c:pt idx="1382">
                      <c:v>1.3659710137543</c:v>
                    </c:pt>
                    <c:pt idx="1383">
                      <c:v>1.3561241317188599</c:v>
                    </c:pt>
                    <c:pt idx="1384">
                      <c:v>1.40607791000119</c:v>
                    </c:pt>
                    <c:pt idx="1385">
                      <c:v>1.45104830375575</c:v>
                    </c:pt>
                    <c:pt idx="1386">
                      <c:v>1.4423026852006</c:v>
                    </c:pt>
                    <c:pt idx="1387">
                      <c:v>1.4437820936793599</c:v>
                    </c:pt>
                    <c:pt idx="1388">
                      <c:v>1.4506684285110201</c:v>
                    </c:pt>
                    <c:pt idx="1389">
                      <c:v>1.41527889024524</c:v>
                    </c:pt>
                    <c:pt idx="1390">
                      <c:v>1.3991672376675599</c:v>
                    </c:pt>
                    <c:pt idx="1391">
                      <c:v>1.4247770346981701</c:v>
                    </c:pt>
                    <c:pt idx="1392">
                      <c:v>1.4051806888343401</c:v>
                    </c:pt>
                    <c:pt idx="1393">
                      <c:v>1.4184582266433401</c:v>
                    </c:pt>
                    <c:pt idx="1394">
                      <c:v>1.4312263160096399</c:v>
                    </c:pt>
                    <c:pt idx="1395">
                      <c:v>1.4624777565196201</c:v>
                    </c:pt>
                    <c:pt idx="1396">
                      <c:v>1.46713035442669</c:v>
                    </c:pt>
                    <c:pt idx="1397">
                      <c:v>1.4512622306123499</c:v>
                    </c:pt>
                    <c:pt idx="1398">
                      <c:v>1.4585440413650099</c:v>
                    </c:pt>
                    <c:pt idx="1399">
                      <c:v>1.44000146498935</c:v>
                    </c:pt>
                    <c:pt idx="1400">
                      <c:v>1.44101540732152</c:v>
                    </c:pt>
                    <c:pt idx="1401">
                      <c:v>1.4044849738085201</c:v>
                    </c:pt>
                    <c:pt idx="1402">
                      <c:v>1.35038344509375</c:v>
                    </c:pt>
                    <c:pt idx="1403">
                      <c:v>1.35851735855603</c:v>
                    </c:pt>
                    <c:pt idx="1404">
                      <c:v>1.3472205013945899</c:v>
                    </c:pt>
                    <c:pt idx="1405">
                      <c:v>1.3519020412620899</c:v>
                    </c:pt>
                    <c:pt idx="1406">
                      <c:v>1.3940530345576001</c:v>
                    </c:pt>
                    <c:pt idx="1407">
                      <c:v>1.39730307080808</c:v>
                    </c:pt>
                    <c:pt idx="1408">
                      <c:v>1.3997261344257099</c:v>
                    </c:pt>
                    <c:pt idx="1409">
                      <c:v>1.39756370396524</c:v>
                    </c:pt>
                    <c:pt idx="1410">
                      <c:v>1.38949942888641</c:v>
                    </c:pt>
                    <c:pt idx="1411">
                      <c:v>1.37311106031458</c:v>
                    </c:pt>
                    <c:pt idx="1412">
                      <c:v>1.3435751299910801</c:v>
                    </c:pt>
                    <c:pt idx="1413">
                      <c:v>1.34250768772463</c:v>
                    </c:pt>
                    <c:pt idx="1414">
                      <c:v>1.3620046313254199</c:v>
                    </c:pt>
                    <c:pt idx="1415">
                      <c:v>1.3784415045145699</c:v>
                    </c:pt>
                    <c:pt idx="1416">
                      <c:v>1.3813832512383999</c:v>
                    </c:pt>
                    <c:pt idx="1417">
                      <c:v>1.3421820027086699</c:v>
                    </c:pt>
                    <c:pt idx="1418">
                      <c:v>1.3456816180787401</c:v>
                    </c:pt>
                    <c:pt idx="1419">
                      <c:v>1.33685044685742</c:v>
                    </c:pt>
                    <c:pt idx="1420">
                      <c:v>1.3255125270764001</c:v>
                    </c:pt>
                    <c:pt idx="1421">
                      <c:v>1.3171587475314599</c:v>
                    </c:pt>
                    <c:pt idx="1422">
                      <c:v>1.3240897050924201</c:v>
                    </c:pt>
                    <c:pt idx="1423">
                      <c:v>1.31650095923152</c:v>
                    </c:pt>
                    <c:pt idx="1424">
                      <c:v>1.2846611008278901</c:v>
                    </c:pt>
                    <c:pt idx="1425">
                      <c:v>1.2517848619787499</c:v>
                    </c:pt>
                    <c:pt idx="1426">
                      <c:v>1.2484241828735501</c:v>
                    </c:pt>
                    <c:pt idx="1427">
                      <c:v>1.21853643002319</c:v>
                    </c:pt>
                    <c:pt idx="1428">
                      <c:v>1.2308825612346299</c:v>
                    </c:pt>
                    <c:pt idx="1429">
                      <c:v>1.1990376825184099</c:v>
                    </c:pt>
                    <c:pt idx="1430">
                      <c:v>1.25566490057694</c:v>
                    </c:pt>
                    <c:pt idx="1431">
                      <c:v>1.25043895921693</c:v>
                    </c:pt>
                    <c:pt idx="1432">
                      <c:v>1.2374513507256499</c:v>
                    </c:pt>
                    <c:pt idx="1433">
                      <c:v>1.3394221073348</c:v>
                    </c:pt>
                    <c:pt idx="1434">
                      <c:v>1.37799472602761</c:v>
                    </c:pt>
                    <c:pt idx="1435">
                      <c:v>1.4686695619004899</c:v>
                    </c:pt>
                    <c:pt idx="1436">
                      <c:v>1.4588421170809101</c:v>
                    </c:pt>
                    <c:pt idx="1437">
                      <c:v>1.6045222549398701</c:v>
                    </c:pt>
                    <c:pt idx="1438">
                      <c:v>1.6109935105029001</c:v>
                    </c:pt>
                    <c:pt idx="1439">
                      <c:v>1.6393888307119799</c:v>
                    </c:pt>
                    <c:pt idx="1440">
                      <c:v>1.58697280026095</c:v>
                    </c:pt>
                    <c:pt idx="1441">
                      <c:v>1.5521941890928601</c:v>
                    </c:pt>
                    <c:pt idx="1442">
                      <c:v>1.53774266070472</c:v>
                    </c:pt>
                    <c:pt idx="1443">
                      <c:v>1.4767497177604101</c:v>
                    </c:pt>
                    <c:pt idx="1444">
                      <c:v>1.4968677499805201</c:v>
                    </c:pt>
                    <c:pt idx="1445">
                      <c:v>1.53922648055388</c:v>
                    </c:pt>
                    <c:pt idx="1446">
                      <c:v>1.5252055578905599</c:v>
                    </c:pt>
                    <c:pt idx="1447">
                      <c:v>1.4894729544833101</c:v>
                    </c:pt>
                    <c:pt idx="1448">
                      <c:v>1.4847658329171101</c:v>
                    </c:pt>
                    <c:pt idx="1449">
                      <c:v>1.49395943251365</c:v>
                    </c:pt>
                    <c:pt idx="1450">
                      <c:v>1.55236966638389</c:v>
                    </c:pt>
                    <c:pt idx="1451">
                      <c:v>1.5782547337194801</c:v>
                    </c:pt>
                    <c:pt idx="1452">
                      <c:v>1.63887346457758</c:v>
                    </c:pt>
                    <c:pt idx="1453">
                      <c:v>1.6353427148442801</c:v>
                    </c:pt>
                    <c:pt idx="1454">
                      <c:v>1.6618961350226</c:v>
                    </c:pt>
                    <c:pt idx="1455">
                      <c:v>1.6299476724434201</c:v>
                    </c:pt>
                    <c:pt idx="1456">
                      <c:v>1.60096934787972</c:v>
                    </c:pt>
                    <c:pt idx="1457">
                      <c:v>1.5815650761945499</c:v>
                    </c:pt>
                    <c:pt idx="1458">
                      <c:v>1.57580161904875</c:v>
                    </c:pt>
                    <c:pt idx="1459">
                      <c:v>1.56881111290612</c:v>
                    </c:pt>
                    <c:pt idx="1460">
                      <c:v>1.5307447696746399</c:v>
                    </c:pt>
                    <c:pt idx="1461">
                      <c:v>1.5008959741897701</c:v>
                    </c:pt>
                    <c:pt idx="1462">
                      <c:v>1.4929364705036601</c:v>
                    </c:pt>
                    <c:pt idx="1463">
                      <c:v>1.4674092596575901</c:v>
                    </c:pt>
                    <c:pt idx="1464">
                      <c:v>1.50956421800214</c:v>
                    </c:pt>
                    <c:pt idx="1465">
                      <c:v>1.50714642323723</c:v>
                    </c:pt>
                    <c:pt idx="1466">
                      <c:v>1.54495844943405</c:v>
                    </c:pt>
                    <c:pt idx="1467">
                      <c:v>1.5274482741204001</c:v>
                    </c:pt>
                    <c:pt idx="1468">
                      <c:v>1.5015631206225999</c:v>
                    </c:pt>
                    <c:pt idx="1469">
                      <c:v>1.4904709516408901</c:v>
                    </c:pt>
                    <c:pt idx="1470">
                      <c:v>1.4962941309460001</c:v>
                    </c:pt>
                    <c:pt idx="1471">
                      <c:v>1.48291549300429</c:v>
                    </c:pt>
                    <c:pt idx="1472">
                      <c:v>1.50522479516022</c:v>
                    </c:pt>
                    <c:pt idx="1473">
                      <c:v>1.4880334256621901</c:v>
                    </c:pt>
                    <c:pt idx="1474">
                      <c:v>1.47790432275523</c:v>
                    </c:pt>
                    <c:pt idx="1475">
                      <c:v>1.4809498502704199</c:v>
                    </c:pt>
                    <c:pt idx="1476">
                      <c:v>1.4867438430293101</c:v>
                    </c:pt>
                    <c:pt idx="1477">
                      <c:v>1.4974381608154399</c:v>
                    </c:pt>
                    <c:pt idx="1478">
                      <c:v>1.4745584423857201</c:v>
                    </c:pt>
                    <c:pt idx="1479">
                      <c:v>1.4582556625361101</c:v>
                    </c:pt>
                    <c:pt idx="1480">
                      <c:v>1.46530717205632</c:v>
                    </c:pt>
                    <c:pt idx="1481">
                      <c:v>1.46675792067791</c:v>
                    </c:pt>
                    <c:pt idx="1482">
                      <c:v>1.4590508761898999</c:v>
                    </c:pt>
                    <c:pt idx="1483">
                      <c:v>1.48813681498648</c:v>
                    </c:pt>
                    <c:pt idx="1484">
                      <c:v>1.50260821055289</c:v>
                    </c:pt>
                    <c:pt idx="1485">
                      <c:v>1.4819172073737199</c:v>
                    </c:pt>
                    <c:pt idx="1486">
                      <c:v>1.44935184015926</c:v>
                    </c:pt>
                    <c:pt idx="1487">
                      <c:v>1.44947033286556</c:v>
                    </c:pt>
                    <c:pt idx="1488">
                      <c:v>1.43883169494604</c:v>
                    </c:pt>
                    <c:pt idx="1489">
                      <c:v>1.47161703672928</c:v>
                    </c:pt>
                    <c:pt idx="1490">
                      <c:v>1.4588930762285801</c:v>
                    </c:pt>
                    <c:pt idx="1491">
                      <c:v>1.3824372070630799</c:v>
                    </c:pt>
                    <c:pt idx="1492">
                      <c:v>1.5033896268164699</c:v>
                    </c:pt>
                    <c:pt idx="1493">
                      <c:v>1.54191698946253</c:v>
                    </c:pt>
                    <c:pt idx="1494">
                      <c:v>1.59539993898273</c:v>
                    </c:pt>
                    <c:pt idx="1495">
                      <c:v>1.61296702777349</c:v>
                    </c:pt>
                    <c:pt idx="1496">
                      <c:v>1.59991313539812</c:v>
                    </c:pt>
                    <c:pt idx="1497">
                      <c:v>1.5912284755403201</c:v>
                    </c:pt>
                    <c:pt idx="1498">
                      <c:v>1.6512337887197199</c:v>
                    </c:pt>
                    <c:pt idx="1499">
                      <c:v>1.7096144015839201</c:v>
                    </c:pt>
                    <c:pt idx="1500">
                      <c:v>1.73034106862533</c:v>
                    </c:pt>
                    <c:pt idx="1501">
                      <c:v>1.70207173897215</c:v>
                    </c:pt>
                    <c:pt idx="1502">
                      <c:v>1.6325278341456799</c:v>
                    </c:pt>
                    <c:pt idx="1503">
                      <c:v>1.5976857101142199</c:v>
                    </c:pt>
                    <c:pt idx="1504">
                      <c:v>1.6011134163246401</c:v>
                    </c:pt>
                    <c:pt idx="1505">
                      <c:v>1.59794251025556</c:v>
                    </c:pt>
                    <c:pt idx="1506">
                      <c:v>1.6043625802822099</c:v>
                    </c:pt>
                    <c:pt idx="1507">
                      <c:v>1.6126690179976499</c:v>
                    </c:pt>
                    <c:pt idx="1508">
                      <c:v>1.6323554518480099</c:v>
                    </c:pt>
                    <c:pt idx="1509">
                      <c:v>1.5923075055935501</c:v>
                    </c:pt>
                    <c:pt idx="1510">
                      <c:v>1.58746070279811</c:v>
                    </c:pt>
                    <c:pt idx="1511">
                      <c:v>1.5996643311710701</c:v>
                    </c:pt>
                    <c:pt idx="1512">
                      <c:v>1.52959243470502</c:v>
                    </c:pt>
                    <c:pt idx="1513">
                      <c:v>1.5096223593120801</c:v>
                    </c:pt>
                    <c:pt idx="1514">
                      <c:v>1.5205183152394</c:v>
                    </c:pt>
                    <c:pt idx="1515">
                      <c:v>1.5516740074711799</c:v>
                    </c:pt>
                    <c:pt idx="1516">
                      <c:v>1.5754351156750099</c:v>
                    </c:pt>
                    <c:pt idx="1517">
                      <c:v>1.60653012056387</c:v>
                    </c:pt>
                    <c:pt idx="1518">
                      <c:v>1.65334726509094</c:v>
                    </c:pt>
                    <c:pt idx="1519">
                      <c:v>1.62767248653395</c:v>
                    </c:pt>
                    <c:pt idx="1520">
                      <c:v>1.6094811591498199</c:v>
                    </c:pt>
                    <c:pt idx="1521">
                      <c:v>1.5945006630635801</c:v>
                    </c:pt>
                    <c:pt idx="1522">
                      <c:v>1.5755192876661599</c:v>
                    </c:pt>
                    <c:pt idx="1523">
                      <c:v>1.54292262050108</c:v>
                    </c:pt>
                    <c:pt idx="1524">
                      <c:v>1.5607946660165399</c:v>
                    </c:pt>
                    <c:pt idx="1525">
                      <c:v>1.52724439732898</c:v>
                    </c:pt>
                    <c:pt idx="1526">
                      <c:v>1.5038589940754501</c:v>
                    </c:pt>
                    <c:pt idx="1527">
                      <c:v>1.4570155874134001</c:v>
                    </c:pt>
                    <c:pt idx="1528">
                      <c:v>1.4867523403335501</c:v>
                    </c:pt>
                    <c:pt idx="1529">
                      <c:v>1.47525240759993</c:v>
                    </c:pt>
                    <c:pt idx="1530">
                      <c:v>1.51355004665612</c:v>
                    </c:pt>
                    <c:pt idx="1531">
                      <c:v>1.47965073362858</c:v>
                    </c:pt>
                    <c:pt idx="1532">
                      <c:v>1.4444160031159201</c:v>
                    </c:pt>
                    <c:pt idx="1533">
                      <c:v>1.42699445609316</c:v>
                    </c:pt>
                    <c:pt idx="1534">
                      <c:v>1.4494568299809001</c:v>
                    </c:pt>
                    <c:pt idx="1535">
                      <c:v>1.4422385680335801</c:v>
                    </c:pt>
                    <c:pt idx="1536">
                      <c:v>1.43483576522043</c:v>
                    </c:pt>
                    <c:pt idx="1537">
                      <c:v>1.4268271658735201</c:v>
                    </c:pt>
                    <c:pt idx="1538">
                      <c:v>1.4222676969514101</c:v>
                    </c:pt>
                    <c:pt idx="1539">
                      <c:v>1.4326443712622601</c:v>
                    </c:pt>
                    <c:pt idx="1540">
                      <c:v>1.4384530211267801</c:v>
                    </c:pt>
                    <c:pt idx="1541">
                      <c:v>1.4443584489447401</c:v>
                    </c:pt>
                    <c:pt idx="1542">
                      <c:v>1.45706309619611</c:v>
                    </c:pt>
                    <c:pt idx="1543">
                      <c:v>1.48507633860209</c:v>
                    </c:pt>
                    <c:pt idx="1544">
                      <c:v>1.5359246637325099</c:v>
                    </c:pt>
                    <c:pt idx="1545">
                      <c:v>1.5935541535655</c:v>
                    </c:pt>
                    <c:pt idx="1546">
                      <c:v>1.56780362592317</c:v>
                    </c:pt>
                    <c:pt idx="1547">
                      <c:v>1.53491613460836</c:v>
                    </c:pt>
                    <c:pt idx="1548">
                      <c:v>1.53618243283802</c:v>
                    </c:pt>
                    <c:pt idx="1549">
                      <c:v>1.5136401536947099</c:v>
                    </c:pt>
                    <c:pt idx="1550">
                      <c:v>1.5015603337552099</c:v>
                    </c:pt>
                    <c:pt idx="1551">
                      <c:v>1.5172255204242699</c:v>
                    </c:pt>
                    <c:pt idx="1552">
                      <c:v>1.5226384001933599</c:v>
                    </c:pt>
                    <c:pt idx="1553">
                      <c:v>1.50689744742564</c:v>
                    </c:pt>
                    <c:pt idx="1554">
                      <c:v>1.5062689150247399</c:v>
                    </c:pt>
                    <c:pt idx="1555">
                      <c:v>1.5162342165553899</c:v>
                    </c:pt>
                    <c:pt idx="1556">
                      <c:v>1.5764850520389799</c:v>
                    </c:pt>
                    <c:pt idx="1557">
                      <c:v>1.5453868668755</c:v>
                    </c:pt>
                    <c:pt idx="1558">
                      <c:v>1.59509650946948</c:v>
                    </c:pt>
                    <c:pt idx="1559">
                      <c:v>1.65071961019013</c:v>
                    </c:pt>
                    <c:pt idx="1560">
                      <c:v>1.7187761313724499</c:v>
                    </c:pt>
                    <c:pt idx="1561">
                      <c:v>1.62244347370133</c:v>
                    </c:pt>
                    <c:pt idx="1562">
                      <c:v>1.6227784995160699</c:v>
                    </c:pt>
                    <c:pt idx="1563">
                      <c:v>1.6081700822464</c:v>
                    </c:pt>
                    <c:pt idx="1564">
                      <c:v>1.68633165913713</c:v>
                    </c:pt>
                    <c:pt idx="1565">
                      <c:v>1.69727925743462</c:v>
                    </c:pt>
                    <c:pt idx="1566">
                      <c:v>1.7419432251181699</c:v>
                    </c:pt>
                    <c:pt idx="1567">
                      <c:v>1.76072714042142</c:v>
                    </c:pt>
                    <c:pt idx="1568">
                      <c:v>1.67535689148712</c:v>
                    </c:pt>
                    <c:pt idx="1569">
                      <c:v>1.7012196127783901</c:v>
                    </c:pt>
                    <c:pt idx="1570">
                      <c:v>1.7342213111298499</c:v>
                    </c:pt>
                    <c:pt idx="1571">
                      <c:v>1.6999328500926401</c:v>
                    </c:pt>
                    <c:pt idx="1572">
                      <c:v>1.7044527520074799</c:v>
                    </c:pt>
                    <c:pt idx="1573">
                      <c:v>1.6999295847062299</c:v>
                    </c:pt>
                    <c:pt idx="1574">
                      <c:v>1.6429275794515901</c:v>
                    </c:pt>
                    <c:pt idx="1575">
                      <c:v>1.63439274665826</c:v>
                    </c:pt>
                    <c:pt idx="1576">
                      <c:v>1.65650092584425</c:v>
                    </c:pt>
                    <c:pt idx="1577">
                      <c:v>1.7031748103845401</c:v>
                    </c:pt>
                    <c:pt idx="1578">
                      <c:v>1.7268490829332399</c:v>
                    </c:pt>
                    <c:pt idx="1579">
                      <c:v>1.67282825630395</c:v>
                    </c:pt>
                    <c:pt idx="1580">
                      <c:v>1.74180272676701</c:v>
                    </c:pt>
                    <c:pt idx="1581">
                      <c:v>1.7066648302157701</c:v>
                    </c:pt>
                    <c:pt idx="1582">
                      <c:v>1.71163238690844</c:v>
                    </c:pt>
                    <c:pt idx="1583">
                      <c:v>1.69601450791186</c:v>
                    </c:pt>
                    <c:pt idx="1584">
                      <c:v>1.56312215359517</c:v>
                    </c:pt>
                    <c:pt idx="1585">
                      <c:v>1.5615849319823201</c:v>
                    </c:pt>
                    <c:pt idx="1586">
                      <c:v>1.5608659927683901</c:v>
                    </c:pt>
                    <c:pt idx="1587">
                      <c:v>1.54824901172736</c:v>
                    </c:pt>
                    <c:pt idx="1588">
                      <c:v>1.5455864200003999</c:v>
                    </c:pt>
                    <c:pt idx="1589">
                      <c:v>1.5427874161022499</c:v>
                    </c:pt>
                    <c:pt idx="1590">
                      <c:v>1.5510308059932001</c:v>
                    </c:pt>
                    <c:pt idx="1591">
                      <c:v>1.59274463745503</c:v>
                    </c:pt>
                    <c:pt idx="1592">
                      <c:v>1.58493996124543</c:v>
                    </c:pt>
                    <c:pt idx="1593">
                      <c:v>1.6066162649668001</c:v>
                    </c:pt>
                    <c:pt idx="1594">
                      <c:v>1.59395035259956</c:v>
                    </c:pt>
                    <c:pt idx="1595">
                      <c:v>1.5720286085659001</c:v>
                    </c:pt>
                    <c:pt idx="1596">
                      <c:v>1.55993325640767</c:v>
                    </c:pt>
                    <c:pt idx="1597">
                      <c:v>1.5454970620274</c:v>
                    </c:pt>
                    <c:pt idx="1598">
                      <c:v>1.56328111083218</c:v>
                    </c:pt>
                    <c:pt idx="1599">
                      <c:v>1.5659022559809199</c:v>
                    </c:pt>
                    <c:pt idx="1600">
                      <c:v>1.5817191988610899</c:v>
                    </c:pt>
                    <c:pt idx="1601">
                      <c:v>1.5819333109835301</c:v>
                    </c:pt>
                    <c:pt idx="1602">
                      <c:v>1.57325058538763</c:v>
                    </c:pt>
                    <c:pt idx="1603">
                      <c:v>1.55817189042912</c:v>
                    </c:pt>
                    <c:pt idx="1604">
                      <c:v>1.5589660456988601</c:v>
                    </c:pt>
                    <c:pt idx="1605">
                      <c:v>1.5289334302739599</c:v>
                    </c:pt>
                    <c:pt idx="1606">
                      <c:v>1.5324457341028499</c:v>
                    </c:pt>
                    <c:pt idx="1607">
                      <c:v>1.5190053946892501</c:v>
                    </c:pt>
                    <c:pt idx="1608">
                      <c:v>1.50615038695262</c:v>
                    </c:pt>
                    <c:pt idx="1609">
                      <c:v>1.4902914949666299</c:v>
                    </c:pt>
                    <c:pt idx="1610">
                      <c:v>1.52322458733796</c:v>
                    </c:pt>
                    <c:pt idx="1611">
                      <c:v>1.5181204457506601</c:v>
                    </c:pt>
                    <c:pt idx="1612">
                      <c:v>1.5327401866743899</c:v>
                    </c:pt>
                    <c:pt idx="1613">
                      <c:v>1.4911867139920301</c:v>
                    </c:pt>
                    <c:pt idx="1614">
                      <c:v>1.4908656136559899</c:v>
                    </c:pt>
                    <c:pt idx="1615">
                      <c:v>1.4925312125141199</c:v>
                    </c:pt>
                    <c:pt idx="1616">
                      <c:v>1.49720143079215</c:v>
                    </c:pt>
                    <c:pt idx="1617">
                      <c:v>1.4901229522114801</c:v>
                    </c:pt>
                    <c:pt idx="1618">
                      <c:v>1.46213314266575</c:v>
                    </c:pt>
                    <c:pt idx="1619">
                      <c:v>1.49646568501528</c:v>
                    </c:pt>
                    <c:pt idx="1620">
                      <c:v>1.50498889009346</c:v>
                    </c:pt>
                    <c:pt idx="1621">
                      <c:v>1.52745023531793</c:v>
                    </c:pt>
                    <c:pt idx="1622">
                      <c:v>1.54796097219758</c:v>
                    </c:pt>
                    <c:pt idx="1623">
                      <c:v>1.5212582426046699</c:v>
                    </c:pt>
                    <c:pt idx="1624">
                      <c:v>1.5143540858370701</c:v>
                    </c:pt>
                    <c:pt idx="1625">
                      <c:v>1.5052784669491299</c:v>
                    </c:pt>
                    <c:pt idx="1626">
                      <c:v>1.5150138018727499</c:v>
                    </c:pt>
                    <c:pt idx="1627">
                      <c:v>1.51713684116513</c:v>
                    </c:pt>
                    <c:pt idx="1628">
                      <c:v>1.5005820785519</c:v>
                    </c:pt>
                    <c:pt idx="1629">
                      <c:v>1.49721933040769</c:v>
                    </c:pt>
                    <c:pt idx="1630">
                      <c:v>1.50052764187475</c:v>
                    </c:pt>
                    <c:pt idx="1631">
                      <c:v>1.4695874710971299</c:v>
                    </c:pt>
                    <c:pt idx="1632">
                      <c:v>1.44803612497111</c:v>
                    </c:pt>
                    <c:pt idx="1633">
                      <c:v>1.46589466280525</c:v>
                    </c:pt>
                    <c:pt idx="1634">
                      <c:v>1.4716007376245701</c:v>
                    </c:pt>
                    <c:pt idx="1635">
                      <c:v>1.47943906160073</c:v>
                    </c:pt>
                    <c:pt idx="1636">
                      <c:v>1.4608943414644999</c:v>
                    </c:pt>
                    <c:pt idx="1637">
                      <c:v>1.45142788295949</c:v>
                    </c:pt>
                    <c:pt idx="1638">
                      <c:v>1.47220363196647</c:v>
                    </c:pt>
                    <c:pt idx="1639">
                      <c:v>1.4877819886286501</c:v>
                    </c:pt>
                    <c:pt idx="1640">
                      <c:v>1.47353580719639</c:v>
                    </c:pt>
                    <c:pt idx="1641">
                      <c:v>1.45671727779274</c:v>
                    </c:pt>
                    <c:pt idx="1642">
                      <c:v>1.45547907223744</c:v>
                    </c:pt>
                    <c:pt idx="1643">
                      <c:v>1.4407871228527001</c:v>
                    </c:pt>
                    <c:pt idx="1644">
                      <c:v>1.41678055097585</c:v>
                    </c:pt>
                    <c:pt idx="1645">
                      <c:v>1.4248649970971601</c:v>
                    </c:pt>
                    <c:pt idx="1646">
                      <c:v>1.4197056023508501</c:v>
                    </c:pt>
                    <c:pt idx="1647">
                      <c:v>1.4126034403788099</c:v>
                    </c:pt>
                    <c:pt idx="1648">
                      <c:v>1.4271704400210301</c:v>
                    </c:pt>
                    <c:pt idx="1649">
                      <c:v>1.40294384291449</c:v>
                    </c:pt>
                    <c:pt idx="1650">
                      <c:v>1.39786202662401</c:v>
                    </c:pt>
                    <c:pt idx="1651">
                      <c:v>1.4014188987145799</c:v>
                    </c:pt>
                    <c:pt idx="1652">
                      <c:v>1.39749660405561</c:v>
                    </c:pt>
                    <c:pt idx="1653">
                      <c:v>1.3877386485069501</c:v>
                    </c:pt>
                    <c:pt idx="1654">
                      <c:v>1.3802007304823101</c:v>
                    </c:pt>
                    <c:pt idx="1655">
                      <c:v>1.3916171980666301</c:v>
                    </c:pt>
                    <c:pt idx="1656">
                      <c:v>1.3889118181563</c:v>
                    </c:pt>
                    <c:pt idx="1657">
                      <c:v>1.3800762286963499</c:v>
                    </c:pt>
                    <c:pt idx="1658">
                      <c:v>1.38470647629824</c:v>
                    </c:pt>
                    <c:pt idx="1659">
                      <c:v>1.39672923804424</c:v>
                    </c:pt>
                    <c:pt idx="1660">
                      <c:v>1.42573380112342</c:v>
                    </c:pt>
                    <c:pt idx="1661">
                      <c:v>1.4138401125598801</c:v>
                    </c:pt>
                    <c:pt idx="1662">
                      <c:v>1.40695411137042</c:v>
                    </c:pt>
                    <c:pt idx="1663">
                      <c:v>1.43322458354933</c:v>
                    </c:pt>
                    <c:pt idx="1664">
                      <c:v>1.44092992874098</c:v>
                    </c:pt>
                    <c:pt idx="1665">
                      <c:v>1.4488783039566</c:v>
                    </c:pt>
                    <c:pt idx="1666">
                      <c:v>1.44558402823237</c:v>
                    </c:pt>
                    <c:pt idx="1667">
                      <c:v>1.4303770199896999</c:v>
                    </c:pt>
                    <c:pt idx="1668">
                      <c:v>1.4597678361491999</c:v>
                    </c:pt>
                    <c:pt idx="1669">
                      <c:v>1.4432713987339201</c:v>
                    </c:pt>
                    <c:pt idx="1670">
                      <c:v>1.4307730863263199</c:v>
                    </c:pt>
                    <c:pt idx="1671">
                      <c:v>1.4291058880484599</c:v>
                    </c:pt>
                    <c:pt idx="1672">
                      <c:v>1.4232894420375899</c:v>
                    </c:pt>
                    <c:pt idx="1673">
                      <c:v>1.4231095121700501</c:v>
                    </c:pt>
                    <c:pt idx="1674">
                      <c:v>1.4284307464186401</c:v>
                    </c:pt>
                    <c:pt idx="1675">
                      <c:v>1.4285906668866</c:v>
                    </c:pt>
                    <c:pt idx="1676">
                      <c:v>1.4233833649621801</c:v>
                    </c:pt>
                    <c:pt idx="1677">
                      <c:v>1.39185285182106</c:v>
                    </c:pt>
                    <c:pt idx="1678">
                      <c:v>1.3656036227480499</c:v>
                    </c:pt>
                    <c:pt idx="1679">
                      <c:v>1.3578534978703301</c:v>
                    </c:pt>
                    <c:pt idx="1680">
                      <c:v>1.34577940538175</c:v>
                    </c:pt>
                    <c:pt idx="1681">
                      <c:v>1.3509490068163801</c:v>
                    </c:pt>
                    <c:pt idx="1682">
                      <c:v>1.33332857021551</c:v>
                    </c:pt>
                    <c:pt idx="1683">
                      <c:v>1.33902792898505</c:v>
                    </c:pt>
                    <c:pt idx="1684">
                      <c:v>1.32277276149803</c:v>
                    </c:pt>
                    <c:pt idx="1685">
                      <c:v>1.3085407293111699</c:v>
                    </c:pt>
                    <c:pt idx="1686">
                      <c:v>1.3039173550618901</c:v>
                    </c:pt>
                    <c:pt idx="1687">
                      <c:v>1.3046280665040999</c:v>
                    </c:pt>
                    <c:pt idx="1688">
                      <c:v>1.3074344522433199</c:v>
                    </c:pt>
                    <c:pt idx="1689">
                      <c:v>1.3061523454411801</c:v>
                    </c:pt>
                    <c:pt idx="1690">
                      <c:v>1.3088851163192701</c:v>
                    </c:pt>
                    <c:pt idx="1691">
                      <c:v>1.31323036993786</c:v>
                    </c:pt>
                    <c:pt idx="1692">
                      <c:v>1.31067460466997</c:v>
                    </c:pt>
                    <c:pt idx="1693">
                      <c:v>1.3167727772340601</c:v>
                    </c:pt>
                    <c:pt idx="1694">
                      <c:v>1.3042419444499</c:v>
                    </c:pt>
                    <c:pt idx="1695">
                      <c:v>1.30337624370503</c:v>
                    </c:pt>
                    <c:pt idx="1696">
                      <c:v>1.27868234821872</c:v>
                    </c:pt>
                    <c:pt idx="1697">
                      <c:v>1.2530582051749699</c:v>
                    </c:pt>
                    <c:pt idx="1698">
                      <c:v>1.2560047009189801</c:v>
                    </c:pt>
                    <c:pt idx="1699">
                      <c:v>1.2785309553104001</c:v>
                    </c:pt>
                    <c:pt idx="1700">
                      <c:v>1.2067104719094199</c:v>
                    </c:pt>
                    <c:pt idx="1701">
                      <c:v>1.1863323188811801</c:v>
                    </c:pt>
                    <c:pt idx="1702">
                      <c:v>1.1688236189632799</c:v>
                    </c:pt>
                    <c:pt idx="1703">
                      <c:v>1.1664550641849301</c:v>
                    </c:pt>
                    <c:pt idx="1704">
                      <c:v>1.17343236806005</c:v>
                    </c:pt>
                    <c:pt idx="1705">
                      <c:v>1.17332999242892</c:v>
                    </c:pt>
                    <c:pt idx="1706">
                      <c:v>1.1837340787511601</c:v>
                    </c:pt>
                    <c:pt idx="1707">
                      <c:v>1.1764421022923399</c:v>
                    </c:pt>
                    <c:pt idx="1708">
                      <c:v>1.1755478996881199</c:v>
                    </c:pt>
                    <c:pt idx="1709">
                      <c:v>1.1521286887886799</c:v>
                    </c:pt>
                    <c:pt idx="1710">
                      <c:v>1.11478913122223</c:v>
                    </c:pt>
                    <c:pt idx="1711">
                      <c:v>1.1387254497992001</c:v>
                    </c:pt>
                    <c:pt idx="1712">
                      <c:v>1.1472311458859901</c:v>
                    </c:pt>
                    <c:pt idx="1713">
                      <c:v>1.1409566408357801</c:v>
                    </c:pt>
                    <c:pt idx="1714">
                      <c:v>1.1557152323925699</c:v>
                    </c:pt>
                    <c:pt idx="1715">
                      <c:v>1.1435591355039501</c:v>
                    </c:pt>
                    <c:pt idx="1716">
                      <c:v>1.11805913026698</c:v>
                    </c:pt>
                    <c:pt idx="1717">
                      <c:v>1.1054525489509801</c:v>
                    </c:pt>
                    <c:pt idx="1718">
                      <c:v>1.08547168434451</c:v>
                    </c:pt>
                    <c:pt idx="1719">
                      <c:v>1.0940875308376099</c:v>
                    </c:pt>
                    <c:pt idx="1720">
                      <c:v>1.10898510795628</c:v>
                    </c:pt>
                    <c:pt idx="1721">
                      <c:v>1.1066132260302299</c:v>
                    </c:pt>
                    <c:pt idx="1722">
                      <c:v>1.11872381535039</c:v>
                    </c:pt>
                    <c:pt idx="1723">
                      <c:v>1.1241074410287799</c:v>
                    </c:pt>
                    <c:pt idx="1724">
                      <c:v>1.1210180606568301</c:v>
                    </c:pt>
                    <c:pt idx="1725">
                      <c:v>1.1277466212887901</c:v>
                    </c:pt>
                    <c:pt idx="1726">
                      <c:v>1.0947187637345599</c:v>
                    </c:pt>
                    <c:pt idx="1727">
                      <c:v>1.1013253827395799</c:v>
                    </c:pt>
                    <c:pt idx="1728">
                      <c:v>1.0840796490873901</c:v>
                    </c:pt>
                    <c:pt idx="1729">
                      <c:v>1.035715679867</c:v>
                    </c:pt>
                    <c:pt idx="1730">
                      <c:v>1.0196619103606099</c:v>
                    </c:pt>
                    <c:pt idx="1731">
                      <c:v>1.00930859954887</c:v>
                    </c:pt>
                    <c:pt idx="1732">
                      <c:v>1.0160602948822699</c:v>
                    </c:pt>
                    <c:pt idx="1733">
                      <c:v>1.01741462685268</c:v>
                    </c:pt>
                    <c:pt idx="1734">
                      <c:v>1.0183097646091199</c:v>
                    </c:pt>
                    <c:pt idx="1735">
                      <c:v>1.0024663345984599</c:v>
                    </c:pt>
                    <c:pt idx="1736">
                      <c:v>0.97535912281328296</c:v>
                    </c:pt>
                    <c:pt idx="1737">
                      <c:v>0.97562518948764199</c:v>
                    </c:pt>
                    <c:pt idx="1738">
                      <c:v>0.97140240540575096</c:v>
                    </c:pt>
                    <c:pt idx="1739">
                      <c:v>0.97125553145363797</c:v>
                    </c:pt>
                    <c:pt idx="1740">
                      <c:v>0.99200461906137805</c:v>
                    </c:pt>
                    <c:pt idx="1741">
                      <c:v>1.0001952986121601</c:v>
                    </c:pt>
                    <c:pt idx="1742">
                      <c:v>1.16137846226117</c:v>
                    </c:pt>
                    <c:pt idx="1743">
                      <c:v>1.1688997975001401</c:v>
                    </c:pt>
                    <c:pt idx="1744">
                      <c:v>1.1247889372253601</c:v>
                    </c:pt>
                    <c:pt idx="1745">
                      <c:v>1.1476241966513501</c:v>
                    </c:pt>
                    <c:pt idx="1746">
                      <c:v>1.1515893401039199</c:v>
                    </c:pt>
                    <c:pt idx="1747">
                      <c:v>1.16211443682924</c:v>
                    </c:pt>
                    <c:pt idx="1748">
                      <c:v>1.2110519602775001</c:v>
                    </c:pt>
                    <c:pt idx="1749">
                      <c:v>1.2860625107635899</c:v>
                    </c:pt>
                    <c:pt idx="1750">
                      <c:v>1.23574954942958</c:v>
                    </c:pt>
                    <c:pt idx="1751">
                      <c:v>1.20874995200387</c:v>
                    </c:pt>
                    <c:pt idx="1752">
                      <c:v>1.24328493632427</c:v>
                    </c:pt>
                    <c:pt idx="1753">
                      <c:v>1.27718056745985</c:v>
                    </c:pt>
                    <c:pt idx="1754">
                      <c:v>1.28550121907986</c:v>
                    </c:pt>
                    <c:pt idx="1755">
                      <c:v>1.49009212638911</c:v>
                    </c:pt>
                    <c:pt idx="1756">
                      <c:v>1.4475080671242999</c:v>
                    </c:pt>
                    <c:pt idx="1757">
                      <c:v>1.4306320891042901</c:v>
                    </c:pt>
                    <c:pt idx="1758">
                      <c:v>1.3797166985801801</c:v>
                    </c:pt>
                    <c:pt idx="1759">
                      <c:v>1.35169634397917</c:v>
                    </c:pt>
                    <c:pt idx="1760">
                      <c:v>1.4192769805444201</c:v>
                    </c:pt>
                    <c:pt idx="1761">
                      <c:v>1.42235978158022</c:v>
                    </c:pt>
                    <c:pt idx="1762">
                      <c:v>1.3788853661784899</c:v>
                    </c:pt>
                    <c:pt idx="1763">
                      <c:v>1.3589326566044899</c:v>
                    </c:pt>
                    <c:pt idx="1764">
                      <c:v>1.3696436002201</c:v>
                    </c:pt>
                    <c:pt idx="1765">
                      <c:v>1.3592936827464199</c:v>
                    </c:pt>
                    <c:pt idx="1766">
                      <c:v>1.3514715686574299</c:v>
                    </c:pt>
                    <c:pt idx="1767">
                      <c:v>1.3472646012560401</c:v>
                    </c:pt>
                    <c:pt idx="1768">
                      <c:v>1.37107733709672</c:v>
                    </c:pt>
                    <c:pt idx="1769">
                      <c:v>1.42508976066079</c:v>
                    </c:pt>
                    <c:pt idx="1770">
                      <c:v>1.3994776837294201</c:v>
                    </c:pt>
                    <c:pt idx="1771">
                      <c:v>1.3968052062723499</c:v>
                    </c:pt>
                    <c:pt idx="1772">
                      <c:v>1.3760232003611601</c:v>
                    </c:pt>
                    <c:pt idx="1773">
                      <c:v>1.36865639493629</c:v>
                    </c:pt>
                    <c:pt idx="1774">
                      <c:v>1.3631247876392001</c:v>
                    </c:pt>
                    <c:pt idx="1775">
                      <c:v>1.40647324395229</c:v>
                    </c:pt>
                    <c:pt idx="1776">
                      <c:v>1.4247969562799401</c:v>
                    </c:pt>
                    <c:pt idx="1777">
                      <c:v>1.37284375571106</c:v>
                    </c:pt>
                    <c:pt idx="1778">
                      <c:v>1.3518390682589501</c:v>
                    </c:pt>
                    <c:pt idx="1779">
                      <c:v>1.34292381446605</c:v>
                    </c:pt>
                    <c:pt idx="1780">
                      <c:v>1.31613515046119</c:v>
                    </c:pt>
                    <c:pt idx="1781">
                      <c:v>1.2981836954324</c:v>
                    </c:pt>
                    <c:pt idx="1782">
                      <c:v>1.2988002548186299</c:v>
                    </c:pt>
                    <c:pt idx="1783">
                      <c:v>1.3007409088164399</c:v>
                    </c:pt>
                    <c:pt idx="1784">
                      <c:v>1.2967717475482401</c:v>
                    </c:pt>
                    <c:pt idx="1785">
                      <c:v>1.3093382944008101</c:v>
                    </c:pt>
                    <c:pt idx="1786">
                      <c:v>1.31367428603579</c:v>
                    </c:pt>
                    <c:pt idx="1787">
                      <c:v>1.3308018273248601</c:v>
                    </c:pt>
                    <c:pt idx="1788">
                      <c:v>1.3367024765873701</c:v>
                    </c:pt>
                    <c:pt idx="1789">
                      <c:v>1.3394851086178301</c:v>
                    </c:pt>
                    <c:pt idx="1790">
                      <c:v>1.34385407910638</c:v>
                    </c:pt>
                    <c:pt idx="1791">
                      <c:v>1.3469509684795899</c:v>
                    </c:pt>
                    <c:pt idx="1792">
                      <c:v>1.35452517275754</c:v>
                    </c:pt>
                    <c:pt idx="1793">
                      <c:v>1.3534910859015501</c:v>
                    </c:pt>
                    <c:pt idx="1794">
                      <c:v>1.4087854214894999</c:v>
                    </c:pt>
                    <c:pt idx="1795">
                      <c:v>1.3577896347568901</c:v>
                    </c:pt>
                    <c:pt idx="1796">
                      <c:v>1.33142789963713</c:v>
                    </c:pt>
                    <c:pt idx="1797">
                      <c:v>1.2958077138861299</c:v>
                    </c:pt>
                    <c:pt idx="1798">
                      <c:v>1.28764562163422</c:v>
                    </c:pt>
                    <c:pt idx="1799">
                      <c:v>1.28353528815605</c:v>
                    </c:pt>
                    <c:pt idx="1800">
                      <c:v>1.2889944397606301</c:v>
                    </c:pt>
                    <c:pt idx="1801">
                      <c:v>1.2905414922966201</c:v>
                    </c:pt>
                    <c:pt idx="1802">
                      <c:v>1.29862990343193</c:v>
                    </c:pt>
                    <c:pt idx="1803">
                      <c:v>1.30272258895425</c:v>
                    </c:pt>
                    <c:pt idx="1804">
                      <c:v>1.3276350598486799</c:v>
                    </c:pt>
                    <c:pt idx="1805">
                      <c:v>1.2995949652577401</c:v>
                    </c:pt>
                    <c:pt idx="1806">
                      <c:v>1.30125163002961</c:v>
                    </c:pt>
                    <c:pt idx="1807">
                      <c:v>1.30898678082661</c:v>
                    </c:pt>
                    <c:pt idx="1808">
                      <c:v>1.3061685035043</c:v>
                    </c:pt>
                    <c:pt idx="1809">
                      <c:v>1.3071955440302201</c:v>
                    </c:pt>
                    <c:pt idx="1810">
                      <c:v>1.3037890460209101</c:v>
                    </c:pt>
                    <c:pt idx="1811">
                      <c:v>1.31963434460256</c:v>
                    </c:pt>
                    <c:pt idx="1812">
                      <c:v>1.36343752110863</c:v>
                    </c:pt>
                    <c:pt idx="1813">
                      <c:v>1.3740133889923201</c:v>
                    </c:pt>
                    <c:pt idx="1814">
                      <c:v>1.4056497866723401</c:v>
                    </c:pt>
                    <c:pt idx="1815">
                      <c:v>1.40730542346775</c:v>
                    </c:pt>
                    <c:pt idx="1816">
                      <c:v>1.38561149271281</c:v>
                    </c:pt>
                    <c:pt idx="1817">
                      <c:v>1.3722757924694899</c:v>
                    </c:pt>
                    <c:pt idx="1818">
                      <c:v>1.3590493127857399</c:v>
                    </c:pt>
                    <c:pt idx="1819">
                      <c:v>1.32220062971722</c:v>
                    </c:pt>
                    <c:pt idx="1820">
                      <c:v>1.3215680240123999</c:v>
                    </c:pt>
                    <c:pt idx="1821">
                      <c:v>1.2929813603659399</c:v>
                    </c:pt>
                    <c:pt idx="1822">
                      <c:v>1.28402691203738</c:v>
                    </c:pt>
                    <c:pt idx="1823">
                      <c:v>1.2830652970445899</c:v>
                    </c:pt>
                    <c:pt idx="1824">
                      <c:v>1.27615760321803</c:v>
                    </c:pt>
                    <c:pt idx="1825">
                      <c:v>1.2705899542844199</c:v>
                    </c:pt>
                    <c:pt idx="1826">
                      <c:v>1.2796040792826799</c:v>
                    </c:pt>
                    <c:pt idx="1827">
                      <c:v>1.2822279829545</c:v>
                    </c:pt>
                    <c:pt idx="1828">
                      <c:v>1.2966369052078199</c:v>
                    </c:pt>
                    <c:pt idx="1829">
                      <c:v>1.2890925631766099</c:v>
                    </c:pt>
                    <c:pt idx="1830">
                      <c:v>1.29563793901605</c:v>
                    </c:pt>
                    <c:pt idx="1831">
                      <c:v>1.3118818488031501</c:v>
                    </c:pt>
                    <c:pt idx="1832">
                      <c:v>1.3132252884570901</c:v>
                    </c:pt>
                    <c:pt idx="1833">
                      <c:v>1.32615065562419</c:v>
                    </c:pt>
                    <c:pt idx="1834">
                      <c:v>1.3136182787724899</c:v>
                    </c:pt>
                    <c:pt idx="1835">
                      <c:v>1.32869883168854</c:v>
                    </c:pt>
                    <c:pt idx="1836">
                      <c:v>1.35112369215093</c:v>
                    </c:pt>
                    <c:pt idx="1837">
                      <c:v>1.3207933044954201</c:v>
                    </c:pt>
                    <c:pt idx="1838">
                      <c:v>1.3269838767500199</c:v>
                    </c:pt>
                    <c:pt idx="1839">
                      <c:v>1.3195193464453301</c:v>
                    </c:pt>
                    <c:pt idx="1840">
                      <c:v>1.2761243418966</c:v>
                    </c:pt>
                    <c:pt idx="1841">
                      <c:v>1.2692998699362601</c:v>
                    </c:pt>
                    <c:pt idx="1842">
                      <c:v>1.2811870236588201</c:v>
                    </c:pt>
                    <c:pt idx="1843">
                      <c:v>1.29056611377773</c:v>
                    </c:pt>
                    <c:pt idx="1844">
                      <c:v>1.3081382264594801</c:v>
                    </c:pt>
                    <c:pt idx="1845">
                      <c:v>1.3290725656136499</c:v>
                    </c:pt>
                    <c:pt idx="1846">
                      <c:v>1.3415244307910701</c:v>
                    </c:pt>
                    <c:pt idx="1847">
                      <c:v>1.3070033586165499</c:v>
                    </c:pt>
                    <c:pt idx="1848">
                      <c:v>1.2977753267296701</c:v>
                    </c:pt>
                    <c:pt idx="1849">
                      <c:v>1.3073816906873701</c:v>
                    </c:pt>
                    <c:pt idx="1850">
                      <c:v>1.3065058733642401</c:v>
                    </c:pt>
                    <c:pt idx="1851">
                      <c:v>1.3056455517258301</c:v>
                    </c:pt>
                    <c:pt idx="1852">
                      <c:v>1.3108047958604001</c:v>
                    </c:pt>
                    <c:pt idx="1853">
                      <c:v>1.3146254028497</c:v>
                    </c:pt>
                    <c:pt idx="1854">
                      <c:v>1.3505118119296899</c:v>
                    </c:pt>
                    <c:pt idx="1855">
                      <c:v>1.33174534767922</c:v>
                    </c:pt>
                    <c:pt idx="1856">
                      <c:v>1.3378314184020299</c:v>
                    </c:pt>
                    <c:pt idx="1857">
                      <c:v>1.3131875064455201</c:v>
                    </c:pt>
                    <c:pt idx="1858">
                      <c:v>1.2520836874922701</c:v>
                    </c:pt>
                    <c:pt idx="1859">
                      <c:v>1.2453290508644499</c:v>
                    </c:pt>
                    <c:pt idx="1860">
                      <c:v>1.2592578131013099</c:v>
                    </c:pt>
                    <c:pt idx="1861">
                      <c:v>1.2819210356467901</c:v>
                    </c:pt>
                    <c:pt idx="1862">
                      <c:v>1.2999694301404101</c:v>
                    </c:pt>
                    <c:pt idx="1863">
                      <c:v>1.28354486412063</c:v>
                    </c:pt>
                    <c:pt idx="1864">
                      <c:v>1.2867494450000101</c:v>
                    </c:pt>
                    <c:pt idx="1865">
                      <c:v>1.2801633087266799</c:v>
                    </c:pt>
                    <c:pt idx="1866">
                      <c:v>1.28371987017518</c:v>
                    </c:pt>
                    <c:pt idx="1867">
                      <c:v>1.2832407693878001</c:v>
                    </c:pt>
                    <c:pt idx="1868">
                      <c:v>1.2680957913609301</c:v>
                    </c:pt>
                    <c:pt idx="1869">
                      <c:v>1.26361141635792</c:v>
                    </c:pt>
                    <c:pt idx="1870">
                      <c:v>1.2379967838465999</c:v>
                    </c:pt>
                    <c:pt idx="1871">
                      <c:v>1.24079077212501</c:v>
                    </c:pt>
                    <c:pt idx="1872">
                      <c:v>1.2435519455285</c:v>
                    </c:pt>
                    <c:pt idx="1873">
                      <c:v>1.28471316439122</c:v>
                    </c:pt>
                    <c:pt idx="1874">
                      <c:v>1.34006133264296</c:v>
                    </c:pt>
                    <c:pt idx="1875">
                      <c:v>1.3308975371298599</c:v>
                    </c:pt>
                    <c:pt idx="1876">
                      <c:v>1.33019930158142</c:v>
                    </c:pt>
                    <c:pt idx="1877">
                      <c:v>1.3230158919108499</c:v>
                    </c:pt>
                    <c:pt idx="1878">
                      <c:v>1.3413826370970601</c:v>
                    </c:pt>
                    <c:pt idx="1879">
                      <c:v>1.3425949347758901</c:v>
                    </c:pt>
                    <c:pt idx="1880">
                      <c:v>1.3424109363108601</c:v>
                    </c:pt>
                    <c:pt idx="1881">
                      <c:v>1.35050046734591</c:v>
                    </c:pt>
                    <c:pt idx="1882">
                      <c:v>1.3048159374172701</c:v>
                    </c:pt>
                    <c:pt idx="1883">
                      <c:v>1.2638158193784399</c:v>
                    </c:pt>
                    <c:pt idx="1884">
                      <c:v>1.29651658907403</c:v>
                    </c:pt>
                    <c:pt idx="1885">
                      <c:v>1.3034212797337299</c:v>
                    </c:pt>
                    <c:pt idx="1886">
                      <c:v>1.3066121345778801</c:v>
                    </c:pt>
                    <c:pt idx="1887">
                      <c:v>1.2732024974157601</c:v>
                    </c:pt>
                    <c:pt idx="1888">
                      <c:v>1.27194917417574</c:v>
                    </c:pt>
                    <c:pt idx="1889">
                      <c:v>1.29722610963604</c:v>
                    </c:pt>
                    <c:pt idx="1890">
                      <c:v>1.2966494664616399</c:v>
                    </c:pt>
                    <c:pt idx="1891">
                      <c:v>1.29095215776112</c:v>
                    </c:pt>
                    <c:pt idx="1892">
                      <c:v>1.2834706791930299</c:v>
                    </c:pt>
                    <c:pt idx="1893">
                      <c:v>1.2848334236981001</c:v>
                    </c:pt>
                    <c:pt idx="1894">
                      <c:v>1.2408934762080299</c:v>
                    </c:pt>
                    <c:pt idx="1895">
                      <c:v>1.27163737992111</c:v>
                    </c:pt>
                    <c:pt idx="1896">
                      <c:v>1.25257008985681</c:v>
                    </c:pt>
                    <c:pt idx="1897">
                      <c:v>1.2714932026175101</c:v>
                    </c:pt>
                    <c:pt idx="1898">
                      <c:v>1.3016312719542</c:v>
                    </c:pt>
                    <c:pt idx="1899">
                      <c:v>1.2939579499307099</c:v>
                    </c:pt>
                    <c:pt idx="1900">
                      <c:v>1.2836828628186501</c:v>
                    </c:pt>
                    <c:pt idx="1901">
                      <c:v>1.2847198306683001</c:v>
                    </c:pt>
                    <c:pt idx="1902">
                      <c:v>1.21586585092362</c:v>
                    </c:pt>
                    <c:pt idx="1903">
                      <c:v>1.2312351287775001</c:v>
                    </c:pt>
                    <c:pt idx="1904">
                      <c:v>1.2358530039120399</c:v>
                    </c:pt>
                    <c:pt idx="1905">
                      <c:v>1.26809649768338</c:v>
                    </c:pt>
                    <c:pt idx="1906">
                      <c:v>1.2872850036130199</c:v>
                    </c:pt>
                    <c:pt idx="1907">
                      <c:v>1.26497584016387</c:v>
                    </c:pt>
                    <c:pt idx="1908">
                      <c:v>1.2732023556213801</c:v>
                    </c:pt>
                    <c:pt idx="1909">
                      <c:v>1.26482042625838</c:v>
                    </c:pt>
                    <c:pt idx="1910">
                      <c:v>1.2569405224391299</c:v>
                    </c:pt>
                    <c:pt idx="1911">
                      <c:v>1.23832364447122</c:v>
                    </c:pt>
                    <c:pt idx="1912">
                      <c:v>1.2328144266562</c:v>
                    </c:pt>
                    <c:pt idx="1913">
                      <c:v>1.2490688599806501</c:v>
                    </c:pt>
                    <c:pt idx="1914">
                      <c:v>1.25215073045384</c:v>
                    </c:pt>
                    <c:pt idx="1915">
                      <c:v>1.2629133279166</c:v>
                    </c:pt>
                    <c:pt idx="1916">
                      <c:v>1.2683375656842499</c:v>
                    </c:pt>
                    <c:pt idx="1917">
                      <c:v>1.24986013517704</c:v>
                    </c:pt>
                    <c:pt idx="1918">
                      <c:v>1.2653127161406701</c:v>
                    </c:pt>
                    <c:pt idx="1919">
                      <c:v>1.25958317037451</c:v>
                    </c:pt>
                    <c:pt idx="1920">
                      <c:v>1.28816913452877</c:v>
                    </c:pt>
                    <c:pt idx="1921">
                      <c:v>1.27947295316159</c:v>
                    </c:pt>
                    <c:pt idx="1922">
                      <c:v>1.26570162110511</c:v>
                    </c:pt>
                    <c:pt idx="1923">
                      <c:v>1.23970335058793</c:v>
                    </c:pt>
                    <c:pt idx="1924">
                      <c:v>1.21073872599993</c:v>
                    </c:pt>
                    <c:pt idx="1925">
                      <c:v>1.2089572763776</c:v>
                    </c:pt>
                    <c:pt idx="1926">
                      <c:v>1.20677622235122</c:v>
                    </c:pt>
                    <c:pt idx="1927">
                      <c:v>1.20829534661988</c:v>
                    </c:pt>
                    <c:pt idx="1928">
                      <c:v>1.21723653463145</c:v>
                    </c:pt>
                    <c:pt idx="1929">
                      <c:v>1.21359619933577</c:v>
                    </c:pt>
                    <c:pt idx="1930">
                      <c:v>1.1975188562905199</c:v>
                    </c:pt>
                    <c:pt idx="1931">
                      <c:v>1.1903942704080299</c:v>
                    </c:pt>
                    <c:pt idx="1932">
                      <c:v>1.19392596852293</c:v>
                    </c:pt>
                    <c:pt idx="1933">
                      <c:v>1.2024734776561301</c:v>
                    </c:pt>
                    <c:pt idx="1934">
                      <c:v>1.1999692073763599</c:v>
                    </c:pt>
                    <c:pt idx="1935">
                      <c:v>1.20341630600116</c:v>
                    </c:pt>
                    <c:pt idx="1936">
                      <c:v>1.2110286460251201</c:v>
                    </c:pt>
                    <c:pt idx="1937">
                      <c:v>1.22341980110435</c:v>
                    </c:pt>
                    <c:pt idx="1938">
                      <c:v>1.23338343924785</c:v>
                    </c:pt>
                    <c:pt idx="1939">
                      <c:v>1.23585264568477</c:v>
                    </c:pt>
                    <c:pt idx="1940">
                      <c:v>1.2368088742891299</c:v>
                    </c:pt>
                    <c:pt idx="1941">
                      <c:v>1.2444187096745301</c:v>
                    </c:pt>
                    <c:pt idx="1942">
                      <c:v>1.2526305524499</c:v>
                    </c:pt>
                    <c:pt idx="1943">
                      <c:v>1.23575379019022</c:v>
                    </c:pt>
                    <c:pt idx="1944">
                      <c:v>1.2200352300345401</c:v>
                    </c:pt>
                    <c:pt idx="1945">
                      <c:v>1.21653849461324</c:v>
                    </c:pt>
                    <c:pt idx="1946">
                      <c:v>1.20900543459323</c:v>
                    </c:pt>
                    <c:pt idx="1947">
                      <c:v>1.1849510626153501</c:v>
                    </c:pt>
                    <c:pt idx="1948">
                      <c:v>1.1739368459677899</c:v>
                    </c:pt>
                    <c:pt idx="1949">
                      <c:v>1.1894233889288399</c:v>
                    </c:pt>
                    <c:pt idx="1950">
                      <c:v>1.19191690662435</c:v>
                    </c:pt>
                    <c:pt idx="1951">
                      <c:v>1.1616608290391299</c:v>
                    </c:pt>
                    <c:pt idx="1952">
                      <c:v>1.1793614884241199</c:v>
                    </c:pt>
                    <c:pt idx="1953">
                      <c:v>1.1500425967025301</c:v>
                    </c:pt>
                    <c:pt idx="1954">
                      <c:v>1.14357638301593</c:v>
                    </c:pt>
                    <c:pt idx="1955">
                      <c:v>1.1004833597574699</c:v>
                    </c:pt>
                    <c:pt idx="1956">
                      <c:v>1.10830242138629</c:v>
                    </c:pt>
                    <c:pt idx="1957">
                      <c:v>1.11600160734098</c:v>
                    </c:pt>
                    <c:pt idx="1958">
                      <c:v>1.11889380611081</c:v>
                    </c:pt>
                    <c:pt idx="1959">
                      <c:v>1.12465589087689</c:v>
                    </c:pt>
                    <c:pt idx="1960">
                      <c:v>1.1252117323714801</c:v>
                    </c:pt>
                    <c:pt idx="1961">
                      <c:v>1.13643289897908</c:v>
                    </c:pt>
                    <c:pt idx="1962">
                      <c:v>1.1683583534298501</c:v>
                    </c:pt>
                    <c:pt idx="1963">
                      <c:v>1.1939689778864799</c:v>
                    </c:pt>
                    <c:pt idx="1964">
                      <c:v>1.1917492581692299</c:v>
                    </c:pt>
                    <c:pt idx="1965">
                      <c:v>1.1994541376407</c:v>
                    </c:pt>
                    <c:pt idx="1966">
                      <c:v>1.19930521462705</c:v>
                    </c:pt>
                    <c:pt idx="1967">
                      <c:v>1.2007839613114</c:v>
                    </c:pt>
                    <c:pt idx="1968">
                      <c:v>1.1826947530371199</c:v>
                    </c:pt>
                    <c:pt idx="1969">
                      <c:v>1.14899878198667</c:v>
                    </c:pt>
                    <c:pt idx="1970">
                      <c:v>1.16479675707668</c:v>
                    </c:pt>
                    <c:pt idx="1971">
                      <c:v>1.15207926095379</c:v>
                    </c:pt>
                    <c:pt idx="1972">
                      <c:v>1.1513492722651899</c:v>
                    </c:pt>
                    <c:pt idx="1973">
                      <c:v>1.1515820340809499</c:v>
                    </c:pt>
                    <c:pt idx="1974">
                      <c:v>1.1416453197149801</c:v>
                    </c:pt>
                    <c:pt idx="1975">
                      <c:v>1.1491551854266699</c:v>
                    </c:pt>
                    <c:pt idx="1976">
                      <c:v>1.1463174004821699</c:v>
                    </c:pt>
                    <c:pt idx="1977">
                      <c:v>1.1454230251362501</c:v>
                    </c:pt>
                    <c:pt idx="1978">
                      <c:v>1.1475842296384</c:v>
                    </c:pt>
                    <c:pt idx="1979">
                      <c:v>1.1730187491408901</c:v>
                    </c:pt>
                    <c:pt idx="1980">
                      <c:v>1.19376522705431</c:v>
                    </c:pt>
                    <c:pt idx="1981">
                      <c:v>1.1488623111551399</c:v>
                    </c:pt>
                    <c:pt idx="1982">
                      <c:v>1.1450901953569399</c:v>
                    </c:pt>
                    <c:pt idx="1983">
                      <c:v>1.1334435662156399</c:v>
                    </c:pt>
                    <c:pt idx="1984">
                      <c:v>1.10986919899692</c:v>
                    </c:pt>
                    <c:pt idx="1985">
                      <c:v>1.0980066965403401</c:v>
                    </c:pt>
                    <c:pt idx="1986">
                      <c:v>1.1005532025848801</c:v>
                    </c:pt>
                    <c:pt idx="1987">
                      <c:v>1.1026472116888699</c:v>
                    </c:pt>
                    <c:pt idx="1988">
                      <c:v>1.10520005497171</c:v>
                    </c:pt>
                    <c:pt idx="1989">
                      <c:v>1.0613652498384001</c:v>
                    </c:pt>
                    <c:pt idx="1990">
                      <c:v>1.0593345394543501</c:v>
                    </c:pt>
                    <c:pt idx="1991">
                      <c:v>1.0572084738804099</c:v>
                    </c:pt>
                    <c:pt idx="1992">
                      <c:v>1.0474154422257</c:v>
                    </c:pt>
                    <c:pt idx="1993">
                      <c:v>1.0203376210797299</c:v>
                    </c:pt>
                    <c:pt idx="1994">
                      <c:v>1.00928561642772</c:v>
                    </c:pt>
                    <c:pt idx="1995">
                      <c:v>1.01820318167381</c:v>
                    </c:pt>
                    <c:pt idx="1996">
                      <c:v>1.01638975197701</c:v>
                    </c:pt>
                    <c:pt idx="1997">
                      <c:v>1.0418838904415599</c:v>
                    </c:pt>
                    <c:pt idx="1998">
                      <c:v>1.04022099850385</c:v>
                    </c:pt>
                    <c:pt idx="1999">
                      <c:v>1.05789576590148</c:v>
                    </c:pt>
                    <c:pt idx="2000">
                      <c:v>1.0509832862840101</c:v>
                    </c:pt>
                    <c:pt idx="2001">
                      <c:v>1.1048933765979001</c:v>
                    </c:pt>
                    <c:pt idx="2002">
                      <c:v>1.1101054628148701</c:v>
                    </c:pt>
                    <c:pt idx="2003">
                      <c:v>1.1165487748768499</c:v>
                    </c:pt>
                    <c:pt idx="2004">
                      <c:v>1.1361694619876099</c:v>
                    </c:pt>
                    <c:pt idx="2005">
                      <c:v>1.1364321464934499</c:v>
                    </c:pt>
                    <c:pt idx="2006">
                      <c:v>1.138745711139</c:v>
                    </c:pt>
                    <c:pt idx="2007">
                      <c:v>1.14764254210036</c:v>
                    </c:pt>
                    <c:pt idx="2008">
                      <c:v>1.0796450952802901</c:v>
                    </c:pt>
                    <c:pt idx="2009">
                      <c:v>1.0854866673547701</c:v>
                    </c:pt>
                    <c:pt idx="2010">
                      <c:v>1.0876761905708501</c:v>
                    </c:pt>
                    <c:pt idx="2011">
                      <c:v>1.0914163560511401</c:v>
                    </c:pt>
                    <c:pt idx="2012">
                      <c:v>1.1265287969276201</c:v>
                    </c:pt>
                    <c:pt idx="2013">
                      <c:v>1.1023595221217499</c:v>
                    </c:pt>
                    <c:pt idx="2014">
                      <c:v>1.1004820185744799</c:v>
                    </c:pt>
                    <c:pt idx="2015">
                      <c:v>1.0879153415315299</c:v>
                    </c:pt>
                    <c:pt idx="2016">
                      <c:v>1.08741562206607</c:v>
                    </c:pt>
                    <c:pt idx="2017">
                      <c:v>1.0672590716010999</c:v>
                    </c:pt>
                    <c:pt idx="2018">
                      <c:v>1.0665824326083599</c:v>
                    </c:pt>
                    <c:pt idx="2019">
                      <c:v>1.0639399479376299</c:v>
                    </c:pt>
                    <c:pt idx="2020">
                      <c:v>1.0106835604850599</c:v>
                    </c:pt>
                    <c:pt idx="2021">
                      <c:v>1.0025558904117799</c:v>
                    </c:pt>
                    <c:pt idx="2022">
                      <c:v>1.0095324355762201</c:v>
                    </c:pt>
                    <c:pt idx="2023">
                      <c:v>1.0188300330386499</c:v>
                    </c:pt>
                    <c:pt idx="2024">
                      <c:v>1.0002684772371799</c:v>
                    </c:pt>
                    <c:pt idx="2025">
                      <c:v>0.98545410050458304</c:v>
                    </c:pt>
                    <c:pt idx="2026">
                      <c:v>0.96768877085724603</c:v>
                    </c:pt>
                    <c:pt idx="2027">
                      <c:v>0.96232680829012296</c:v>
                    </c:pt>
                    <c:pt idx="2028">
                      <c:v>0.95105923159766803</c:v>
                    </c:pt>
                    <c:pt idx="2029">
                      <c:v>0.95467455000012602</c:v>
                    </c:pt>
                    <c:pt idx="2030">
                      <c:v>0.95350921672281197</c:v>
                    </c:pt>
                    <c:pt idx="2031">
                      <c:v>0.96355174381420605</c:v>
                    </c:pt>
                    <c:pt idx="2032">
                      <c:v>0.97264183891732003</c:v>
                    </c:pt>
                    <c:pt idx="2033">
                      <c:v>0.99511377632400999</c:v>
                    </c:pt>
                    <c:pt idx="2034">
                      <c:v>0.99046176057199198</c:v>
                    </c:pt>
                    <c:pt idx="2035">
                      <c:v>0.98745768275260404</c:v>
                    </c:pt>
                    <c:pt idx="2036">
                      <c:v>0.96602283141080603</c:v>
                    </c:pt>
                    <c:pt idx="2037">
                      <c:v>0.95966171342967699</c:v>
                    </c:pt>
                    <c:pt idx="2038">
                      <c:v>0.97256025244587896</c:v>
                    </c:pt>
                    <c:pt idx="2039">
                      <c:v>0.99006477636323698</c:v>
                    </c:pt>
                    <c:pt idx="2040">
                      <c:v>1.0309230273558601</c:v>
                    </c:pt>
                    <c:pt idx="2041">
                      <c:v>1.0532667150384101</c:v>
                    </c:pt>
                    <c:pt idx="2042">
                      <c:v>1.0553693930467201</c:v>
                    </c:pt>
                    <c:pt idx="2043">
                      <c:v>1.0508023695020099</c:v>
                    </c:pt>
                    <c:pt idx="2044">
                      <c:v>1.0213907297103599</c:v>
                    </c:pt>
                    <c:pt idx="2045">
                      <c:v>1.0311654473333001</c:v>
                    </c:pt>
                    <c:pt idx="2046">
                      <c:v>1.0070446830775599</c:v>
                    </c:pt>
                    <c:pt idx="2047">
                      <c:v>0.952682191697653</c:v>
                    </c:pt>
                    <c:pt idx="2048">
                      <c:v>0.94948726249931403</c:v>
                    </c:pt>
                    <c:pt idx="2049">
                      <c:v>0.95780346252113602</c:v>
                    </c:pt>
                    <c:pt idx="2050">
                      <c:v>0.98894446561334004</c:v>
                    </c:pt>
                    <c:pt idx="2051">
                      <c:v>0.98435283418355102</c:v>
                    </c:pt>
                    <c:pt idx="2052">
                      <c:v>0.96797377945882701</c:v>
                    </c:pt>
                    <c:pt idx="2053">
                      <c:v>0.98387329558715597</c:v>
                    </c:pt>
                    <c:pt idx="2054">
                      <c:v>0.98990866530134403</c:v>
                    </c:pt>
                    <c:pt idx="2055">
                      <c:v>0.96221082840534</c:v>
                    </c:pt>
                    <c:pt idx="2056">
                      <c:v>0.96616440647703905</c:v>
                    </c:pt>
                    <c:pt idx="2057">
                      <c:v>0.96781769902206605</c:v>
                    </c:pt>
                    <c:pt idx="2058">
                      <c:v>0.968921316168045</c:v>
                    </c:pt>
                    <c:pt idx="2059">
                      <c:v>0.93196103630826699</c:v>
                    </c:pt>
                    <c:pt idx="2060">
                      <c:v>0.91908076269637495</c:v>
                    </c:pt>
                    <c:pt idx="2061">
                      <c:v>0.92753396920574105</c:v>
                    </c:pt>
                    <c:pt idx="2062">
                      <c:v>0.929375943039074</c:v>
                    </c:pt>
                    <c:pt idx="2063">
                      <c:v>0.94373131650847997</c:v>
                    </c:pt>
                    <c:pt idx="2064">
                      <c:v>0.949513396089531</c:v>
                    </c:pt>
                    <c:pt idx="2065">
                      <c:v>0.928113109089995</c:v>
                    </c:pt>
                    <c:pt idx="2066">
                      <c:v>0.91551379275532696</c:v>
                    </c:pt>
                    <c:pt idx="2067">
                      <c:v>0.91666495976410201</c:v>
                    </c:pt>
                    <c:pt idx="2068">
                      <c:v>0.92325588102191003</c:v>
                    </c:pt>
                    <c:pt idx="2069">
                      <c:v>0.92034088269519498</c:v>
                    </c:pt>
                    <c:pt idx="2070">
                      <c:v>0.92185121274410398</c:v>
                    </c:pt>
                    <c:pt idx="2071">
                      <c:v>0.90965621707480504</c:v>
                    </c:pt>
                    <c:pt idx="2072">
                      <c:v>0.91384686793307801</c:v>
                    </c:pt>
                    <c:pt idx="2073">
                      <c:v>0.91583393541472402</c:v>
                    </c:pt>
                    <c:pt idx="2074">
                      <c:v>0.91792308945261902</c:v>
                    </c:pt>
                    <c:pt idx="2075">
                      <c:v>0.91644737247377805</c:v>
                    </c:pt>
                    <c:pt idx="2076">
                      <c:v>0.90346725435168096</c:v>
                    </c:pt>
                    <c:pt idx="2077">
                      <c:v>0.91438952036744903</c:v>
                    </c:pt>
                    <c:pt idx="2078">
                      <c:v>0.91437886138453806</c:v>
                    </c:pt>
                    <c:pt idx="2079">
                      <c:v>0.91438232843848499</c:v>
                    </c:pt>
                    <c:pt idx="2080">
                      <c:v>0.91625606804006998</c:v>
                    </c:pt>
                    <c:pt idx="2081">
                      <c:v>0.91511058245362398</c:v>
                    </c:pt>
                    <c:pt idx="2082">
                      <c:v>0.91657249011758801</c:v>
                    </c:pt>
                    <c:pt idx="2083">
                      <c:v>0.92065025836483205</c:v>
                    </c:pt>
                    <c:pt idx="2084">
                      <c:v>0.91739752800135599</c:v>
                    </c:pt>
                    <c:pt idx="2085">
                      <c:v>0.91325887602925504</c:v>
                    </c:pt>
                    <c:pt idx="2086">
                      <c:v>0.88682875949914297</c:v>
                    </c:pt>
                    <c:pt idx="2087">
                      <c:v>0.90415238700543799</c:v>
                    </c:pt>
                    <c:pt idx="2088">
                      <c:v>0.90119087087539695</c:v>
                    </c:pt>
                    <c:pt idx="2089">
                      <c:v>0.88315316962643997</c:v>
                    </c:pt>
                    <c:pt idx="2090">
                      <c:v>0.84066080737719295</c:v>
                    </c:pt>
                    <c:pt idx="2091">
                      <c:v>0.84159432178176796</c:v>
                    </c:pt>
                    <c:pt idx="2092">
                      <c:v>0.84407919743253501</c:v>
                    </c:pt>
                    <c:pt idx="2093">
                      <c:v>0.85367814820480603</c:v>
                    </c:pt>
                    <c:pt idx="2094">
                      <c:v>0.85667880541228303</c:v>
                    </c:pt>
                    <c:pt idx="2095">
                      <c:v>0.85821335346301497</c:v>
                    </c:pt>
                    <c:pt idx="2096">
                      <c:v>0.86651298477511196</c:v>
                    </c:pt>
                    <c:pt idx="2097">
                      <c:v>0.86658910086800001</c:v>
                    </c:pt>
                    <c:pt idx="2098">
                      <c:v>0.86792405169681597</c:v>
                    </c:pt>
                    <c:pt idx="2099">
                      <c:v>0.87046005221605205</c:v>
                    </c:pt>
                    <c:pt idx="2100">
                      <c:v>0.87537367977838598</c:v>
                    </c:pt>
                    <c:pt idx="2101">
                      <c:v>0.87999163365684696</c:v>
                    </c:pt>
                    <c:pt idx="2102">
                      <c:v>0.85596322648395096</c:v>
                    </c:pt>
                    <c:pt idx="2103">
                      <c:v>0.86069150059552102</c:v>
                    </c:pt>
                    <c:pt idx="2104">
                      <c:v>0.86592494935889897</c:v>
                    </c:pt>
                    <c:pt idx="2105">
                      <c:v>0.87738000510255798</c:v>
                    </c:pt>
                    <c:pt idx="2106">
                      <c:v>0.88116996440470496</c:v>
                    </c:pt>
                    <c:pt idx="2107">
                      <c:v>0.86788796334387297</c:v>
                    </c:pt>
                    <c:pt idx="2108">
                      <c:v>0.85768445501819801</c:v>
                    </c:pt>
                    <c:pt idx="2109">
                      <c:v>0.861917783574493</c:v>
                    </c:pt>
                    <c:pt idx="2110">
                      <c:v>0.90233343392115095</c:v>
                    </c:pt>
                    <c:pt idx="2111">
                      <c:v>0.90516822904114203</c:v>
                    </c:pt>
                    <c:pt idx="2112">
                      <c:v>0.89515587138583097</c:v>
                    </c:pt>
                    <c:pt idx="2113">
                      <c:v>0.89318890127752004</c:v>
                    </c:pt>
                    <c:pt idx="2114">
                      <c:v>0.88065607770323395</c:v>
                    </c:pt>
                    <c:pt idx="2115">
                      <c:v>0.88364510698267096</c:v>
                    </c:pt>
                    <c:pt idx="2116">
                      <c:v>0.88030891262204902</c:v>
                    </c:pt>
                    <c:pt idx="2117">
                      <c:v>0.88095427936561799</c:v>
                    </c:pt>
                    <c:pt idx="2118">
                      <c:v>0.87664899205622404</c:v>
                    </c:pt>
                    <c:pt idx="2119">
                      <c:v>0.86367153855857604</c:v>
                    </c:pt>
                    <c:pt idx="2120">
                      <c:v>0.87275270279787498</c:v>
                    </c:pt>
                    <c:pt idx="2121">
                      <c:v>0.89377762729298305</c:v>
                    </c:pt>
                    <c:pt idx="2122">
                      <c:v>0.883334849833324</c:v>
                    </c:pt>
                    <c:pt idx="2123">
                      <c:v>0.891919756375122</c:v>
                    </c:pt>
                    <c:pt idx="2124">
                      <c:v>0.89902520893655502</c:v>
                    </c:pt>
                    <c:pt idx="2125">
                      <c:v>0.90822056677061402</c:v>
                    </c:pt>
                    <c:pt idx="2126">
                      <c:v>0.90692746169026395</c:v>
                    </c:pt>
                    <c:pt idx="2127">
                      <c:v>0.89641328241724205</c:v>
                    </c:pt>
                    <c:pt idx="2128">
                      <c:v>0.89840000354758698</c:v>
                    </c:pt>
                    <c:pt idx="2129">
                      <c:v>0.90381005820161697</c:v>
                    </c:pt>
                    <c:pt idx="2130">
                      <c:v>0.909958668977075</c:v>
                    </c:pt>
                    <c:pt idx="2131">
                      <c:v>0.92110451347047395</c:v>
                    </c:pt>
                    <c:pt idx="2132">
                      <c:v>0.91353252105941496</c:v>
                    </c:pt>
                    <c:pt idx="2133">
                      <c:v>0.91496087382358704</c:v>
                    </c:pt>
                    <c:pt idx="2134">
                      <c:v>0.90271213504863501</c:v>
                    </c:pt>
                    <c:pt idx="2135">
                      <c:v>0.887524902860512</c:v>
                    </c:pt>
                    <c:pt idx="2136">
                      <c:v>0.88184266708713399</c:v>
                    </c:pt>
                    <c:pt idx="2137">
                      <c:v>0.88245465260149103</c:v>
                    </c:pt>
                    <c:pt idx="2138">
                      <c:v>0.88771624178825004</c:v>
                    </c:pt>
                    <c:pt idx="2139">
                      <c:v>0.87488147756312096</c:v>
                    </c:pt>
                    <c:pt idx="2140">
                      <c:v>0.86904121135044698</c:v>
                    </c:pt>
                    <c:pt idx="2141">
                      <c:v>0.84241755610387203</c:v>
                    </c:pt>
                    <c:pt idx="2142">
                      <c:v>0.83361214388965599</c:v>
                    </c:pt>
                    <c:pt idx="2143">
                      <c:v>0.83903559210866996</c:v>
                    </c:pt>
                    <c:pt idx="2144">
                      <c:v>0.84498689001424498</c:v>
                    </c:pt>
                    <c:pt idx="2145">
                      <c:v>0.84712771530875197</c:v>
                    </c:pt>
                    <c:pt idx="2146">
                      <c:v>0.83219229885108303</c:v>
                    </c:pt>
                    <c:pt idx="2147">
                      <c:v>0.82424917308568402</c:v>
                    </c:pt>
                    <c:pt idx="2148">
                      <c:v>0.82643182136980498</c:v>
                    </c:pt>
                    <c:pt idx="2149">
                      <c:v>0.82913438068466205</c:v>
                    </c:pt>
                    <c:pt idx="2150">
                      <c:v>0.83498836605258198</c:v>
                    </c:pt>
                    <c:pt idx="2151">
                      <c:v>0.83224465207828402</c:v>
                    </c:pt>
                    <c:pt idx="2152">
                      <c:v>0.818661399362138</c:v>
                    </c:pt>
                    <c:pt idx="2153">
                      <c:v>0.82229859541003503</c:v>
                    </c:pt>
                    <c:pt idx="2154">
                      <c:v>0.81347390656971197</c:v>
                    </c:pt>
                    <c:pt idx="2155">
                      <c:v>0.80414651521323299</c:v>
                    </c:pt>
                    <c:pt idx="2156">
                      <c:v>0.81034199245270799</c:v>
                    </c:pt>
                    <c:pt idx="2157">
                      <c:v>0.83337247702404305</c:v>
                    </c:pt>
                    <c:pt idx="2158">
                      <c:v>0.83899041571814703</c:v>
                    </c:pt>
                    <c:pt idx="2159">
                      <c:v>0.85075531410325</c:v>
                    </c:pt>
                    <c:pt idx="2160">
                      <c:v>0.85625979127641305</c:v>
                    </c:pt>
                    <c:pt idx="2161">
                      <c:v>0.85355410387583197</c:v>
                    </c:pt>
                    <c:pt idx="2162">
                      <c:v>0.86076077287933095</c:v>
                    </c:pt>
                    <c:pt idx="2163">
                      <c:v>0.856930355626632</c:v>
                    </c:pt>
                    <c:pt idx="2164">
                      <c:v>0.86164037170753205</c:v>
                    </c:pt>
                    <c:pt idx="2165">
                      <c:v>0.86422984587083695</c:v>
                    </c:pt>
                    <c:pt idx="2166">
                      <c:v>0.86375785464966903</c:v>
                    </c:pt>
                    <c:pt idx="2167">
                      <c:v>0.868434594531169</c:v>
                    </c:pt>
                    <c:pt idx="2168">
                      <c:v>0.87217995609325805</c:v>
                    </c:pt>
                    <c:pt idx="2169">
                      <c:v>0.88837379853715404</c:v>
                    </c:pt>
                    <c:pt idx="2170">
                      <c:v>0.95461482328792402</c:v>
                    </c:pt>
                    <c:pt idx="2171">
                      <c:v>0.97109631781370997</c:v>
                    </c:pt>
                    <c:pt idx="2172">
                      <c:v>0.94499206722816498</c:v>
                    </c:pt>
                    <c:pt idx="2173">
                      <c:v>0.96518945435377601</c:v>
                    </c:pt>
                    <c:pt idx="2174">
                      <c:v>0.95808336983829701</c:v>
                    </c:pt>
                    <c:pt idx="2175">
                      <c:v>0.94723113874614295</c:v>
                    </c:pt>
                    <c:pt idx="2176">
                      <c:v>0.93500910556933503</c:v>
                    </c:pt>
                    <c:pt idx="2177">
                      <c:v>0.91522703635569302</c:v>
                    </c:pt>
                    <c:pt idx="2178">
                      <c:v>0.90552869976689199</c:v>
                    </c:pt>
                    <c:pt idx="2179">
                      <c:v>0.91715687206414698</c:v>
                    </c:pt>
                    <c:pt idx="2180">
                      <c:v>0.92281023702925202</c:v>
                    </c:pt>
                    <c:pt idx="2181">
                      <c:v>0.92436550509761495</c:v>
                    </c:pt>
                    <c:pt idx="2182">
                      <c:v>0.93349400097661295</c:v>
                    </c:pt>
                    <c:pt idx="2183">
                      <c:v>0.96582737929477602</c:v>
                    </c:pt>
                    <c:pt idx="2184">
                      <c:v>0.97452595981898904</c:v>
                    </c:pt>
                    <c:pt idx="2185">
                      <c:v>0.97951209902213798</c:v>
                    </c:pt>
                    <c:pt idx="2186">
                      <c:v>0.96158215167307204</c:v>
                    </c:pt>
                    <c:pt idx="2187">
                      <c:v>0.95393947160536197</c:v>
                    </c:pt>
                    <c:pt idx="2188">
                      <c:v>0.93208660144651501</c:v>
                    </c:pt>
                    <c:pt idx="2189">
                      <c:v>0.93221798617581897</c:v>
                    </c:pt>
                    <c:pt idx="2190">
                      <c:v>0.92465614568680299</c:v>
                    </c:pt>
                    <c:pt idx="2191">
                      <c:v>0.92396189487414004</c:v>
                    </c:pt>
                    <c:pt idx="2192">
                      <c:v>0.91153408579164197</c:v>
                    </c:pt>
                    <c:pt idx="2193">
                      <c:v>0.91740131639363798</c:v>
                    </c:pt>
                    <c:pt idx="2194">
                      <c:v>0.92267482555553404</c:v>
                    </c:pt>
                    <c:pt idx="2195">
                      <c:v>0.92429883376734301</c:v>
                    </c:pt>
                    <c:pt idx="2196">
                      <c:v>0.91893938541688902</c:v>
                    </c:pt>
                    <c:pt idx="2197">
                      <c:v>0.91422065874724201</c:v>
                    </c:pt>
                    <c:pt idx="2198">
                      <c:v>0.91553780106802096</c:v>
                    </c:pt>
                    <c:pt idx="2199">
                      <c:v>0.92633722290373699</c:v>
                    </c:pt>
                    <c:pt idx="2200">
                      <c:v>0.91587787391018805</c:v>
                    </c:pt>
                    <c:pt idx="2201">
                      <c:v>0.90197921682195004</c:v>
                    </c:pt>
                    <c:pt idx="2202">
                      <c:v>0.90500411930415103</c:v>
                    </c:pt>
                    <c:pt idx="2203">
                      <c:v>0.90188456827022201</c:v>
                    </c:pt>
                    <c:pt idx="2204">
                      <c:v>0.90358193061627801</c:v>
                    </c:pt>
                    <c:pt idx="2205">
                      <c:v>0.88701258353650603</c:v>
                    </c:pt>
                    <c:pt idx="2206">
                      <c:v>0.89162050457604902</c:v>
                    </c:pt>
                    <c:pt idx="2207">
                      <c:v>0.893939777159383</c:v>
                    </c:pt>
                    <c:pt idx="2208">
                      <c:v>0.90145568351856697</c:v>
                    </c:pt>
                    <c:pt idx="2209">
                      <c:v>0.90478176136215704</c:v>
                    </c:pt>
                    <c:pt idx="2210">
                      <c:v>0.90911379473336096</c:v>
                    </c:pt>
                    <c:pt idx="2211">
                      <c:v>0.91075639617438298</c:v>
                    </c:pt>
                    <c:pt idx="2212">
                      <c:v>0.90868508375408297</c:v>
                    </c:pt>
                    <c:pt idx="2213">
                      <c:v>0.91817683984649601</c:v>
                    </c:pt>
                    <c:pt idx="2214">
                      <c:v>0.92458505632918897</c:v>
                    </c:pt>
                    <c:pt idx="2215">
                      <c:v>0.92585919726083199</c:v>
                    </c:pt>
                    <c:pt idx="2216">
                      <c:v>0.92568846108887204</c:v>
                    </c:pt>
                    <c:pt idx="2217">
                      <c:v>0.94879616326291105</c:v>
                    </c:pt>
                    <c:pt idx="2218">
                      <c:v>0.97183793116537898</c:v>
                    </c:pt>
                    <c:pt idx="2219">
                      <c:v>0.97210877612501401</c:v>
                    </c:pt>
                    <c:pt idx="2220">
                      <c:v>0.97919419770230598</c:v>
                    </c:pt>
                    <c:pt idx="2221">
                      <c:v>1.0112245384423</c:v>
                    </c:pt>
                    <c:pt idx="2222">
                      <c:v>1.02529561018524</c:v>
                    </c:pt>
                    <c:pt idx="2223">
                      <c:v>1.00315951295436</c:v>
                    </c:pt>
                    <c:pt idx="2224">
                      <c:v>0.99348721432450604</c:v>
                    </c:pt>
                    <c:pt idx="2225">
                      <c:v>0.98034426833397004</c:v>
                    </c:pt>
                    <c:pt idx="2226">
                      <c:v>0.96503495072575096</c:v>
                    </c:pt>
                    <c:pt idx="2227">
                      <c:v>0.96083423056407502</c:v>
                    </c:pt>
                    <c:pt idx="2228">
                      <c:v>0.97727693597681098</c:v>
                    </c:pt>
                    <c:pt idx="2229">
                      <c:v>0.97778251074991696</c:v>
                    </c:pt>
                    <c:pt idx="2230">
                      <c:v>0.98628336209734502</c:v>
                    </c:pt>
                    <c:pt idx="2231">
                      <c:v>0.98261928834333201</c:v>
                    </c:pt>
                    <c:pt idx="2232">
                      <c:v>0.98112110474933101</c:v>
                    </c:pt>
                    <c:pt idx="2233">
                      <c:v>0.95101209358054495</c:v>
                    </c:pt>
                    <c:pt idx="2234">
                      <c:v>0.946703534593753</c:v>
                    </c:pt>
                    <c:pt idx="2235">
                      <c:v>0.90903911101010404</c:v>
                    </c:pt>
                    <c:pt idx="2236">
                      <c:v>0.92268399938107604</c:v>
                    </c:pt>
                    <c:pt idx="2237">
                      <c:v>0.91767105590368803</c:v>
                    </c:pt>
                    <c:pt idx="2238">
                      <c:v>0.91485160847911196</c:v>
                    </c:pt>
                    <c:pt idx="2239">
                      <c:v>0.91622572564934501</c:v>
                    </c:pt>
                    <c:pt idx="2240">
                      <c:v>0.90779452563167895</c:v>
                    </c:pt>
                    <c:pt idx="2241">
                      <c:v>0.89545583939671203</c:v>
                    </c:pt>
                    <c:pt idx="2242">
                      <c:v>0.88752588517106801</c:v>
                    </c:pt>
                    <c:pt idx="2243">
                      <c:v>0.89085240278759903</c:v>
                    </c:pt>
                    <c:pt idx="2244">
                      <c:v>0.89147491910838195</c:v>
                    </c:pt>
                    <c:pt idx="2245">
                      <c:v>0.89177988912287898</c:v>
                    </c:pt>
                    <c:pt idx="2246">
                      <c:v>0.89842184802946601</c:v>
                    </c:pt>
                    <c:pt idx="2247">
                      <c:v>0.90557310941327995</c:v>
                    </c:pt>
                    <c:pt idx="2248">
                      <c:v>0.90833735960948603</c:v>
                    </c:pt>
                    <c:pt idx="2249">
                      <c:v>0.90944776716758502</c:v>
                    </c:pt>
                    <c:pt idx="2250">
                      <c:v>0.90821891588457504</c:v>
                    </c:pt>
                    <c:pt idx="2251">
                      <c:v>0.88371506609380501</c:v>
                    </c:pt>
                    <c:pt idx="2252">
                      <c:v>0.88006267150406303</c:v>
                    </c:pt>
                    <c:pt idx="2253">
                      <c:v>0.83569505422740398</c:v>
                    </c:pt>
                    <c:pt idx="2254">
                      <c:v>0.83749659341804505</c:v>
                    </c:pt>
                    <c:pt idx="2255">
                      <c:v>0.854706853165344</c:v>
                    </c:pt>
                    <c:pt idx="2256">
                      <c:v>0.86361031236113694</c:v>
                    </c:pt>
                    <c:pt idx="2257">
                      <c:v>0.85718652351080504</c:v>
                    </c:pt>
                    <c:pt idx="2258">
                      <c:v>0.85888736976628</c:v>
                    </c:pt>
                    <c:pt idx="2259">
                      <c:v>0.83500008424235295</c:v>
                    </c:pt>
                    <c:pt idx="2260">
                      <c:v>0.83133233240295701</c:v>
                    </c:pt>
                    <c:pt idx="2261">
                      <c:v>0.83593375035661899</c:v>
                    </c:pt>
                    <c:pt idx="2262">
                      <c:v>0.83257466575006001</c:v>
                    </c:pt>
                    <c:pt idx="2263">
                      <c:v>0.83500767141020404</c:v>
                    </c:pt>
                    <c:pt idx="2264">
                      <c:v>0.82660569373792403</c:v>
                    </c:pt>
                    <c:pt idx="2265">
                      <c:v>0.81099320240320805</c:v>
                    </c:pt>
                    <c:pt idx="2266">
                      <c:v>0.80618240031434396</c:v>
                    </c:pt>
                    <c:pt idx="2267">
                      <c:v>0.80933849494958499</c:v>
                    </c:pt>
                    <c:pt idx="2268">
                      <c:v>0.81148380443366797</c:v>
                    </c:pt>
                    <c:pt idx="2269">
                      <c:v>0.803891403105228</c:v>
                    </c:pt>
                    <c:pt idx="2270">
                      <c:v>0.80984413894039897</c:v>
                    </c:pt>
                    <c:pt idx="2271">
                      <c:v>0.807366528840055</c:v>
                    </c:pt>
                    <c:pt idx="2272">
                      <c:v>0.816827931187597</c:v>
                    </c:pt>
                    <c:pt idx="2273">
                      <c:v>0.82659812187314197</c:v>
                    </c:pt>
                    <c:pt idx="2274">
                      <c:v>0.83598560227918695</c:v>
                    </c:pt>
                    <c:pt idx="2275">
                      <c:v>0.84335075064551801</c:v>
                    </c:pt>
                    <c:pt idx="2276">
                      <c:v>0.83766392221863495</c:v>
                    </c:pt>
                    <c:pt idx="2277">
                      <c:v>0.83665163427161904</c:v>
                    </c:pt>
                    <c:pt idx="2278">
                      <c:v>0.82786341021602805</c:v>
                    </c:pt>
                    <c:pt idx="2279">
                      <c:v>0.82547982413450305</c:v>
                    </c:pt>
                    <c:pt idx="2280">
                      <c:v>0.81944463831353898</c:v>
                    </c:pt>
                    <c:pt idx="2281">
                      <c:v>0.80791183729207805</c:v>
                    </c:pt>
                    <c:pt idx="2282">
                      <c:v>0.80961653846002701</c:v>
                    </c:pt>
                    <c:pt idx="2283">
                      <c:v>0.80290611813839396</c:v>
                    </c:pt>
                    <c:pt idx="2284">
                      <c:v>0.82254740086</c:v>
                    </c:pt>
                    <c:pt idx="2285">
                      <c:v>0.82714237269667801</c:v>
                    </c:pt>
                    <c:pt idx="2286">
                      <c:v>0.82490554925808501</c:v>
                    </c:pt>
                    <c:pt idx="2287">
                      <c:v>0.82766719226157004</c:v>
                    </c:pt>
                    <c:pt idx="2288">
                      <c:v>0.82352791278838</c:v>
                    </c:pt>
                    <c:pt idx="2289">
                      <c:v>0.82589801500870896</c:v>
                    </c:pt>
                    <c:pt idx="2290">
                      <c:v>0.82956977838402202</c:v>
                    </c:pt>
                    <c:pt idx="2291">
                      <c:v>0.83091069114664695</c:v>
                    </c:pt>
                    <c:pt idx="2292">
                      <c:v>0.83264674149432305</c:v>
                    </c:pt>
                    <c:pt idx="2293">
                      <c:v>0.83469345299785203</c:v>
                    </c:pt>
                    <c:pt idx="2294">
                      <c:v>0.89747244101029799</c:v>
                    </c:pt>
                    <c:pt idx="2295">
                      <c:v>0.884931718243815</c:v>
                    </c:pt>
                    <c:pt idx="2296">
                      <c:v>0.88545601744175195</c:v>
                    </c:pt>
                    <c:pt idx="2297">
                      <c:v>0.83202850092198899</c:v>
                    </c:pt>
                    <c:pt idx="2298">
                      <c:v>0.82168669996929999</c:v>
                    </c:pt>
                    <c:pt idx="2299">
                      <c:v>0.82505863126671397</c:v>
                    </c:pt>
                    <c:pt idx="2300">
                      <c:v>0.82721089585210394</c:v>
                    </c:pt>
                    <c:pt idx="2301">
                      <c:v>0.82040950551533798</c:v>
                    </c:pt>
                    <c:pt idx="2302">
                      <c:v>0.82478719214691198</c:v>
                    </c:pt>
                    <c:pt idx="2303">
                      <c:v>0.811766990311512</c:v>
                    </c:pt>
                    <c:pt idx="2304">
                      <c:v>0.82338692040305195</c:v>
                    </c:pt>
                    <c:pt idx="2305">
                      <c:v>0.81956704475490905</c:v>
                    </c:pt>
                    <c:pt idx="2306">
                      <c:v>0.81334522312427204</c:v>
                    </c:pt>
                    <c:pt idx="2307">
                      <c:v>0.81132387698144404</c:v>
                    </c:pt>
                    <c:pt idx="2308">
                      <c:v>0.80753527130888503</c:v>
                    </c:pt>
                    <c:pt idx="2309">
                      <c:v>0.79361989270364297</c:v>
                    </c:pt>
                    <c:pt idx="2310">
                      <c:v>0.79620516339369696</c:v>
                    </c:pt>
                    <c:pt idx="2311">
                      <c:v>0.78956680366799503</c:v>
                    </c:pt>
                    <c:pt idx="2312">
                      <c:v>0.79110965141725698</c:v>
                    </c:pt>
                    <c:pt idx="2313">
                      <c:v>0.79159350506006299</c:v>
                    </c:pt>
                    <c:pt idx="2314">
                      <c:v>0.79767437053819201</c:v>
                    </c:pt>
                    <c:pt idx="2315">
                      <c:v>0.77921721742535799</c:v>
                    </c:pt>
                    <c:pt idx="2316">
                      <c:v>0.78637043412919105</c:v>
                    </c:pt>
                    <c:pt idx="2317">
                      <c:v>0.77874366033167697</c:v>
                    </c:pt>
                    <c:pt idx="2318">
                      <c:v>0.79635340748489403</c:v>
                    </c:pt>
                    <c:pt idx="2319">
                      <c:v>0.79404383422230396</c:v>
                    </c:pt>
                    <c:pt idx="2320">
                      <c:v>0.78225109984897501</c:v>
                    </c:pt>
                    <c:pt idx="2321">
                      <c:v>0.77532434773117098</c:v>
                    </c:pt>
                    <c:pt idx="2322">
                      <c:v>0.77768674329363396</c:v>
                    </c:pt>
                    <c:pt idx="2323">
                      <c:v>0.77592240472498197</c:v>
                    </c:pt>
                    <c:pt idx="2324">
                      <c:v>0.77144333029198997</c:v>
                    </c:pt>
                    <c:pt idx="2325">
                      <c:v>0.77498091901775301</c:v>
                    </c:pt>
                    <c:pt idx="2326">
                      <c:v>0.78950794281653802</c:v>
                    </c:pt>
                    <c:pt idx="2327">
                      <c:v>0.83454060504237404</c:v>
                    </c:pt>
                    <c:pt idx="2328">
                      <c:v>0.83527341111615205</c:v>
                    </c:pt>
                    <c:pt idx="2329">
                      <c:v>0.81986000352428501</c:v>
                    </c:pt>
                    <c:pt idx="2330">
                      <c:v>0.79307322654227597</c:v>
                    </c:pt>
                    <c:pt idx="2331">
                      <c:v>0.780639750438201</c:v>
                    </c:pt>
                    <c:pt idx="2332">
                      <c:v>0.78043787233930495</c:v>
                    </c:pt>
                    <c:pt idx="2333">
                      <c:v>0.78667736160923896</c:v>
                    </c:pt>
                    <c:pt idx="2334">
                      <c:v>0.773100835615814</c:v>
                    </c:pt>
                    <c:pt idx="2335">
                      <c:v>0.77515960033457498</c:v>
                    </c:pt>
                    <c:pt idx="2336">
                      <c:v>0.77425770819657602</c:v>
                    </c:pt>
                    <c:pt idx="2337">
                      <c:v>0.76941706678334398</c:v>
                    </c:pt>
                    <c:pt idx="2338">
                      <c:v>0.76459879975231304</c:v>
                    </c:pt>
                    <c:pt idx="2339">
                      <c:v>0.76710272849548</c:v>
                    </c:pt>
                    <c:pt idx="2340">
                      <c:v>0.75379435675307604</c:v>
                    </c:pt>
                    <c:pt idx="2341">
                      <c:v>0.75511230195330703</c:v>
                    </c:pt>
                    <c:pt idx="2342">
                      <c:v>0.76302665492570199</c:v>
                    </c:pt>
                    <c:pt idx="2343">
                      <c:v>0.75469720435084897</c:v>
                    </c:pt>
                    <c:pt idx="2344">
                      <c:v>0.76009556542505297</c:v>
                    </c:pt>
                    <c:pt idx="2345">
                      <c:v>0.77114904317767596</c:v>
                    </c:pt>
                    <c:pt idx="2346">
                      <c:v>0.76735839216400203</c:v>
                    </c:pt>
                    <c:pt idx="2347">
                      <c:v>0.77580737363213204</c:v>
                    </c:pt>
                    <c:pt idx="2348">
                      <c:v>0.77541682731119499</c:v>
                    </c:pt>
                    <c:pt idx="2349">
                      <c:v>0.77377475746874602</c:v>
                    </c:pt>
                    <c:pt idx="2350">
                      <c:v>0.75924250114597103</c:v>
                    </c:pt>
                    <c:pt idx="2351">
                      <c:v>0.75977647872404097</c:v>
                    </c:pt>
                    <c:pt idx="2352">
                      <c:v>0.77042840261022405</c:v>
                    </c:pt>
                    <c:pt idx="2353">
                      <c:v>0.74844047099279398</c:v>
                    </c:pt>
                    <c:pt idx="2354">
                      <c:v>0.739166657205655</c:v>
                    </c:pt>
                    <c:pt idx="2355">
                      <c:v>0.72999178450476698</c:v>
                    </c:pt>
                    <c:pt idx="2356">
                      <c:v>0.73285175256025603</c:v>
                    </c:pt>
                    <c:pt idx="2357">
                      <c:v>0.74071607553123298</c:v>
                    </c:pt>
                    <c:pt idx="2358">
                      <c:v>0.741466712176442</c:v>
                    </c:pt>
                    <c:pt idx="2359">
                      <c:v>0.74410832150066797</c:v>
                    </c:pt>
                    <c:pt idx="2360">
                      <c:v>0.72477570683916404</c:v>
                    </c:pt>
                    <c:pt idx="2361">
                      <c:v>0.71934865371084999</c:v>
                    </c:pt>
                    <c:pt idx="2362">
                      <c:v>0.71956024006389097</c:v>
                    </c:pt>
                    <c:pt idx="2363">
                      <c:v>0.72105052892212296</c:v>
                    </c:pt>
                    <c:pt idx="2364">
                      <c:v>0.72975588118589396</c:v>
                    </c:pt>
                    <c:pt idx="2365">
                      <c:v>0.73151193720118002</c:v>
                    </c:pt>
                    <c:pt idx="2366">
                      <c:v>0.73034401508902003</c:v>
                    </c:pt>
                    <c:pt idx="2367">
                      <c:v>0.73317498047575902</c:v>
                    </c:pt>
                    <c:pt idx="2368">
                      <c:v>0.77953777940789504</c:v>
                    </c:pt>
                    <c:pt idx="2369">
                      <c:v>0.75907167882800797</c:v>
                    </c:pt>
                    <c:pt idx="2370">
                      <c:v>0.76935623035123102</c:v>
                    </c:pt>
                    <c:pt idx="2371">
                      <c:v>0.773107244707537</c:v>
                    </c:pt>
                    <c:pt idx="2372">
                      <c:v>0.77254849895400302</c:v>
                    </c:pt>
                    <c:pt idx="2373">
                      <c:v>0.76316774608983695</c:v>
                    </c:pt>
                    <c:pt idx="2374">
                      <c:v>0.76102638923910204</c:v>
                    </c:pt>
                    <c:pt idx="2375">
                      <c:v>0.78071776305646101</c:v>
                    </c:pt>
                    <c:pt idx="2376">
                      <c:v>0.833535767046794</c:v>
                    </c:pt>
                    <c:pt idx="2377">
                      <c:v>0.83948491130744096</c:v>
                    </c:pt>
                    <c:pt idx="2378">
                      <c:v>0.84811090502683195</c:v>
                    </c:pt>
                    <c:pt idx="2379">
                      <c:v>0.87207701024087503</c:v>
                    </c:pt>
                    <c:pt idx="2380">
                      <c:v>0.92835295008324104</c:v>
                    </c:pt>
                    <c:pt idx="2381">
                      <c:v>0.96988626685830803</c:v>
                    </c:pt>
                    <c:pt idx="2382">
                      <c:v>0.96844112357961198</c:v>
                    </c:pt>
                    <c:pt idx="2383">
                      <c:v>0.97324811063752303</c:v>
                    </c:pt>
                    <c:pt idx="2384">
                      <c:v>0.94456857035687602</c:v>
                    </c:pt>
                    <c:pt idx="2385">
                      <c:v>0.929482429836472</c:v>
                    </c:pt>
                    <c:pt idx="2386">
                      <c:v>0.92842688097356296</c:v>
                    </c:pt>
                    <c:pt idx="2387">
                      <c:v>0.93122619002264995</c:v>
                    </c:pt>
                    <c:pt idx="2388">
                      <c:v>0.92869609223362004</c:v>
                    </c:pt>
                    <c:pt idx="2389">
                      <c:v>0.98767910666127101</c:v>
                    </c:pt>
                    <c:pt idx="2390">
                      <c:v>1.01793052561218</c:v>
                    </c:pt>
                    <c:pt idx="2391">
                      <c:v>0.98815687267119401</c:v>
                    </c:pt>
                    <c:pt idx="2392">
                      <c:v>0.98628764584057005</c:v>
                    </c:pt>
                    <c:pt idx="2393">
                      <c:v>0.94258233212814402</c:v>
                    </c:pt>
                    <c:pt idx="2394">
                      <c:v>0.95049385122494601</c:v>
                    </c:pt>
                    <c:pt idx="2395">
                      <c:v>0.96666456522976696</c:v>
                    </c:pt>
                    <c:pt idx="2396">
                      <c:v>0.99868732859400999</c:v>
                    </c:pt>
                    <c:pt idx="2397">
                      <c:v>0.98298783823053903</c:v>
                    </c:pt>
                    <c:pt idx="2398">
                      <c:v>1.00146934260034</c:v>
                    </c:pt>
                    <c:pt idx="2399">
                      <c:v>1.01234507085048</c:v>
                    </c:pt>
                    <c:pt idx="2400">
                      <c:v>1.0159824172182299</c:v>
                    </c:pt>
                    <c:pt idx="2401">
                      <c:v>1.0020726346793001</c:v>
                    </c:pt>
                    <c:pt idx="2402">
                      <c:v>0.958177176569043</c:v>
                    </c:pt>
                    <c:pt idx="2403">
                      <c:v>0.93144068027280802</c:v>
                    </c:pt>
                    <c:pt idx="2404">
                      <c:v>1.0072999285289701</c:v>
                    </c:pt>
                    <c:pt idx="2405">
                      <c:v>1.0258791507179399</c:v>
                    </c:pt>
                    <c:pt idx="2406">
                      <c:v>1.0979562260017199</c:v>
                    </c:pt>
                    <c:pt idx="2407">
                      <c:v>1.11898937409062</c:v>
                    </c:pt>
                    <c:pt idx="2408">
                      <c:v>1.1467030866457399</c:v>
                    </c:pt>
                    <c:pt idx="2409">
                      <c:v>1.2315726552981301</c:v>
                    </c:pt>
                    <c:pt idx="2410">
                      <c:v>1.27030515849649</c:v>
                    </c:pt>
                    <c:pt idx="2411">
                      <c:v>1.27391048069596</c:v>
                    </c:pt>
                    <c:pt idx="2412">
                      <c:v>1.24586980042436</c:v>
                    </c:pt>
                    <c:pt idx="2413">
                      <c:v>1.20743101544367</c:v>
                    </c:pt>
                    <c:pt idx="2414">
                      <c:v>1.12842451280878</c:v>
                    </c:pt>
                    <c:pt idx="2415">
                      <c:v>1.1267324602650299</c:v>
                    </c:pt>
                    <c:pt idx="2416">
                      <c:v>1.1259429501220699</c:v>
                    </c:pt>
                    <c:pt idx="2417">
                      <c:v>1.10563398392219</c:v>
                    </c:pt>
                    <c:pt idx="2418">
                      <c:v>1.1123072981809401</c:v>
                    </c:pt>
                    <c:pt idx="2419">
                      <c:v>1.13186149132778</c:v>
                    </c:pt>
                    <c:pt idx="2420">
                      <c:v>1.1286756282674799</c:v>
                    </c:pt>
                    <c:pt idx="2421">
                      <c:v>1.1395910525447599</c:v>
                    </c:pt>
                    <c:pt idx="2422">
                      <c:v>1.15135834778146</c:v>
                    </c:pt>
                    <c:pt idx="2423">
                      <c:v>1.16827594951853</c:v>
                    </c:pt>
                    <c:pt idx="2424">
                      <c:v>1.16700276833967</c:v>
                    </c:pt>
                    <c:pt idx="2425">
                      <c:v>1.1494478598845801</c:v>
                    </c:pt>
                    <c:pt idx="2426">
                      <c:v>1.1187726894385699</c:v>
                    </c:pt>
                    <c:pt idx="2427">
                      <c:v>1.1363934926641599</c:v>
                    </c:pt>
                    <c:pt idx="2428">
                      <c:v>1.1633260975545701</c:v>
                    </c:pt>
                    <c:pt idx="2429">
                      <c:v>1.1670030330682699</c:v>
                    </c:pt>
                    <c:pt idx="2430">
                      <c:v>1.1709292687777699</c:v>
                    </c:pt>
                    <c:pt idx="2431">
                      <c:v>1.1917068989078301</c:v>
                    </c:pt>
                    <c:pt idx="2432">
                      <c:v>1.1962784215343301</c:v>
                    </c:pt>
                    <c:pt idx="2433">
                      <c:v>1.2026691572291801</c:v>
                    </c:pt>
                    <c:pt idx="2434">
                      <c:v>1.2108701345745001</c:v>
                    </c:pt>
                    <c:pt idx="2435">
                      <c:v>1.21682097954617</c:v>
                    </c:pt>
                    <c:pt idx="2436">
                      <c:v>1.17796057185572</c:v>
                    </c:pt>
                    <c:pt idx="2437">
                      <c:v>1.0587091870388401</c:v>
                    </c:pt>
                    <c:pt idx="2438">
                      <c:v>1.0425319166893201</c:v>
                    </c:pt>
                    <c:pt idx="2439">
                      <c:v>1.00109722113529</c:v>
                    </c:pt>
                    <c:pt idx="2440">
                      <c:v>0.99020788260436798</c:v>
                    </c:pt>
                    <c:pt idx="2441">
                      <c:v>0.978030630734816</c:v>
                    </c:pt>
                    <c:pt idx="2442">
                      <c:v>0.98810057144474595</c:v>
                    </c:pt>
                    <c:pt idx="2443">
                      <c:v>0.99353055044111305</c:v>
                    </c:pt>
                    <c:pt idx="2444">
                      <c:v>0.99880109213398605</c:v>
                    </c:pt>
                    <c:pt idx="2445">
                      <c:v>1.0228496581901401</c:v>
                    </c:pt>
                    <c:pt idx="2446">
                      <c:v>1.0487729363410401</c:v>
                    </c:pt>
                    <c:pt idx="2447">
                      <c:v>1.09777941719267</c:v>
                    </c:pt>
                    <c:pt idx="2448">
                      <c:v>1.13386313732512</c:v>
                    </c:pt>
                    <c:pt idx="2449">
                      <c:v>1.14961240911773</c:v>
                    </c:pt>
                    <c:pt idx="2450">
                      <c:v>1.17303526402384</c:v>
                    </c:pt>
                    <c:pt idx="2451">
                      <c:v>1.1834187528202</c:v>
                    </c:pt>
                    <c:pt idx="2452">
                      <c:v>1.2655468455527501</c:v>
                    </c:pt>
                    <c:pt idx="2453">
                      <c:v>1.2951239360017099</c:v>
                    </c:pt>
                    <c:pt idx="2454">
                      <c:v>1.31911538092257</c:v>
                    </c:pt>
                    <c:pt idx="2455">
                      <c:v>1.3392863222575999</c:v>
                    </c:pt>
                    <c:pt idx="2456">
                      <c:v>1.36401402507406</c:v>
                    </c:pt>
                    <c:pt idx="2457">
                      <c:v>1.3521932863173201</c:v>
                    </c:pt>
                    <c:pt idx="2458">
                      <c:v>1.3283839180474</c:v>
                    </c:pt>
                    <c:pt idx="2459">
                      <c:v>1.3054519996101599</c:v>
                    </c:pt>
                    <c:pt idx="2460">
                      <c:v>1.29917236462298</c:v>
                    </c:pt>
                    <c:pt idx="2461">
                      <c:v>1.2888105812367601</c:v>
                    </c:pt>
                    <c:pt idx="2462">
                      <c:v>1.3214765609863299</c:v>
                    </c:pt>
                    <c:pt idx="2463">
                      <c:v>1.3259279063432401</c:v>
                    </c:pt>
                    <c:pt idx="2464">
                      <c:v>1.3186182607286201</c:v>
                    </c:pt>
                    <c:pt idx="2465">
                      <c:v>1.31216045021799</c:v>
                    </c:pt>
                    <c:pt idx="2466">
                      <c:v>1.3142550416852301</c:v>
                    </c:pt>
                    <c:pt idx="2467">
                      <c:v>1.3258459795822299</c:v>
                    </c:pt>
                    <c:pt idx="2468">
                      <c:v>1.3134112698095499</c:v>
                    </c:pt>
                    <c:pt idx="2469">
                      <c:v>1.30706838389955</c:v>
                    </c:pt>
                    <c:pt idx="2470">
                      <c:v>1.3009707419086001</c:v>
                    </c:pt>
                    <c:pt idx="2471">
                      <c:v>1.3016803743151799</c:v>
                    </c:pt>
                    <c:pt idx="2472">
                      <c:v>1.32576546475879</c:v>
                    </c:pt>
                    <c:pt idx="2473">
                      <c:v>1.3166505428534101</c:v>
                    </c:pt>
                    <c:pt idx="2474">
                      <c:v>1.2980832776244899</c:v>
                    </c:pt>
                    <c:pt idx="2475">
                      <c:v>1.3074142279896801</c:v>
                    </c:pt>
                    <c:pt idx="2476">
                      <c:v>1.3070112643509799</c:v>
                    </c:pt>
                    <c:pt idx="2477">
                      <c:v>1.3090148761390099</c:v>
                    </c:pt>
                    <c:pt idx="2478">
                      <c:v>1.27356451395888</c:v>
                    </c:pt>
                    <c:pt idx="2479">
                      <c:v>1.22290905537128</c:v>
                    </c:pt>
                    <c:pt idx="2480">
                      <c:v>1.2172006662562</c:v>
                    </c:pt>
                    <c:pt idx="2481">
                      <c:v>1.2084716189724201</c:v>
                    </c:pt>
                    <c:pt idx="2482">
                      <c:v>1.1746649253647701</c:v>
                    </c:pt>
                    <c:pt idx="2483">
                      <c:v>1.13692544438126</c:v>
                    </c:pt>
                    <c:pt idx="2484">
                      <c:v>1.1261260227360801</c:v>
                    </c:pt>
                    <c:pt idx="2485">
                      <c:v>1.1157743975316701</c:v>
                    </c:pt>
                    <c:pt idx="2486">
                      <c:v>1.0667024434363499</c:v>
                    </c:pt>
                    <c:pt idx="2487">
                      <c:v>1.04348694253548</c:v>
                    </c:pt>
                    <c:pt idx="2488">
                      <c:v>1.0411148563552</c:v>
                    </c:pt>
                    <c:pt idx="2489">
                      <c:v>1.0219788944171999</c:v>
                    </c:pt>
                    <c:pt idx="2490">
                      <c:v>1.0082998893399899</c:v>
                    </c:pt>
                    <c:pt idx="2491">
                      <c:v>0.99986923296114105</c:v>
                    </c:pt>
                    <c:pt idx="2492">
                      <c:v>0.98667323735358203</c:v>
                    </c:pt>
                    <c:pt idx="2493">
                      <c:v>0.98453982827147701</c:v>
                    </c:pt>
                    <c:pt idx="2494">
                      <c:v>0.977297828131383</c:v>
                    </c:pt>
                    <c:pt idx="2495">
                      <c:v>0.98174305162835795</c:v>
                    </c:pt>
                    <c:pt idx="2496">
                      <c:v>0.991758296403489</c:v>
                    </c:pt>
                    <c:pt idx="2497">
                      <c:v>1.0064273908599199</c:v>
                    </c:pt>
                    <c:pt idx="2498">
                      <c:v>1.00565416297939</c:v>
                    </c:pt>
                    <c:pt idx="2499">
                      <c:v>1.0006173809503101</c:v>
                    </c:pt>
                    <c:pt idx="2500">
                      <c:v>1.0012402835486001</c:v>
                    </c:pt>
                    <c:pt idx="2501">
                      <c:v>0.99181891740161998</c:v>
                    </c:pt>
                    <c:pt idx="2502">
                      <c:v>1.0154278986979499</c:v>
                    </c:pt>
                    <c:pt idx="2503">
                      <c:v>1.0278473549882701</c:v>
                    </c:pt>
                    <c:pt idx="2504">
                      <c:v>1.03168115222003</c:v>
                    </c:pt>
                    <c:pt idx="2505">
                      <c:v>1.0393709481156701</c:v>
                    </c:pt>
                    <c:pt idx="2506">
                      <c:v>1.0458370689679599</c:v>
                    </c:pt>
                    <c:pt idx="2507">
                      <c:v>1.0634537911400399</c:v>
                    </c:pt>
                    <c:pt idx="2508">
                      <c:v>1.05905248375664</c:v>
                    </c:pt>
                    <c:pt idx="2509">
                      <c:v>1.0563446680950099</c:v>
                    </c:pt>
                    <c:pt idx="2510">
                      <c:v>1.0351238281917099</c:v>
                    </c:pt>
                    <c:pt idx="2511">
                      <c:v>1.02294679872872</c:v>
                    </c:pt>
                    <c:pt idx="2512">
                      <c:v>0.96786074062054805</c:v>
                    </c:pt>
                    <c:pt idx="2513">
                      <c:v>0.95221389132605505</c:v>
                    </c:pt>
                    <c:pt idx="2514">
                      <c:v>0.92482205439441201</c:v>
                    </c:pt>
                    <c:pt idx="2515">
                      <c:v>0.89999654724526201</c:v>
                    </c:pt>
                    <c:pt idx="2516">
                      <c:v>0.89137760143190603</c:v>
                    </c:pt>
                    <c:pt idx="2517">
                      <c:v>0.88878373327330695</c:v>
                    </c:pt>
                    <c:pt idx="2518">
                      <c:v>0.88847558297693796</c:v>
                    </c:pt>
                    <c:pt idx="2519">
                      <c:v>0.88381567815521</c:v>
                    </c:pt>
                    <c:pt idx="2520">
                      <c:v>0.89254969471713197</c:v>
                    </c:pt>
                    <c:pt idx="2521">
                      <c:v>0.902247352503739</c:v>
                    </c:pt>
                    <c:pt idx="2522">
                      <c:v>0.88861141432989799</c:v>
                    </c:pt>
                    <c:pt idx="2523">
                      <c:v>0.89827915410783199</c:v>
                    </c:pt>
                    <c:pt idx="2524">
                      <c:v>0.90503613393383198</c:v>
                    </c:pt>
                    <c:pt idx="2525">
                      <c:v>0.91510307350932896</c:v>
                    </c:pt>
                    <c:pt idx="2526">
                      <c:v>0.91886399681965403</c:v>
                    </c:pt>
                    <c:pt idx="2527">
                      <c:v>0.90154345525122004</c:v>
                    </c:pt>
                    <c:pt idx="2528">
                      <c:v>0.88906536190362095</c:v>
                    </c:pt>
                    <c:pt idx="2529">
                      <c:v>0.89092206915598604</c:v>
                    </c:pt>
                    <c:pt idx="2530">
                      <c:v>0.88812826201888095</c:v>
                    </c:pt>
                    <c:pt idx="2531">
                      <c:v>0.87670615190734003</c:v>
                    </c:pt>
                    <c:pt idx="2532">
                      <c:v>0.86196036532103804</c:v>
                    </c:pt>
                    <c:pt idx="2533">
                      <c:v>0.85578004219177894</c:v>
                    </c:pt>
                    <c:pt idx="2534">
                      <c:v>0.84223041708667001</c:v>
                    </c:pt>
                    <c:pt idx="2535">
                      <c:v>0.84279021570016999</c:v>
                    </c:pt>
                    <c:pt idx="2536">
                      <c:v>0.84949434180405003</c:v>
                    </c:pt>
                    <c:pt idx="2537">
                      <c:v>0.85770349465495299</c:v>
                    </c:pt>
                    <c:pt idx="2538">
                      <c:v>0.86119800291590498</c:v>
                    </c:pt>
                    <c:pt idx="2539">
                      <c:v>0.89223099654346705</c:v>
                    </c:pt>
                    <c:pt idx="2540">
                      <c:v>0.915343737423299</c:v>
                    </c:pt>
                    <c:pt idx="2541">
                      <c:v>0.92907427899597705</c:v>
                    </c:pt>
                    <c:pt idx="2542">
                      <c:v>0.92252010413490504</c:v>
                    </c:pt>
                    <c:pt idx="2543">
                      <c:v>0.90341315051067494</c:v>
                    </c:pt>
                    <c:pt idx="2544">
                      <c:v>0.89679606591531502</c:v>
                    </c:pt>
                    <c:pt idx="2545">
                      <c:v>0.89704870686944604</c:v>
                    </c:pt>
                    <c:pt idx="2546">
                      <c:v>0.90032987094751304</c:v>
                    </c:pt>
                    <c:pt idx="2547">
                      <c:v>0.89970403388977405</c:v>
                    </c:pt>
                    <c:pt idx="2548">
                      <c:v>0.90407959419592598</c:v>
                    </c:pt>
                    <c:pt idx="2549">
                      <c:v>0.87593837876316005</c:v>
                    </c:pt>
                    <c:pt idx="2550">
                      <c:v>0.90239793722179096</c:v>
                    </c:pt>
                    <c:pt idx="2551">
                      <c:v>0.90905193365860604</c:v>
                    </c:pt>
                    <c:pt idx="2552">
                      <c:v>0.90940008702770403</c:v>
                    </c:pt>
                    <c:pt idx="2553">
                      <c:v>0.90703687520326703</c:v>
                    </c:pt>
                    <c:pt idx="2554">
                      <c:v>0.91529068197896801</c:v>
                    </c:pt>
                    <c:pt idx="2555">
                      <c:v>0.90283598494291994</c:v>
                    </c:pt>
                    <c:pt idx="2556">
                      <c:v>0.89507650074900702</c:v>
                    </c:pt>
                    <c:pt idx="2557">
                      <c:v>0.90188219646210799</c:v>
                    </c:pt>
                    <c:pt idx="2558">
                      <c:v>0.89395164207988997</c:v>
                    </c:pt>
                    <c:pt idx="2559">
                      <c:v>0.84608610476437396</c:v>
                    </c:pt>
                    <c:pt idx="2560">
                      <c:v>0.92539536709186299</c:v>
                    </c:pt>
                    <c:pt idx="2561">
                      <c:v>0.93264052622493998</c:v>
                    </c:pt>
                    <c:pt idx="2562">
                      <c:v>0.93010712581912403</c:v>
                    </c:pt>
                    <c:pt idx="2563">
                      <c:v>0.914397898678034</c:v>
                    </c:pt>
                    <c:pt idx="2564">
                      <c:v>0.88960757665910595</c:v>
                    </c:pt>
                    <c:pt idx="2565">
                      <c:v>0.898914355746811</c:v>
                    </c:pt>
                    <c:pt idx="2566">
                      <c:v>0.90369816863488905</c:v>
                    </c:pt>
                    <c:pt idx="2567">
                      <c:v>0.90941861408304603</c:v>
                    </c:pt>
                    <c:pt idx="2568">
                      <c:v>0.91908097224874696</c:v>
                    </c:pt>
                    <c:pt idx="2569">
                      <c:v>0.98076578735426201</c:v>
                    </c:pt>
                    <c:pt idx="2570">
                      <c:v>0.97682282750362504</c:v>
                    </c:pt>
                    <c:pt idx="2571">
                      <c:v>1.0348929849856801</c:v>
                    </c:pt>
                    <c:pt idx="2572">
                      <c:v>1.04085614590763</c:v>
                    </c:pt>
                    <c:pt idx="2573">
                      <c:v>1.03411219089738</c:v>
                    </c:pt>
                    <c:pt idx="2574">
                      <c:v>1.0248903169141099</c:v>
                    </c:pt>
                    <c:pt idx="2575">
                      <c:v>1.02746311149542</c:v>
                    </c:pt>
                    <c:pt idx="2576">
                      <c:v>1.02956102344656</c:v>
                    </c:pt>
                    <c:pt idx="2577">
                      <c:v>1.0411530158367699</c:v>
                    </c:pt>
                    <c:pt idx="2578">
                      <c:v>1.0744410199518799</c:v>
                    </c:pt>
                    <c:pt idx="2579">
                      <c:v>1.1138180105541</c:v>
                    </c:pt>
                    <c:pt idx="2580">
                      <c:v>1.1418239064262501</c:v>
                    </c:pt>
                    <c:pt idx="2581">
                      <c:v>1.1173549277863899</c:v>
                    </c:pt>
                    <c:pt idx="2582">
                      <c:v>1.10780114250148</c:v>
                    </c:pt>
                    <c:pt idx="2583">
                      <c:v>1.06775404825985</c:v>
                    </c:pt>
                    <c:pt idx="2584">
                      <c:v>1.0423720297328301</c:v>
                    </c:pt>
                    <c:pt idx="2585">
                      <c:v>1.0597714270153</c:v>
                    </c:pt>
                    <c:pt idx="2586">
                      <c:v>1.0892210834246601</c:v>
                    </c:pt>
                    <c:pt idx="2587">
                      <c:v>1.11232634772334</c:v>
                    </c:pt>
                    <c:pt idx="2588">
                      <c:v>1.1303089919087399</c:v>
                    </c:pt>
                    <c:pt idx="2589">
                      <c:v>1.1252424241343699</c:v>
                    </c:pt>
                    <c:pt idx="2590">
                      <c:v>1.11788933932056</c:v>
                    </c:pt>
                    <c:pt idx="2591">
                      <c:v>1.1071470329269599</c:v>
                    </c:pt>
                    <c:pt idx="2592">
                      <c:v>1.04685130097115</c:v>
                    </c:pt>
                    <c:pt idx="2593">
                      <c:v>1.0402547883879401</c:v>
                    </c:pt>
                    <c:pt idx="2594">
                      <c:v>1.0181557809656701</c:v>
                    </c:pt>
                    <c:pt idx="2595">
                      <c:v>1.0449049247929001</c:v>
                    </c:pt>
                    <c:pt idx="2596">
                      <c:v>1.05463585372672</c:v>
                    </c:pt>
                    <c:pt idx="2597">
                      <c:v>1.0579344914073401</c:v>
                    </c:pt>
                    <c:pt idx="2598">
                      <c:v>1.05282882148409</c:v>
                    </c:pt>
                    <c:pt idx="2599">
                      <c:v>1.0570408364735799</c:v>
                    </c:pt>
                    <c:pt idx="2600">
                      <c:v>1.0611457407718601</c:v>
                    </c:pt>
                    <c:pt idx="2601">
                      <c:v>1.06183270419166</c:v>
                    </c:pt>
                    <c:pt idx="2602">
                      <c:v>1.06082378231498</c:v>
                    </c:pt>
                    <c:pt idx="2603">
                      <c:v>1.0458048512699201</c:v>
                    </c:pt>
                    <c:pt idx="2604">
                      <c:v>1.0523098286260799</c:v>
                    </c:pt>
                    <c:pt idx="2605">
                      <c:v>1.05250091754549</c:v>
                    </c:pt>
                    <c:pt idx="2606">
                      <c:v>1.0547312038421199</c:v>
                    </c:pt>
                    <c:pt idx="2607">
                      <c:v>1.06730775015988</c:v>
                    </c:pt>
                    <c:pt idx="2608">
                      <c:v>1.0982690206983901</c:v>
                    </c:pt>
                    <c:pt idx="2609">
                      <c:v>1.1222317733348901</c:v>
                    </c:pt>
                    <c:pt idx="2610">
                      <c:v>1.1419321488408001</c:v>
                    </c:pt>
                    <c:pt idx="2611">
                      <c:v>1.14171311668431</c:v>
                    </c:pt>
                    <c:pt idx="2612">
                      <c:v>1.1735451427193599</c:v>
                    </c:pt>
                    <c:pt idx="2613">
                      <c:v>1.2305942542416699</c:v>
                    </c:pt>
                    <c:pt idx="2614">
                      <c:v>1.2695634109143299</c:v>
                    </c:pt>
                    <c:pt idx="2615">
                      <c:v>1.29027481009621</c:v>
                    </c:pt>
                    <c:pt idx="2616">
                      <c:v>1.2901121595192799</c:v>
                    </c:pt>
                    <c:pt idx="2617">
                      <c:v>1.3374828661048701</c:v>
                    </c:pt>
                    <c:pt idx="2618">
                      <c:v>1.41587048358673</c:v>
                    </c:pt>
                    <c:pt idx="2619">
                      <c:v>1.3821536852996801</c:v>
                    </c:pt>
                    <c:pt idx="2620">
                      <c:v>1.3400410265782501</c:v>
                    </c:pt>
                    <c:pt idx="2621">
                      <c:v>1.2827208954206299</c:v>
                    </c:pt>
                    <c:pt idx="2622">
                      <c:v>1.27987163397009</c:v>
                    </c:pt>
                    <c:pt idx="2623">
                      <c:v>1.2646319045530099</c:v>
                    </c:pt>
                    <c:pt idx="2624">
                      <c:v>1.26889907130152</c:v>
                    </c:pt>
                    <c:pt idx="2625">
                      <c:v>1.1992062023940899</c:v>
                    </c:pt>
                    <c:pt idx="2626">
                      <c:v>1.2003179081598001</c:v>
                    </c:pt>
                    <c:pt idx="2627">
                      <c:v>1.2089292315192399</c:v>
                    </c:pt>
                    <c:pt idx="2628">
                      <c:v>1.2035735883313301</c:v>
                    </c:pt>
                    <c:pt idx="2629">
                      <c:v>1.2107790249292301</c:v>
                    </c:pt>
                    <c:pt idx="2630">
                      <c:v>1.1760431970459899</c:v>
                    </c:pt>
                    <c:pt idx="2631">
                      <c:v>1.1229329800108001</c:v>
                    </c:pt>
                    <c:pt idx="2632">
                      <c:v>1.1404383736150101</c:v>
                    </c:pt>
                    <c:pt idx="2633">
                      <c:v>1.17355109018294</c:v>
                    </c:pt>
                    <c:pt idx="2634">
                      <c:v>1.20180282302576</c:v>
                    </c:pt>
                    <c:pt idx="2635">
                      <c:v>1.2521188638426</c:v>
                    </c:pt>
                    <c:pt idx="2636">
                      <c:v>1.2643350658914101</c:v>
                    </c:pt>
                    <c:pt idx="2637">
                      <c:v>1.28536569350334</c:v>
                    </c:pt>
                    <c:pt idx="2638">
                      <c:v>1.24850519521548</c:v>
                    </c:pt>
                    <c:pt idx="2639">
                      <c:v>1.2501370542896599</c:v>
                    </c:pt>
                    <c:pt idx="2640">
                      <c:v>1.23742618198907</c:v>
                    </c:pt>
                    <c:pt idx="2641">
                      <c:v>1.23041594894517</c:v>
                    </c:pt>
                    <c:pt idx="2642">
                      <c:v>1.1828427220133</c:v>
                    </c:pt>
                    <c:pt idx="2643">
                      <c:v>1.1688895431645701</c:v>
                    </c:pt>
                    <c:pt idx="2644">
                      <c:v>1.1750487315281</c:v>
                    </c:pt>
                    <c:pt idx="2645">
                      <c:v>1.13514973905144</c:v>
                    </c:pt>
                    <c:pt idx="2646">
                      <c:v>1.11654461467665</c:v>
                    </c:pt>
                    <c:pt idx="2647">
                      <c:v>1.1055037783072901</c:v>
                    </c:pt>
                    <c:pt idx="2648">
                      <c:v>1.0763408237432299</c:v>
                    </c:pt>
                    <c:pt idx="2649">
                      <c:v>1.08101243122524</c:v>
                    </c:pt>
                    <c:pt idx="2650">
                      <c:v>1.0816598362624401</c:v>
                    </c:pt>
                    <c:pt idx="2651">
                      <c:v>1.0587178994126301</c:v>
                    </c:pt>
                    <c:pt idx="2652">
                      <c:v>1.0653896921808801</c:v>
                    </c:pt>
                    <c:pt idx="2653">
                      <c:v>1.05756338838113</c:v>
                    </c:pt>
                    <c:pt idx="2654">
                      <c:v>1.06085862958529</c:v>
                    </c:pt>
                    <c:pt idx="2655">
                      <c:v>1.09652699427614</c:v>
                    </c:pt>
                    <c:pt idx="2656">
                      <c:v>1.1234482657323901</c:v>
                    </c:pt>
                    <c:pt idx="2657">
                      <c:v>1.16687774303684</c:v>
                    </c:pt>
                    <c:pt idx="2658">
                      <c:v>1.1635233876584601</c:v>
                    </c:pt>
                    <c:pt idx="2659">
                      <c:v>1.1809794289397499</c:v>
                    </c:pt>
                    <c:pt idx="2660">
                      <c:v>1.1747746140605699</c:v>
                    </c:pt>
                    <c:pt idx="2661">
                      <c:v>1.1684977137413699</c:v>
                    </c:pt>
                    <c:pt idx="2662">
                      <c:v>1.15410424478198</c:v>
                    </c:pt>
                    <c:pt idx="2663">
                      <c:v>1.1623271611894701</c:v>
                    </c:pt>
                    <c:pt idx="2664">
                      <c:v>1.16911266232323</c:v>
                    </c:pt>
                    <c:pt idx="2665">
                      <c:v>1.18463388970634</c:v>
                    </c:pt>
                    <c:pt idx="2666">
                      <c:v>1.2033620489701</c:v>
                    </c:pt>
                    <c:pt idx="2667">
                      <c:v>1.2071179893191299</c:v>
                    </c:pt>
                    <c:pt idx="2668">
                      <c:v>1.2099020267957901</c:v>
                    </c:pt>
                    <c:pt idx="2669">
                      <c:v>1.21193945496109</c:v>
                    </c:pt>
                    <c:pt idx="2670">
                      <c:v>1.2080593854064601</c:v>
                    </c:pt>
                    <c:pt idx="2671">
                      <c:v>1.20923022517555</c:v>
                    </c:pt>
                    <c:pt idx="2672">
                      <c:v>1.19148238528816</c:v>
                    </c:pt>
                    <c:pt idx="2673">
                      <c:v>1.2034413788759499</c:v>
                    </c:pt>
                    <c:pt idx="2674">
                      <c:v>1.2058765023920399</c:v>
                    </c:pt>
                    <c:pt idx="2675">
                      <c:v>1.19075034023022</c:v>
                    </c:pt>
                    <c:pt idx="2676">
                      <c:v>1.14438184029342</c:v>
                    </c:pt>
                    <c:pt idx="2677">
                      <c:v>1.11630077142854</c:v>
                    </c:pt>
                    <c:pt idx="2678">
                      <c:v>1.12719760990149</c:v>
                    </c:pt>
                    <c:pt idx="2679">
                      <c:v>1.1290161995642001</c:v>
                    </c:pt>
                    <c:pt idx="2680">
                      <c:v>1.12907363306827</c:v>
                    </c:pt>
                    <c:pt idx="2681">
                      <c:v>1.11306325307526</c:v>
                    </c:pt>
                    <c:pt idx="2682">
                      <c:v>1.0614720993887801</c:v>
                    </c:pt>
                    <c:pt idx="2683">
                      <c:v>1.0751353411575399</c:v>
                    </c:pt>
                    <c:pt idx="2684">
                      <c:v>1.0807239963503099</c:v>
                    </c:pt>
                    <c:pt idx="2685">
                      <c:v>1.0837730851024501</c:v>
                    </c:pt>
                    <c:pt idx="2686">
                      <c:v>1.0862486924625501</c:v>
                    </c:pt>
                    <c:pt idx="2687">
                      <c:v>1.0586546219493</c:v>
                    </c:pt>
                    <c:pt idx="2688">
                      <c:v>1.0534417883312399</c:v>
                    </c:pt>
                    <c:pt idx="2689">
                      <c:v>1.01541464132092</c:v>
                    </c:pt>
                    <c:pt idx="2690">
                      <c:v>1.0239547003996601</c:v>
                    </c:pt>
                    <c:pt idx="2691">
                      <c:v>1.0247413065094899</c:v>
                    </c:pt>
                    <c:pt idx="2692">
                      <c:v>1.0292072038197999</c:v>
                    </c:pt>
                    <c:pt idx="2693">
                      <c:v>1.0440297918706301</c:v>
                    </c:pt>
                    <c:pt idx="2694">
                      <c:v>1.0355566960362701</c:v>
                    </c:pt>
                    <c:pt idx="2695">
                      <c:v>1.05288714835825</c:v>
                    </c:pt>
                    <c:pt idx="2696">
                      <c:v>1.0642996308503101</c:v>
                    </c:pt>
                    <c:pt idx="2697">
                      <c:v>1.0898778653549901</c:v>
                    </c:pt>
                    <c:pt idx="2698">
                      <c:v>1.09165172714567</c:v>
                    </c:pt>
                    <c:pt idx="2699">
                      <c:v>1.12534538775247</c:v>
                    </c:pt>
                    <c:pt idx="2700">
                      <c:v>1.1299695219701</c:v>
                    </c:pt>
                    <c:pt idx="2701">
                      <c:v>1.08690107879519</c:v>
                    </c:pt>
                    <c:pt idx="2702">
                      <c:v>1.0911140327886499</c:v>
                    </c:pt>
                    <c:pt idx="2703">
                      <c:v>1.07597297232005</c:v>
                    </c:pt>
                    <c:pt idx="2704">
                      <c:v>1.06928610954929</c:v>
                    </c:pt>
                    <c:pt idx="2705">
                      <c:v>1.0637704494960201</c:v>
                    </c:pt>
                    <c:pt idx="2706">
                      <c:v>1.03886299931361</c:v>
                    </c:pt>
                    <c:pt idx="2707">
                      <c:v>1.04855060563863</c:v>
                    </c:pt>
                    <c:pt idx="2708">
                      <c:v>1.07629493482387</c:v>
                    </c:pt>
                    <c:pt idx="2709">
                      <c:v>1.0909076622439899</c:v>
                    </c:pt>
                    <c:pt idx="2710">
                      <c:v>1.12930326131561</c:v>
                    </c:pt>
                    <c:pt idx="2711">
                      <c:v>1.1229645336041201</c:v>
                    </c:pt>
                    <c:pt idx="2712">
                      <c:v>1.12831582458695</c:v>
                    </c:pt>
                    <c:pt idx="2713">
                      <c:v>1.1228417411237801</c:v>
                    </c:pt>
                    <c:pt idx="2714">
                      <c:v>1.10535599087578</c:v>
                    </c:pt>
                    <c:pt idx="2715">
                      <c:v>1.0995671605614099</c:v>
                    </c:pt>
                    <c:pt idx="2716">
                      <c:v>1.10849067411613</c:v>
                    </c:pt>
                    <c:pt idx="2717">
                      <c:v>1.11325289441437</c:v>
                    </c:pt>
                    <c:pt idx="2718">
                      <c:v>1.1138535725482199</c:v>
                    </c:pt>
                    <c:pt idx="2719">
                      <c:v>1.1185015483002301</c:v>
                    </c:pt>
                    <c:pt idx="2720">
                      <c:v>1.12331584137074</c:v>
                    </c:pt>
                    <c:pt idx="2721">
                      <c:v>1.1496616402364801</c:v>
                    </c:pt>
                    <c:pt idx="2722">
                      <c:v>1.1682047331463301</c:v>
                    </c:pt>
                    <c:pt idx="2723">
                      <c:v>1.1717996928927801</c:v>
                    </c:pt>
                    <c:pt idx="2724">
                      <c:v>1.1471058594621499</c:v>
                    </c:pt>
                    <c:pt idx="2725">
                      <c:v>1.10132841538726</c:v>
                    </c:pt>
                    <c:pt idx="2726">
                      <c:v>1.1116200202004001</c:v>
                    </c:pt>
                    <c:pt idx="2727">
                      <c:v>1.1236461432857701</c:v>
                    </c:pt>
                    <c:pt idx="2728">
                      <c:v>1.12989938944779</c:v>
                    </c:pt>
                    <c:pt idx="2729">
                      <c:v>1.11385360140143</c:v>
                    </c:pt>
                    <c:pt idx="2730">
                      <c:v>1.10259969653004</c:v>
                    </c:pt>
                    <c:pt idx="2731">
                      <c:v>1.1018434625701099</c:v>
                    </c:pt>
                    <c:pt idx="2732">
                      <c:v>1.0925472511910099</c:v>
                    </c:pt>
                    <c:pt idx="2733">
                      <c:v>1.09268910478282</c:v>
                    </c:pt>
                    <c:pt idx="2734">
                      <c:v>1.08828355342104</c:v>
                    </c:pt>
                    <c:pt idx="2735">
                      <c:v>1.09143537008012</c:v>
                    </c:pt>
                    <c:pt idx="2736">
                      <c:v>1.0983980961140101</c:v>
                    </c:pt>
                    <c:pt idx="2737">
                      <c:v>1.10005097124717</c:v>
                    </c:pt>
                    <c:pt idx="2738">
                      <c:v>1.09478506042643</c:v>
                    </c:pt>
                    <c:pt idx="2739">
                      <c:v>1.1165780615926499</c:v>
                    </c:pt>
                    <c:pt idx="2740">
                      <c:v>1.1324329327165901</c:v>
                    </c:pt>
                    <c:pt idx="2741">
                      <c:v>1.1192656555332801</c:v>
                    </c:pt>
                    <c:pt idx="2742">
                      <c:v>1.1153000784768401</c:v>
                    </c:pt>
                    <c:pt idx="2743">
                      <c:v>1.1116401154923099</c:v>
                    </c:pt>
                    <c:pt idx="2744">
                      <c:v>1.1274734822231001</c:v>
                    </c:pt>
                    <c:pt idx="2745">
                      <c:v>1.13897172190961</c:v>
                    </c:pt>
                    <c:pt idx="2746">
                      <c:v>1.1281447346905</c:v>
                    </c:pt>
                    <c:pt idx="2747">
                      <c:v>1.13038038087795</c:v>
                    </c:pt>
                    <c:pt idx="2748">
                      <c:v>1.1365277896796999</c:v>
                    </c:pt>
                    <c:pt idx="2749">
                      <c:v>1.1247277051612501</c:v>
                    </c:pt>
                    <c:pt idx="2750">
                      <c:v>1.11131476307299</c:v>
                    </c:pt>
                    <c:pt idx="2751">
                      <c:v>1.1091950556047101</c:v>
                    </c:pt>
                    <c:pt idx="2752">
                      <c:v>1.1112820273483199</c:v>
                    </c:pt>
                    <c:pt idx="2753">
                      <c:v>1.09284219085845</c:v>
                    </c:pt>
                    <c:pt idx="2754">
                      <c:v>1.0795175508858701</c:v>
                    </c:pt>
                    <c:pt idx="2755">
                      <c:v>1.09121375433052</c:v>
                    </c:pt>
                    <c:pt idx="2756">
                      <c:v>1.0801667192577999</c:v>
                    </c:pt>
                    <c:pt idx="2757">
                      <c:v>1.09303637165086</c:v>
                    </c:pt>
                    <c:pt idx="2758">
                      <c:v>1.0654939629183</c:v>
                    </c:pt>
                    <c:pt idx="2759">
                      <c:v>1.07859473721412</c:v>
                    </c:pt>
                    <c:pt idx="2760">
                      <c:v>1.06052589395108</c:v>
                    </c:pt>
                    <c:pt idx="2761">
                      <c:v>1.0493486940221599</c:v>
                    </c:pt>
                    <c:pt idx="2762">
                      <c:v>1.0437909636210501</c:v>
                    </c:pt>
                    <c:pt idx="2763">
                      <c:v>1.03238955567535</c:v>
                    </c:pt>
                    <c:pt idx="2764">
                      <c:v>1.03742280509014</c:v>
                    </c:pt>
                    <c:pt idx="2765">
                      <c:v>1.03793964977911</c:v>
                    </c:pt>
                    <c:pt idx="2766">
                      <c:v>1.03730346199434</c:v>
                    </c:pt>
                    <c:pt idx="2767">
                      <c:v>1.02984155607678</c:v>
                    </c:pt>
                    <c:pt idx="2768">
                      <c:v>1.03919800239416</c:v>
                    </c:pt>
                    <c:pt idx="2769">
                      <c:v>1.05739887033237</c:v>
                    </c:pt>
                    <c:pt idx="2770">
                      <c:v>1.0600522454812</c:v>
                    </c:pt>
                    <c:pt idx="2771">
                      <c:v>1.06183856963625</c:v>
                    </c:pt>
                    <c:pt idx="2772">
                      <c:v>1.05503040609608</c:v>
                    </c:pt>
                    <c:pt idx="2773">
                      <c:v>1.04181060667795</c:v>
                    </c:pt>
                    <c:pt idx="2774">
                      <c:v>1.02628301345252</c:v>
                    </c:pt>
                    <c:pt idx="2775">
                      <c:v>0.98752546184239798</c:v>
                    </c:pt>
                    <c:pt idx="2776">
                      <c:v>0.96427432370978305</c:v>
                    </c:pt>
                    <c:pt idx="2777">
                      <c:v>0.97796792243769604</c:v>
                    </c:pt>
                    <c:pt idx="2778">
                      <c:v>1.01583269724138</c:v>
                    </c:pt>
                    <c:pt idx="2779">
                      <c:v>1.0503109337908101</c:v>
                    </c:pt>
                    <c:pt idx="2780">
                      <c:v>1.0379887178074401</c:v>
                    </c:pt>
                    <c:pt idx="2781">
                      <c:v>1.04124156204131</c:v>
                    </c:pt>
                    <c:pt idx="2782">
                      <c:v>1.0485064637066199</c:v>
                    </c:pt>
                    <c:pt idx="2783">
                      <c:v>1.0395369318504799</c:v>
                    </c:pt>
                    <c:pt idx="2784">
                      <c:v>1.0393749879423799</c:v>
                    </c:pt>
                    <c:pt idx="2785">
                      <c:v>1.03644042424699</c:v>
                    </c:pt>
                    <c:pt idx="2786">
                      <c:v>1.05409471325166</c:v>
                    </c:pt>
                    <c:pt idx="2787">
                      <c:v>1.0453619583760201</c:v>
                    </c:pt>
                    <c:pt idx="2788">
                      <c:v>1.0255264995179101</c:v>
                    </c:pt>
                    <c:pt idx="2789">
                      <c:v>1.0101666659997099</c:v>
                    </c:pt>
                    <c:pt idx="2790">
                      <c:v>1.01517055310879</c:v>
                    </c:pt>
                    <c:pt idx="2791">
                      <c:v>1.02129124979355</c:v>
                    </c:pt>
                    <c:pt idx="2792">
                      <c:v>1.0077400158820999</c:v>
                    </c:pt>
                    <c:pt idx="2793">
                      <c:v>1.0279514786699899</c:v>
                    </c:pt>
                    <c:pt idx="2794">
                      <c:v>1.0344528926890899</c:v>
                    </c:pt>
                    <c:pt idx="2795">
                      <c:v>1.02088180692208</c:v>
                    </c:pt>
                    <c:pt idx="2796">
                      <c:v>1.0032244208847201</c:v>
                    </c:pt>
                    <c:pt idx="2797">
                      <c:v>0.99288784798056196</c:v>
                    </c:pt>
                    <c:pt idx="2798">
                      <c:v>1.00451820389613</c:v>
                    </c:pt>
                    <c:pt idx="2799">
                      <c:v>0.98785402126884403</c:v>
                    </c:pt>
                    <c:pt idx="2800">
                      <c:v>0.98957781646854104</c:v>
                    </c:pt>
                    <c:pt idx="2801">
                      <c:v>1.02033675916406</c:v>
                    </c:pt>
                    <c:pt idx="2802">
                      <c:v>1.01988306408816</c:v>
                    </c:pt>
                    <c:pt idx="2803">
                      <c:v>1.0273380561454299</c:v>
                    </c:pt>
                    <c:pt idx="2804">
                      <c:v>1.02583422593517</c:v>
                    </c:pt>
                    <c:pt idx="2805">
                      <c:v>1.0332608809386901</c:v>
                    </c:pt>
                    <c:pt idx="2806">
                      <c:v>1.05711445674435</c:v>
                    </c:pt>
                    <c:pt idx="2807">
                      <c:v>1.0567838256725499</c:v>
                    </c:pt>
                    <c:pt idx="2808">
                      <c:v>1.07440859696244</c:v>
                    </c:pt>
                    <c:pt idx="2809">
                      <c:v>1.0742993487088901</c:v>
                    </c:pt>
                    <c:pt idx="2810">
                      <c:v>1.07368325865953</c:v>
                    </c:pt>
                    <c:pt idx="2811">
                      <c:v>1.0762759018398</c:v>
                    </c:pt>
                    <c:pt idx="2812">
                      <c:v>1.0615000771182901</c:v>
                    </c:pt>
                    <c:pt idx="2813">
                      <c:v>1.05227309800712</c:v>
                    </c:pt>
                    <c:pt idx="2814">
                      <c:v>1.02487229519636</c:v>
                    </c:pt>
                    <c:pt idx="2815">
                      <c:v>1.0312248116229099</c:v>
                    </c:pt>
                    <c:pt idx="2816">
                      <c:v>1.03451801233074</c:v>
                    </c:pt>
                    <c:pt idx="2817">
                      <c:v>1.04355694121705</c:v>
                    </c:pt>
                    <c:pt idx="2818">
                      <c:v>1.06005486162115</c:v>
                    </c:pt>
                    <c:pt idx="2819">
                      <c:v>1.0494204524150801</c:v>
                    </c:pt>
                    <c:pt idx="2820">
                      <c:v>1.0536883496228899</c:v>
                    </c:pt>
                    <c:pt idx="2821">
                      <c:v>1.0474927546430799</c:v>
                    </c:pt>
                    <c:pt idx="2822">
                      <c:v>1.0601031905224201</c:v>
                    </c:pt>
                    <c:pt idx="2823">
                      <c:v>1.0593149698298101</c:v>
                    </c:pt>
                    <c:pt idx="2824">
                      <c:v>1.06216221985977</c:v>
                    </c:pt>
                    <c:pt idx="2825">
                      <c:v>1.0525729593365201</c:v>
                    </c:pt>
                    <c:pt idx="2826">
                      <c:v>1.0497557148354399</c:v>
                    </c:pt>
                    <c:pt idx="2827">
                      <c:v>1.04458399046365</c:v>
                    </c:pt>
                    <c:pt idx="2828">
                      <c:v>1.0292244568409701</c:v>
                    </c:pt>
                    <c:pt idx="2829">
                      <c:v>1.0268997678121601</c:v>
                    </c:pt>
                    <c:pt idx="2830">
                      <c:v>1.0278988183775699</c:v>
                    </c:pt>
                    <c:pt idx="2831">
                      <c:v>1.0090520789715001</c:v>
                    </c:pt>
                    <c:pt idx="2832">
                      <c:v>1.0104914496291599</c:v>
                    </c:pt>
                    <c:pt idx="2833">
                      <c:v>1.0083097575059301</c:v>
                    </c:pt>
                    <c:pt idx="2834">
                      <c:v>0.99760237887550396</c:v>
                    </c:pt>
                    <c:pt idx="2835">
                      <c:v>0.99641272306483897</c:v>
                    </c:pt>
                    <c:pt idx="2836">
                      <c:v>0.98564334499952599</c:v>
                    </c:pt>
                    <c:pt idx="2837">
                      <c:v>0.99222812189147302</c:v>
                    </c:pt>
                    <c:pt idx="2838">
                      <c:v>0.99827133358617504</c:v>
                    </c:pt>
                    <c:pt idx="2839">
                      <c:v>0.99448728930026098</c:v>
                    </c:pt>
                    <c:pt idx="2840">
                      <c:v>0.99086233793339695</c:v>
                    </c:pt>
                    <c:pt idx="2841">
                      <c:v>0.99992199537278104</c:v>
                    </c:pt>
                    <c:pt idx="2842">
                      <c:v>0.99260652098482904</c:v>
                    </c:pt>
                    <c:pt idx="2843">
                      <c:v>0.98728050197921702</c:v>
                    </c:pt>
                    <c:pt idx="2844">
                      <c:v>0.97211578947501398</c:v>
                    </c:pt>
                    <c:pt idx="2845">
                      <c:v>0.95601427746434198</c:v>
                    </c:pt>
                    <c:pt idx="2846">
                      <c:v>0.95807107591572505</c:v>
                    </c:pt>
                    <c:pt idx="2847">
                      <c:v>0.94315976117370703</c:v>
                    </c:pt>
                    <c:pt idx="2848">
                      <c:v>0.93440735481443105</c:v>
                    </c:pt>
                    <c:pt idx="2849">
                      <c:v>0.93340130949260702</c:v>
                    </c:pt>
                    <c:pt idx="2850">
                      <c:v>0.91243395302220198</c:v>
                    </c:pt>
                    <c:pt idx="2851">
                      <c:v>0.90179243989640101</c:v>
                    </c:pt>
                    <c:pt idx="2852">
                      <c:v>0.91271982560661402</c:v>
                    </c:pt>
                    <c:pt idx="2853">
                      <c:v>0.91855188501375695</c:v>
                    </c:pt>
                    <c:pt idx="2854">
                      <c:v>0.91941592942105699</c:v>
                    </c:pt>
                    <c:pt idx="2855">
                      <c:v>0.93464433917938805</c:v>
                    </c:pt>
                    <c:pt idx="2856">
                      <c:v>0.94421741929385505</c:v>
                    </c:pt>
                    <c:pt idx="2857">
                      <c:v>0.94327021068727301</c:v>
                    </c:pt>
                    <c:pt idx="2858">
                      <c:v>0.943643216009738</c:v>
                    </c:pt>
                    <c:pt idx="2859">
                      <c:v>0.90357976091887804</c:v>
                    </c:pt>
                    <c:pt idx="2860">
                      <c:v>0.90565180084015995</c:v>
                    </c:pt>
                    <c:pt idx="2861">
                      <c:v>0.90704938485499498</c:v>
                    </c:pt>
                    <c:pt idx="2862">
                      <c:v>0.91271490037853498</c:v>
                    </c:pt>
                    <c:pt idx="2863">
                      <c:v>0.91473130712497497</c:v>
                    </c:pt>
                    <c:pt idx="2864">
                      <c:v>0.91549697250667705</c:v>
                    </c:pt>
                    <c:pt idx="2865">
                      <c:v>0.92629209871366203</c:v>
                    </c:pt>
                    <c:pt idx="2866">
                      <c:v>0.93343574351231595</c:v>
                    </c:pt>
                    <c:pt idx="2867">
                      <c:v>0.92954680922737498</c:v>
                    </c:pt>
                    <c:pt idx="2868">
                      <c:v>0.92328717138639804</c:v>
                    </c:pt>
                    <c:pt idx="2869">
                      <c:v>0.93229743844919599</c:v>
                    </c:pt>
                    <c:pt idx="2870">
                      <c:v>0.906020482999778</c:v>
                    </c:pt>
                    <c:pt idx="2871">
                      <c:v>0.91240693195739597</c:v>
                    </c:pt>
                    <c:pt idx="2872">
                      <c:v>0.90709471194356295</c:v>
                    </c:pt>
                    <c:pt idx="2873">
                      <c:v>0.90289783757825903</c:v>
                    </c:pt>
                    <c:pt idx="2874">
                      <c:v>0.888467672589074</c:v>
                    </c:pt>
                    <c:pt idx="2875">
                      <c:v>0.90362217769401898</c:v>
                    </c:pt>
                    <c:pt idx="2876">
                      <c:v>0.90373899420032</c:v>
                    </c:pt>
                    <c:pt idx="2877">
                      <c:v>0.91000287939929103</c:v>
                    </c:pt>
                    <c:pt idx="2878">
                      <c:v>0.90403127552893203</c:v>
                    </c:pt>
                    <c:pt idx="2879">
                      <c:v>0.90599102738958304</c:v>
                    </c:pt>
                    <c:pt idx="2880">
                      <c:v>0.90578582352683401</c:v>
                    </c:pt>
                    <c:pt idx="2881">
                      <c:v>0.91503273309987698</c:v>
                    </c:pt>
                    <c:pt idx="2882">
                      <c:v>0.90770706236459298</c:v>
                    </c:pt>
                    <c:pt idx="2883">
                      <c:v>0.90434471819741302</c:v>
                    </c:pt>
                    <c:pt idx="2884">
                      <c:v>0.90951345680698903</c:v>
                    </c:pt>
                    <c:pt idx="2885">
                      <c:v>0.91184843410965599</c:v>
                    </c:pt>
                    <c:pt idx="2886">
                      <c:v>0.927111845758394</c:v>
                    </c:pt>
                    <c:pt idx="2887">
                      <c:v>0.94256783198775196</c:v>
                    </c:pt>
                    <c:pt idx="2888">
                      <c:v>0.93050365762347298</c:v>
                    </c:pt>
                    <c:pt idx="2889">
                      <c:v>0.93559310753452496</c:v>
                    </c:pt>
                    <c:pt idx="2890">
                      <c:v>0.93534945690301896</c:v>
                    </c:pt>
                    <c:pt idx="2891">
                      <c:v>0.94913880661645</c:v>
                    </c:pt>
                    <c:pt idx="2892">
                      <c:v>0.96424625190211699</c:v>
                    </c:pt>
                    <c:pt idx="2893">
                      <c:v>0.987369980729907</c:v>
                    </c:pt>
                    <c:pt idx="2894">
                      <c:v>0.98679039491739895</c:v>
                    </c:pt>
                    <c:pt idx="2895">
                      <c:v>0.99109081032559099</c:v>
                    </c:pt>
                    <c:pt idx="2896">
                      <c:v>0.98540387758132797</c:v>
                    </c:pt>
                    <c:pt idx="2897">
                      <c:v>0.98366554447708299</c:v>
                    </c:pt>
                    <c:pt idx="2898">
                      <c:v>0.98557686063526595</c:v>
                    </c:pt>
                    <c:pt idx="2899">
                      <c:v>0.97626524073061105</c:v>
                    </c:pt>
                    <c:pt idx="2900">
                      <c:v>0.96781038421506604</c:v>
                    </c:pt>
                    <c:pt idx="2901">
                      <c:v>0.95872221613150399</c:v>
                    </c:pt>
                    <c:pt idx="2902">
                      <c:v>0.95861088616805501</c:v>
                    </c:pt>
                    <c:pt idx="2903">
                      <c:v>0.95484066609007201</c:v>
                    </c:pt>
                    <c:pt idx="2904">
                      <c:v>0.97095209079639699</c:v>
                    </c:pt>
                    <c:pt idx="2905">
                      <c:v>0.97399454982413103</c:v>
                    </c:pt>
                    <c:pt idx="2906">
                      <c:v>0.95458565189111799</c:v>
                    </c:pt>
                    <c:pt idx="2907">
                      <c:v>0.95988686911528698</c:v>
                    </c:pt>
                    <c:pt idx="2908">
                      <c:v>0.95980464138439803</c:v>
                    </c:pt>
                    <c:pt idx="2909">
                      <c:v>0.960735804630793</c:v>
                    </c:pt>
                    <c:pt idx="2910">
                      <c:v>0.96042531562606004</c:v>
                    </c:pt>
                    <c:pt idx="2911">
                      <c:v>0.93940257770500202</c:v>
                    </c:pt>
                    <c:pt idx="2912">
                      <c:v>0.93434140784319697</c:v>
                    </c:pt>
                    <c:pt idx="2913">
                      <c:v>0.90906297627920896</c:v>
                    </c:pt>
                    <c:pt idx="2914">
                      <c:v>0.90530727473630301</c:v>
                    </c:pt>
                    <c:pt idx="2915">
                      <c:v>0.91353155948322495</c:v>
                    </c:pt>
                    <c:pt idx="2916">
                      <c:v>0.91657131736266195</c:v>
                    </c:pt>
                    <c:pt idx="2917">
                      <c:v>0.94142957643579805</c:v>
                    </c:pt>
                    <c:pt idx="2918">
                      <c:v>0.98613045264233701</c:v>
                    </c:pt>
                    <c:pt idx="2919">
                      <c:v>0.98677088536175805</c:v>
                    </c:pt>
                    <c:pt idx="2920">
                      <c:v>0.98305332235945098</c:v>
                    </c:pt>
                    <c:pt idx="2921">
                      <c:v>0.99196609331829</c:v>
                    </c:pt>
                    <c:pt idx="2922">
                      <c:v>0.996827454664172</c:v>
                    </c:pt>
                    <c:pt idx="2923">
                      <c:v>0.99047687266432805</c:v>
                    </c:pt>
                    <c:pt idx="2924">
                      <c:v>0.98611565332516005</c:v>
                    </c:pt>
                    <c:pt idx="2925">
                      <c:v>0.99453227282061296</c:v>
                    </c:pt>
                    <c:pt idx="2926">
                      <c:v>1.0030167664617999</c:v>
                    </c:pt>
                    <c:pt idx="2927">
                      <c:v>1.0024727789068899</c:v>
                    </c:pt>
                    <c:pt idx="2928">
                      <c:v>1.00306723668336</c:v>
                    </c:pt>
                    <c:pt idx="2929">
                      <c:v>1.01494289564517</c:v>
                    </c:pt>
                    <c:pt idx="2930">
                      <c:v>1.0201279792365701</c:v>
                    </c:pt>
                    <c:pt idx="2931">
                      <c:v>1.0212332682121901</c:v>
                    </c:pt>
                    <c:pt idx="2932">
                      <c:v>1.0156819199865099</c:v>
                    </c:pt>
                    <c:pt idx="2933">
                      <c:v>0.992294031406455</c:v>
                    </c:pt>
                    <c:pt idx="2934">
                      <c:v>0.98117644734852805</c:v>
                    </c:pt>
                    <c:pt idx="2935">
                      <c:v>0.98033738967402995</c:v>
                    </c:pt>
                    <c:pt idx="2936">
                      <c:v>0.97226156024331101</c:v>
                    </c:pt>
                    <c:pt idx="2937">
                      <c:v>0.96652001074302496</c:v>
                    </c:pt>
                    <c:pt idx="2938">
                      <c:v>0.96426150171190195</c:v>
                    </c:pt>
                    <c:pt idx="2939">
                      <c:v>0.96382348025400599</c:v>
                    </c:pt>
                    <c:pt idx="2940">
                      <c:v>0.96993695880131803</c:v>
                    </c:pt>
                    <c:pt idx="2941">
                      <c:v>0.95658268756525899</c:v>
                    </c:pt>
                    <c:pt idx="2942">
                      <c:v>0.94243477851752</c:v>
                    </c:pt>
                    <c:pt idx="2943">
                      <c:v>0.94303985030522697</c:v>
                    </c:pt>
                    <c:pt idx="2944">
                      <c:v>0.93671610618872803</c:v>
                    </c:pt>
                    <c:pt idx="2945">
                      <c:v>0.94173021320250505</c:v>
                    </c:pt>
                    <c:pt idx="2946">
                      <c:v>0.93588133495040404</c:v>
                    </c:pt>
                    <c:pt idx="2947">
                      <c:v>0.937504508658213</c:v>
                    </c:pt>
                    <c:pt idx="2948">
                      <c:v>0.94043306168346597</c:v>
                    </c:pt>
                    <c:pt idx="2949">
                      <c:v>0.94677031915447996</c:v>
                    </c:pt>
                    <c:pt idx="2950">
                      <c:v>0.94734087608763795</c:v>
                    </c:pt>
                    <c:pt idx="2951">
                      <c:v>0.97091746544209001</c:v>
                    </c:pt>
                    <c:pt idx="2952">
                      <c:v>1.0020985210106299</c:v>
                    </c:pt>
                    <c:pt idx="2953">
                      <c:v>1.0068246169064501</c:v>
                    </c:pt>
                    <c:pt idx="2954">
                      <c:v>1.0072134036914899</c:v>
                    </c:pt>
                    <c:pt idx="2955">
                      <c:v>1.0334010637442199</c:v>
                    </c:pt>
                    <c:pt idx="2956">
                      <c:v>1.0569240098629999</c:v>
                    </c:pt>
                    <c:pt idx="2957">
                      <c:v>1.0500355120616001</c:v>
                    </c:pt>
                    <c:pt idx="2958">
                      <c:v>1.01969420660903</c:v>
                    </c:pt>
                    <c:pt idx="2959">
                      <c:v>1.01966815285507</c:v>
                    </c:pt>
                    <c:pt idx="2960">
                      <c:v>1.01487033270407</c:v>
                    </c:pt>
                    <c:pt idx="2961">
                      <c:v>1.0253917264716299</c:v>
                    </c:pt>
                    <c:pt idx="2962">
                      <c:v>1.03900895441706</c:v>
                    </c:pt>
                    <c:pt idx="2963">
                      <c:v>1.0507098627499001</c:v>
                    </c:pt>
                    <c:pt idx="2964">
                      <c:v>1.05139746787632</c:v>
                    </c:pt>
                    <c:pt idx="2965">
                      <c:v>1.0384377887710801</c:v>
                    </c:pt>
                    <c:pt idx="2966">
                      <c:v>1.0452263606313299</c:v>
                    </c:pt>
                    <c:pt idx="2967">
                      <c:v>1.0490291995861201</c:v>
                    </c:pt>
                    <c:pt idx="2968">
                      <c:v>1.0386915157575101</c:v>
                    </c:pt>
                    <c:pt idx="2969">
                      <c:v>1.0392532532515399</c:v>
                    </c:pt>
                    <c:pt idx="2970">
                      <c:v>1.02858532299325</c:v>
                    </c:pt>
                    <c:pt idx="2971">
                      <c:v>1.0192512266245199</c:v>
                    </c:pt>
                    <c:pt idx="2972">
                      <c:v>1.01496821497491</c:v>
                    </c:pt>
                    <c:pt idx="2973">
                      <c:v>1.0020770239649299</c:v>
                    </c:pt>
                    <c:pt idx="2974">
                      <c:v>0.99658578892271099</c:v>
                    </c:pt>
                    <c:pt idx="2975">
                      <c:v>1.0464795904116599</c:v>
                    </c:pt>
                    <c:pt idx="2976">
                      <c:v>1.08782698343863</c:v>
                    </c:pt>
                    <c:pt idx="2977">
                      <c:v>1.1288353580758399</c:v>
                    </c:pt>
                    <c:pt idx="2978">
                      <c:v>1.11707523065915</c:v>
                    </c:pt>
                    <c:pt idx="2979">
                      <c:v>1.0916463361730899</c:v>
                    </c:pt>
                    <c:pt idx="2980">
                      <c:v>1.0915255811753499</c:v>
                    </c:pt>
                    <c:pt idx="2981">
                      <c:v>1.04847579873188</c:v>
                    </c:pt>
                    <c:pt idx="2982">
                      <c:v>1.0427560884545899</c:v>
                    </c:pt>
                    <c:pt idx="2983">
                      <c:v>1.0056378743487799</c:v>
                    </c:pt>
                    <c:pt idx="2984">
                      <c:v>1.03015526077493</c:v>
                    </c:pt>
                    <c:pt idx="2985">
                      <c:v>1.06052196497771</c:v>
                    </c:pt>
                    <c:pt idx="2986">
                      <c:v>1.0612923045546401</c:v>
                    </c:pt>
                    <c:pt idx="2987">
                      <c:v>1.0745853836610599</c:v>
                    </c:pt>
                    <c:pt idx="2988">
                      <c:v>1.05585437331649</c:v>
                    </c:pt>
                    <c:pt idx="2989">
                      <c:v>1.0575037397491001</c:v>
                    </c:pt>
                    <c:pt idx="2990">
                      <c:v>1.04528258295649</c:v>
                    </c:pt>
                    <c:pt idx="2991">
                      <c:v>1.03657452132243</c:v>
                    </c:pt>
                    <c:pt idx="2992">
                      <c:v>1.0335125676408801</c:v>
                    </c:pt>
                    <c:pt idx="2993">
                      <c:v>1.01806023137116</c:v>
                    </c:pt>
                    <c:pt idx="2994">
                      <c:v>1.02691215622256</c:v>
                    </c:pt>
                    <c:pt idx="2995">
                      <c:v>1.01296676458752</c:v>
                    </c:pt>
                    <c:pt idx="2996">
                      <c:v>1.01313789346052</c:v>
                    </c:pt>
                    <c:pt idx="2997">
                      <c:v>0.98748871723966702</c:v>
                    </c:pt>
                    <c:pt idx="2998">
                      <c:v>0.98534477679272103</c:v>
                    </c:pt>
                    <c:pt idx="2999">
                      <c:v>0.98822656201514203</c:v>
                    </c:pt>
                    <c:pt idx="3000">
                      <c:v>1.02527876525685</c:v>
                    </c:pt>
                    <c:pt idx="3001">
                      <c:v>1.03263775575939</c:v>
                    </c:pt>
                    <c:pt idx="3002">
                      <c:v>1.01882529112415</c:v>
                    </c:pt>
                    <c:pt idx="3003">
                      <c:v>1.01008355591627</c:v>
                    </c:pt>
                    <c:pt idx="3004">
                      <c:v>0.99840148587567401</c:v>
                    </c:pt>
                    <c:pt idx="3005">
                      <c:v>1.0422534160380901</c:v>
                    </c:pt>
                    <c:pt idx="3006">
                      <c:v>1.05403503251292</c:v>
                    </c:pt>
                    <c:pt idx="3007">
                      <c:v>1.04713101304389</c:v>
                    </c:pt>
                    <c:pt idx="3008">
                      <c:v>1.0597921884320101</c:v>
                    </c:pt>
                    <c:pt idx="3009">
                      <c:v>1.1076266543244599</c:v>
                    </c:pt>
                    <c:pt idx="3010">
                      <c:v>1.11734657969639</c:v>
                    </c:pt>
                    <c:pt idx="3011">
                      <c:v>1.1080189951480699</c:v>
                    </c:pt>
                    <c:pt idx="3012">
                      <c:v>1.1177936851668899</c:v>
                    </c:pt>
                    <c:pt idx="3013">
                      <c:v>1.1115634902347999</c:v>
                    </c:pt>
                    <c:pt idx="3014">
                      <c:v>1.11600526592519</c:v>
                    </c:pt>
                    <c:pt idx="3015">
                      <c:v>1.1090077806684</c:v>
                    </c:pt>
                    <c:pt idx="3016">
                      <c:v>1.0944136759816501</c:v>
                    </c:pt>
                    <c:pt idx="3017">
                      <c:v>1.0918118962205301</c:v>
                    </c:pt>
                    <c:pt idx="3018">
                      <c:v>1.08322628881691</c:v>
                    </c:pt>
                    <c:pt idx="3019">
                      <c:v>1.0632935386659199</c:v>
                    </c:pt>
                    <c:pt idx="3020">
                      <c:v>1.09576397047299</c:v>
                    </c:pt>
                    <c:pt idx="3021">
                      <c:v>1.0952039336308801</c:v>
                    </c:pt>
                    <c:pt idx="3022">
                      <c:v>1.1449500297794899</c:v>
                    </c:pt>
                    <c:pt idx="3023">
                      <c:v>1.1449772293457301</c:v>
                    </c:pt>
                    <c:pt idx="3024">
                      <c:v>1.1342337504024</c:v>
                    </c:pt>
                    <c:pt idx="3025">
                      <c:v>1.1220056350647301</c:v>
                    </c:pt>
                    <c:pt idx="3026">
                      <c:v>1.0889858387743501</c:v>
                    </c:pt>
                    <c:pt idx="3027">
                      <c:v>1.09435821813557</c:v>
                    </c:pt>
                    <c:pt idx="3028">
                      <c:v>1.0845009338234599</c:v>
                    </c:pt>
                    <c:pt idx="3029">
                      <c:v>1.08331374963417</c:v>
                    </c:pt>
                    <c:pt idx="3030">
                      <c:v>1.0682877749795601</c:v>
                    </c:pt>
                    <c:pt idx="3031">
                      <c:v>1.07211207835311</c:v>
                    </c:pt>
                    <c:pt idx="3032">
                      <c:v>1.0701787041119899</c:v>
                    </c:pt>
                    <c:pt idx="3033">
                      <c:v>1.07441808496891</c:v>
                    </c:pt>
                    <c:pt idx="3034">
                      <c:v>1.0893996275465401</c:v>
                    </c:pt>
                    <c:pt idx="3035">
                      <c:v>1.0989984742255501</c:v>
                    </c:pt>
                    <c:pt idx="3036">
                      <c:v>1.10105577585967</c:v>
                    </c:pt>
                    <c:pt idx="3037">
                      <c:v>1.1099298783982501</c:v>
                    </c:pt>
                    <c:pt idx="3038">
                      <c:v>1.1123671567148901</c:v>
                    </c:pt>
                    <c:pt idx="3039">
                      <c:v>1.1039044791677299</c:v>
                    </c:pt>
                    <c:pt idx="3040">
                      <c:v>1.0975998630725501</c:v>
                    </c:pt>
                    <c:pt idx="3041">
                      <c:v>1.06301375287621</c:v>
                    </c:pt>
                    <c:pt idx="3042">
                      <c:v>1.0716575699875599</c:v>
                    </c:pt>
                    <c:pt idx="3043">
                      <c:v>1.0756245834364</c:v>
                    </c:pt>
                    <c:pt idx="3044">
                      <c:v>1.0955756215499499</c:v>
                    </c:pt>
                    <c:pt idx="3045">
                      <c:v>1.0888128920101099</c:v>
                    </c:pt>
                    <c:pt idx="3046">
                      <c:v>1.0964442735963</c:v>
                    </c:pt>
                    <c:pt idx="3047">
                      <c:v>1.0978779788111399</c:v>
                    </c:pt>
                    <c:pt idx="3048">
                      <c:v>1.1042375397045701</c:v>
                    </c:pt>
                    <c:pt idx="3049">
                      <c:v>1.11869249578608</c:v>
                    </c:pt>
                    <c:pt idx="3050">
                      <c:v>1.12150143054552</c:v>
                    </c:pt>
                    <c:pt idx="3051">
                      <c:v>1.0997868281296299</c:v>
                    </c:pt>
                    <c:pt idx="3052">
                      <c:v>1.09207479819287</c:v>
                    </c:pt>
                    <c:pt idx="3053">
                      <c:v>1.0872675685037601</c:v>
                    </c:pt>
                    <c:pt idx="3054">
                      <c:v>1.0842273826359901</c:v>
                    </c:pt>
                    <c:pt idx="3055">
                      <c:v>1.07700185805561</c:v>
                    </c:pt>
                    <c:pt idx="3056">
                      <c:v>1.07237853279689</c:v>
                    </c:pt>
                    <c:pt idx="3057">
                      <c:v>1.06666532959413</c:v>
                    </c:pt>
                    <c:pt idx="3058">
                      <c:v>1.05266764304382</c:v>
                    </c:pt>
                    <c:pt idx="3059">
                      <c:v>1.0583144620620399</c:v>
                    </c:pt>
                    <c:pt idx="3060">
                      <c:v>1.0600764653368699</c:v>
                    </c:pt>
                    <c:pt idx="3061">
                      <c:v>1.0631370620885101</c:v>
                    </c:pt>
                    <c:pt idx="3062">
                      <c:v>1.0664626311592</c:v>
                    </c:pt>
                    <c:pt idx="3063">
                      <c:v>1.0738541103855599</c:v>
                    </c:pt>
                    <c:pt idx="3064">
                      <c:v>1.0788084861133</c:v>
                    </c:pt>
                    <c:pt idx="3065">
                      <c:v>1.07353369197897</c:v>
                    </c:pt>
                    <c:pt idx="3066">
                      <c:v>1.06604251182839</c:v>
                    </c:pt>
                    <c:pt idx="3067">
                      <c:v>1.1009332228034701</c:v>
                    </c:pt>
                    <c:pt idx="3068">
                      <c:v>1.13605726358994</c:v>
                    </c:pt>
                    <c:pt idx="3069">
                      <c:v>1.14383328473602</c:v>
                    </c:pt>
                    <c:pt idx="3070">
                      <c:v>1.1570442955526901</c:v>
                    </c:pt>
                    <c:pt idx="3071">
                      <c:v>1.15696586996839</c:v>
                    </c:pt>
                    <c:pt idx="3072">
                      <c:v>1.1647141637287399</c:v>
                    </c:pt>
                    <c:pt idx="3073">
                      <c:v>1.1708120304295</c:v>
                    </c:pt>
                    <c:pt idx="3074">
                      <c:v>1.1752855337756001</c:v>
                    </c:pt>
                    <c:pt idx="3075">
                      <c:v>1.14085493523937</c:v>
                    </c:pt>
                    <c:pt idx="3076">
                      <c:v>1.1238154359897301</c:v>
                    </c:pt>
                    <c:pt idx="3077">
                      <c:v>1.09140778144204</c:v>
                    </c:pt>
                    <c:pt idx="3078">
                      <c:v>1.0924556892761601</c:v>
                    </c:pt>
                    <c:pt idx="3079">
                      <c:v>1.0892948267342499</c:v>
                    </c:pt>
                    <c:pt idx="3080">
                      <c:v>1.09386274270507</c:v>
                    </c:pt>
                    <c:pt idx="3081">
                      <c:v>1.0888942065726399</c:v>
                    </c:pt>
                    <c:pt idx="3082">
                      <c:v>1.0757172943970501</c:v>
                    </c:pt>
                    <c:pt idx="3083">
                      <c:v>1.07364106707948</c:v>
                    </c:pt>
                    <c:pt idx="3084">
                      <c:v>1.0742311823881101</c:v>
                    </c:pt>
                    <c:pt idx="3085">
                      <c:v>1.0811626454779999</c:v>
                    </c:pt>
                    <c:pt idx="3086">
                      <c:v>1.07764974581674</c:v>
                    </c:pt>
                    <c:pt idx="3087">
                      <c:v>1.07769467844714</c:v>
                    </c:pt>
                    <c:pt idx="3088">
                      <c:v>1.076601660493</c:v>
                    </c:pt>
                    <c:pt idx="3089">
                      <c:v>1.08837211937173</c:v>
                    </c:pt>
                    <c:pt idx="3090">
                      <c:v>1.08241896913271</c:v>
                    </c:pt>
                    <c:pt idx="3091">
                      <c:v>1.0557009760471201</c:v>
                    </c:pt>
                    <c:pt idx="3092">
                      <c:v>1.03518858606927</c:v>
                    </c:pt>
                    <c:pt idx="3093">
                      <c:v>1.0349794782423001</c:v>
                    </c:pt>
                    <c:pt idx="3094">
                      <c:v>1.0322155240366899</c:v>
                    </c:pt>
                    <c:pt idx="3095">
                      <c:v>1.0150773971803799</c:v>
                    </c:pt>
                    <c:pt idx="3096">
                      <c:v>1.01891611824745</c:v>
                    </c:pt>
                    <c:pt idx="3097">
                      <c:v>1.05372486194513</c:v>
                    </c:pt>
                    <c:pt idx="3098">
                      <c:v>1.03358428332741</c:v>
                    </c:pt>
                    <c:pt idx="3099">
                      <c:v>1.02127185303829</c:v>
                    </c:pt>
                    <c:pt idx="3100">
                      <c:v>1.0164550044417899</c:v>
                    </c:pt>
                    <c:pt idx="3101">
                      <c:v>1.0141760674390801</c:v>
                    </c:pt>
                    <c:pt idx="3102">
                      <c:v>1.0200305679253201</c:v>
                    </c:pt>
                    <c:pt idx="3103">
                      <c:v>1.02220186064314</c:v>
                    </c:pt>
                    <c:pt idx="3104">
                      <c:v>1.03365112500941</c:v>
                    </c:pt>
                    <c:pt idx="3105">
                      <c:v>1.0358245343433401</c:v>
                    </c:pt>
                    <c:pt idx="3106">
                      <c:v>1.03658209434682</c:v>
                    </c:pt>
                    <c:pt idx="3107">
                      <c:v>1.0459804656663401</c:v>
                    </c:pt>
                    <c:pt idx="3108">
                      <c:v>1.0528281397252</c:v>
                    </c:pt>
                    <c:pt idx="3109">
                      <c:v>1.01941592477897</c:v>
                    </c:pt>
                    <c:pt idx="3110">
                      <c:v>1.0047572038515</c:v>
                    </c:pt>
                    <c:pt idx="3111">
                      <c:v>0.99558852988053104</c:v>
                    </c:pt>
                    <c:pt idx="3112">
                      <c:v>1.00184637957602</c:v>
                    </c:pt>
                    <c:pt idx="3113">
                      <c:v>1.00250028112572</c:v>
                    </c:pt>
                    <c:pt idx="3114">
                      <c:v>0.99766313604162704</c:v>
                    </c:pt>
                    <c:pt idx="3115">
                      <c:v>0.97893920699183001</c:v>
                    </c:pt>
                    <c:pt idx="3116">
                      <c:v>0.98136149422237096</c:v>
                    </c:pt>
                    <c:pt idx="3117">
                      <c:v>0.96549598134850101</c:v>
                    </c:pt>
                    <c:pt idx="3118">
                      <c:v>0.95905075362223902</c:v>
                    </c:pt>
                    <c:pt idx="3119">
                      <c:v>0.95615170769983004</c:v>
                    </c:pt>
                    <c:pt idx="3120">
                      <c:v>0.96072161418797797</c:v>
                    </c:pt>
                    <c:pt idx="3121">
                      <c:v>0.95312991444691897</c:v>
                    </c:pt>
                    <c:pt idx="3122">
                      <c:v>0.95971957191223001</c:v>
                    </c:pt>
                    <c:pt idx="3123">
                      <c:v>0.957796084870432</c:v>
                    </c:pt>
                    <c:pt idx="3124">
                      <c:v>0.95972023409397</c:v>
                    </c:pt>
                    <c:pt idx="3125">
                      <c:v>0.97316463519110197</c:v>
                    </c:pt>
                    <c:pt idx="3126">
                      <c:v>0.98280755220530402</c:v>
                    </c:pt>
                    <c:pt idx="3127">
                      <c:v>1.00239986704418</c:v>
                    </c:pt>
                    <c:pt idx="3128">
                      <c:v>1.00475265446316</c:v>
                    </c:pt>
                    <c:pt idx="3129">
                      <c:v>1.0211438258641199</c:v>
                    </c:pt>
                    <c:pt idx="3130">
                      <c:v>1.0360713945148701</c:v>
                    </c:pt>
                    <c:pt idx="3131">
                      <c:v>1.04985280052876</c:v>
                    </c:pt>
                    <c:pt idx="3132">
                      <c:v>1.0644105070418199</c:v>
                    </c:pt>
                    <c:pt idx="3133">
                      <c:v>1.02298329703854</c:v>
                    </c:pt>
                    <c:pt idx="3134">
                      <c:v>1.0325371317741401</c:v>
                    </c:pt>
                    <c:pt idx="3135">
                      <c:v>1.0385037411351801</c:v>
                    </c:pt>
                    <c:pt idx="3136">
                      <c:v>1.03748152130626</c:v>
                    </c:pt>
                    <c:pt idx="3137">
                      <c:v>1.0372650865991599</c:v>
                    </c:pt>
                    <c:pt idx="3138">
                      <c:v>1.0403899462999999</c:v>
                    </c:pt>
                    <c:pt idx="3139">
                      <c:v>1.0341303359766201</c:v>
                    </c:pt>
                    <c:pt idx="3140">
                      <c:v>1.05536872437063</c:v>
                    </c:pt>
                    <c:pt idx="3141">
                      <c:v>1.05101542190538</c:v>
                    </c:pt>
                    <c:pt idx="3142">
                      <c:v>1.0631914126900599</c:v>
                    </c:pt>
                    <c:pt idx="3143">
                      <c:v>1.0768706928198399</c:v>
                    </c:pt>
                    <c:pt idx="3144">
                      <c:v>1.0950779843640599</c:v>
                    </c:pt>
                    <c:pt idx="3145">
                      <c:v>1.1139322334517101</c:v>
                    </c:pt>
                    <c:pt idx="3146">
                      <c:v>1.0963920422476401</c:v>
                    </c:pt>
                    <c:pt idx="3147">
                      <c:v>1.1338000575648199</c:v>
                    </c:pt>
                    <c:pt idx="3148">
                      <c:v>1.13554711310955</c:v>
                    </c:pt>
                    <c:pt idx="3149">
                      <c:v>1.1622368724157901</c:v>
                    </c:pt>
                    <c:pt idx="3150">
                      <c:v>1.2157080446226001</c:v>
                    </c:pt>
                    <c:pt idx="3151">
                      <c:v>1.19320546658564</c:v>
                    </c:pt>
                    <c:pt idx="3152">
                      <c:v>1.17854361153486</c:v>
                    </c:pt>
                    <c:pt idx="3153">
                      <c:v>1.17635763877842</c:v>
                    </c:pt>
                    <c:pt idx="3154">
                      <c:v>1.1606494677569601</c:v>
                    </c:pt>
                    <c:pt idx="3155">
                      <c:v>1.15170639493826</c:v>
                    </c:pt>
                    <c:pt idx="3156">
                      <c:v>1.12588590459092</c:v>
                    </c:pt>
                    <c:pt idx="3157">
                      <c:v>1.1277172838753899</c:v>
                    </c:pt>
                    <c:pt idx="3158">
                      <c:v>1.11916382212164</c:v>
                    </c:pt>
                    <c:pt idx="3159">
                      <c:v>1.1275289289583299</c:v>
                    </c:pt>
                    <c:pt idx="3160">
                      <c:v>1.1269316503888001</c:v>
                    </c:pt>
                    <c:pt idx="3161">
                      <c:v>1.11006920607931</c:v>
                    </c:pt>
                    <c:pt idx="3162">
                      <c:v>1.0715631059234501</c:v>
                    </c:pt>
                    <c:pt idx="3163">
                      <c:v>1.0790488089582799</c:v>
                    </c:pt>
                    <c:pt idx="3164">
                      <c:v>1.0788130398067299</c:v>
                    </c:pt>
                    <c:pt idx="3165">
                      <c:v>1.0764573896789</c:v>
                    </c:pt>
                    <c:pt idx="3166">
                      <c:v>1.08450167309681</c:v>
                    </c:pt>
                    <c:pt idx="3167">
                      <c:v>1.1032712776689999</c:v>
                    </c:pt>
                    <c:pt idx="3168">
                      <c:v>1.11977477757193</c:v>
                    </c:pt>
                    <c:pt idx="3169">
                      <c:v>1.13127589789129</c:v>
                    </c:pt>
                    <c:pt idx="3170">
                      <c:v>1.1390930709898199</c:v>
                    </c:pt>
                    <c:pt idx="3171">
                      <c:v>1.15098681284086</c:v>
                    </c:pt>
                    <c:pt idx="3172">
                      <c:v>1.1594717311852301</c:v>
                    </c:pt>
                    <c:pt idx="3173">
                      <c:v>1.1740931264746499</c:v>
                    </c:pt>
                    <c:pt idx="3174">
                      <c:v>1.18036241780753</c:v>
                    </c:pt>
                    <c:pt idx="3175">
                      <c:v>1.18432481860554</c:v>
                    </c:pt>
                    <c:pt idx="3176">
                      <c:v>1.18029371832521</c:v>
                    </c:pt>
                    <c:pt idx="3177">
                      <c:v>1.1777285484620701</c:v>
                    </c:pt>
                    <c:pt idx="3178">
                      <c:v>1.1812123375471599</c:v>
                    </c:pt>
                    <c:pt idx="3179">
                      <c:v>1.18490363271806</c:v>
                    </c:pt>
                    <c:pt idx="3180">
                      <c:v>1.18257000739508</c:v>
                    </c:pt>
                    <c:pt idx="3181">
                      <c:v>1.1868346996963199</c:v>
                    </c:pt>
                    <c:pt idx="3182">
                      <c:v>1.18723512116587</c:v>
                    </c:pt>
                    <c:pt idx="3183">
                      <c:v>1.20219684337343</c:v>
                    </c:pt>
                    <c:pt idx="3184">
                      <c:v>1.22873252208397</c:v>
                    </c:pt>
                    <c:pt idx="3185">
                      <c:v>1.21423237286046</c:v>
                    </c:pt>
                    <c:pt idx="3186">
                      <c:v>1.2291516945638501</c:v>
                    </c:pt>
                    <c:pt idx="3187">
                      <c:v>1.18554519293705</c:v>
                    </c:pt>
                    <c:pt idx="3188">
                      <c:v>1.1919301354505001</c:v>
                    </c:pt>
                    <c:pt idx="3189">
                      <c:v>1.2056542498156599</c:v>
                    </c:pt>
                    <c:pt idx="3190">
                      <c:v>1.20037437355679</c:v>
                    </c:pt>
                    <c:pt idx="3191">
                      <c:v>1.2081461193412</c:v>
                    </c:pt>
                    <c:pt idx="3192">
                      <c:v>1.19242730143213</c:v>
                    </c:pt>
                    <c:pt idx="3193">
                      <c:v>1.21608854541294</c:v>
                    </c:pt>
                    <c:pt idx="3194">
                      <c:v>1.3018370462105699</c:v>
                    </c:pt>
                    <c:pt idx="3195">
                      <c:v>1.3997724261186699</c:v>
                    </c:pt>
                    <c:pt idx="3196">
                      <c:v>1.35268561732623</c:v>
                    </c:pt>
                    <c:pt idx="3197">
                      <c:v>1.35531962897731</c:v>
                    </c:pt>
                    <c:pt idx="3198">
                      <c:v>1.3927345752144999</c:v>
                    </c:pt>
                    <c:pt idx="3199">
                      <c:v>1.4057678618998299</c:v>
                    </c:pt>
                    <c:pt idx="3200">
                      <c:v>1.42755760469613</c:v>
                    </c:pt>
                    <c:pt idx="3201">
                      <c:v>1.4286037799611899</c:v>
                    </c:pt>
                    <c:pt idx="3202">
                      <c:v>1.4587149779554001</c:v>
                    </c:pt>
                    <c:pt idx="3203">
                      <c:v>1.3918373763241501</c:v>
                    </c:pt>
                    <c:pt idx="3204">
                      <c:v>1.3599497573409101</c:v>
                    </c:pt>
                    <c:pt idx="3205">
                      <c:v>1.3308759299352</c:v>
                    </c:pt>
                    <c:pt idx="3206">
                      <c:v>1.26221568889425</c:v>
                    </c:pt>
                    <c:pt idx="3207">
                      <c:v>1.3714154188443</c:v>
                    </c:pt>
                    <c:pt idx="3208">
                      <c:v>1.4146249811051199</c:v>
                    </c:pt>
                    <c:pt idx="3209">
                      <c:v>1.4030738571041901</c:v>
                    </c:pt>
                    <c:pt idx="3210">
                      <c:v>1.4195659944882399</c:v>
                    </c:pt>
                    <c:pt idx="3211">
                      <c:v>1.3443040382276099</c:v>
                    </c:pt>
                    <c:pt idx="3212">
                      <c:v>1.3347396273646399</c:v>
                    </c:pt>
                    <c:pt idx="3213">
                      <c:v>1.3741867979859601</c:v>
                    </c:pt>
                    <c:pt idx="3214">
                      <c:v>1.3902116493026799</c:v>
                    </c:pt>
                    <c:pt idx="3215">
                      <c:v>1.41976793621274</c:v>
                    </c:pt>
                    <c:pt idx="3216">
                      <c:v>1.43513783248771</c:v>
                    </c:pt>
                    <c:pt idx="3217">
                      <c:v>1.44061395987004</c:v>
                    </c:pt>
                    <c:pt idx="3218">
                      <c:v>1.4612908222266601</c:v>
                    </c:pt>
                    <c:pt idx="3219">
                      <c:v>1.47735850985387</c:v>
                    </c:pt>
                    <c:pt idx="3220">
                      <c:v>1.48486048216555</c:v>
                    </c:pt>
                    <c:pt idx="3221">
                      <c:v>1.4837689715962299</c:v>
                    </c:pt>
                    <c:pt idx="3222">
                      <c:v>1.46595534827681</c:v>
                    </c:pt>
                    <c:pt idx="3223">
                      <c:v>1.4710035350533801</c:v>
                    </c:pt>
                    <c:pt idx="3224">
                      <c:v>1.48571573942554</c:v>
                    </c:pt>
                    <c:pt idx="3225">
                      <c:v>1.4963280256795899</c:v>
                    </c:pt>
                    <c:pt idx="3226">
                      <c:v>1.4518841445747599</c:v>
                    </c:pt>
                    <c:pt idx="3227">
                      <c:v>1.4010222230904701</c:v>
                    </c:pt>
                    <c:pt idx="3228">
                      <c:v>1.3799674497102501</c:v>
                    </c:pt>
                    <c:pt idx="3229">
                      <c:v>1.3674076940489399</c:v>
                    </c:pt>
                    <c:pt idx="3230">
                      <c:v>1.3479595963886299</c:v>
                    </c:pt>
                    <c:pt idx="3231">
                      <c:v>1.31211785874522</c:v>
                    </c:pt>
                    <c:pt idx="3232">
                      <c:v>1.27757697991234</c:v>
                    </c:pt>
                    <c:pt idx="3233">
                      <c:v>1.28567049677509</c:v>
                    </c:pt>
                    <c:pt idx="3234">
                      <c:v>1.29171208423586</c:v>
                    </c:pt>
                    <c:pt idx="3235">
                      <c:v>1.3156029798606199</c:v>
                    </c:pt>
                    <c:pt idx="3236">
                      <c:v>1.3709501173773</c:v>
                    </c:pt>
                    <c:pt idx="3237">
                      <c:v>1.36352884022648</c:v>
                    </c:pt>
                    <c:pt idx="3238">
                      <c:v>1.3781497174537001</c:v>
                    </c:pt>
                    <c:pt idx="3239">
                      <c:v>1.3654341453785599</c:v>
                    </c:pt>
                    <c:pt idx="3240">
                      <c:v>1.34619110513492</c:v>
                    </c:pt>
                    <c:pt idx="3241">
                      <c:v>1.3065384138885501</c:v>
                    </c:pt>
                    <c:pt idx="3242">
                      <c:v>1.27700072639291</c:v>
                    </c:pt>
                    <c:pt idx="3243">
                      <c:v>1.25635343502738</c:v>
                    </c:pt>
                    <c:pt idx="3244">
                      <c:v>1.2763221110982099</c:v>
                    </c:pt>
                    <c:pt idx="3245">
                      <c:v>1.3244822711833899</c:v>
                    </c:pt>
                    <c:pt idx="3246">
                      <c:v>1.31641930526242</c:v>
                    </c:pt>
                    <c:pt idx="3247">
                      <c:v>1.3110138817563799</c:v>
                    </c:pt>
                    <c:pt idx="3248">
                      <c:v>1.3134568656880099</c:v>
                    </c:pt>
                    <c:pt idx="3249">
                      <c:v>1.3123531635633601</c:v>
                    </c:pt>
                    <c:pt idx="3250">
                      <c:v>1.3138314288534201</c:v>
                    </c:pt>
                    <c:pt idx="3251">
                      <c:v>1.2950011514950399</c:v>
                    </c:pt>
                    <c:pt idx="3252">
                      <c:v>1.2997195709942599</c:v>
                    </c:pt>
                    <c:pt idx="3253">
                      <c:v>1.3075509653067801</c:v>
                    </c:pt>
                    <c:pt idx="3254">
                      <c:v>1.30693420577855</c:v>
                    </c:pt>
                    <c:pt idx="3255">
                      <c:v>1.2967666361705299</c:v>
                    </c:pt>
                    <c:pt idx="3256">
                      <c:v>1.2703835804661801</c:v>
                    </c:pt>
                    <c:pt idx="3257">
                      <c:v>1.27539255192356</c:v>
                    </c:pt>
                    <c:pt idx="3258">
                      <c:v>1.2604778242628401</c:v>
                    </c:pt>
                    <c:pt idx="3259">
                      <c:v>1.2564285136253801</c:v>
                    </c:pt>
                    <c:pt idx="3260">
                      <c:v>1.24784860739715</c:v>
                    </c:pt>
                    <c:pt idx="3261">
                      <c:v>1.2283456651698701</c:v>
                    </c:pt>
                    <c:pt idx="3262">
                      <c:v>1.2454178725457701</c:v>
                    </c:pt>
                    <c:pt idx="3263">
                      <c:v>1.19208658664543</c:v>
                    </c:pt>
                    <c:pt idx="3264">
                      <c:v>1.19395657566318</c:v>
                    </c:pt>
                    <c:pt idx="3265">
                      <c:v>1.2309758953335499</c:v>
                    </c:pt>
                    <c:pt idx="3266">
                      <c:v>1.2368978610194801</c:v>
                    </c:pt>
                    <c:pt idx="3267">
                      <c:v>1.24078830022606</c:v>
                    </c:pt>
                    <c:pt idx="3268">
                      <c:v>1.2430147872647599</c:v>
                    </c:pt>
                    <c:pt idx="3269">
                      <c:v>1.3070420593465499</c:v>
                    </c:pt>
                    <c:pt idx="3270">
                      <c:v>1.3332188596938701</c:v>
                    </c:pt>
                    <c:pt idx="3271">
                      <c:v>1.3133255316449099</c:v>
                    </c:pt>
                    <c:pt idx="3272">
                      <c:v>1.30809561973521</c:v>
                    </c:pt>
                    <c:pt idx="3273">
                      <c:v>1.3062168946088899</c:v>
                    </c:pt>
                    <c:pt idx="3274">
                      <c:v>1.35586084000531</c:v>
                    </c:pt>
                    <c:pt idx="3275">
                      <c:v>1.3509758038139801</c:v>
                    </c:pt>
                    <c:pt idx="3276">
                      <c:v>1.3502633513137401</c:v>
                    </c:pt>
                    <c:pt idx="3277">
                      <c:v>1.3228145644686899</c:v>
                    </c:pt>
                    <c:pt idx="3278">
                      <c:v>1.3480495051963199</c:v>
                    </c:pt>
                    <c:pt idx="3279">
                      <c:v>1.3580691702641701</c:v>
                    </c:pt>
                    <c:pt idx="3280">
                      <c:v>1.3691094977556599</c:v>
                    </c:pt>
                    <c:pt idx="3281">
                      <c:v>1.3806769665049099</c:v>
                    </c:pt>
                    <c:pt idx="3282">
                      <c:v>1.3664471211517499</c:v>
                    </c:pt>
                    <c:pt idx="3283">
                      <c:v>1.37470551484109</c:v>
                    </c:pt>
                    <c:pt idx="3284">
                      <c:v>1.3808984725943101</c:v>
                    </c:pt>
                    <c:pt idx="3285">
                      <c:v>1.3892634087810201</c:v>
                    </c:pt>
                    <c:pt idx="3286">
                      <c:v>1.3732694876084099</c:v>
                    </c:pt>
                    <c:pt idx="3287">
                      <c:v>1.36901456935827</c:v>
                    </c:pt>
                    <c:pt idx="3288">
                      <c:v>1.3898086089794599</c:v>
                    </c:pt>
                    <c:pt idx="3289">
                      <c:v>1.3773544565874001</c:v>
                    </c:pt>
                    <c:pt idx="3290">
                      <c:v>1.37561631335045</c:v>
                    </c:pt>
                    <c:pt idx="3291">
                      <c:v>1.36161950982128</c:v>
                    </c:pt>
                    <c:pt idx="3292">
                      <c:v>1.3554599556176401</c:v>
                    </c:pt>
                    <c:pt idx="3293">
                      <c:v>1.33365480814244</c:v>
                    </c:pt>
                    <c:pt idx="3294">
                      <c:v>1.2843143889608299</c:v>
                    </c:pt>
                    <c:pt idx="3295">
                      <c:v>1.2538577846307899</c:v>
                    </c:pt>
                    <c:pt idx="3296">
                      <c:v>1.2680799996282901</c:v>
                    </c:pt>
                    <c:pt idx="3297">
                      <c:v>1.25090036266767</c:v>
                    </c:pt>
                    <c:pt idx="3298">
                      <c:v>1.2307174343057601</c:v>
                    </c:pt>
                    <c:pt idx="3299">
                      <c:v>1.23277502036648</c:v>
                    </c:pt>
                    <c:pt idx="3300">
                      <c:v>1.23666196901868</c:v>
                    </c:pt>
                    <c:pt idx="3301">
                      <c:v>1.2384127623375201</c:v>
                    </c:pt>
                    <c:pt idx="3302">
                      <c:v>1.23736467038788</c:v>
                    </c:pt>
                    <c:pt idx="3303">
                      <c:v>1.2537682375738499</c:v>
                    </c:pt>
                    <c:pt idx="3304">
                      <c:v>1.25547412196709</c:v>
                    </c:pt>
                    <c:pt idx="3305">
                      <c:v>1.26115874310502</c:v>
                    </c:pt>
                    <c:pt idx="3306">
                      <c:v>1.2559472523266</c:v>
                    </c:pt>
                    <c:pt idx="3307">
                      <c:v>1.2569531885396099</c:v>
                    </c:pt>
                    <c:pt idx="3308">
                      <c:v>1.2587922155611899</c:v>
                    </c:pt>
                    <c:pt idx="3309">
                      <c:v>1.2341340619275001</c:v>
                    </c:pt>
                    <c:pt idx="3310">
                      <c:v>1.2219113205476899</c:v>
                    </c:pt>
                    <c:pt idx="3311">
                      <c:v>1.2168862518904</c:v>
                    </c:pt>
                    <c:pt idx="3312">
                      <c:v>1.27609047959512</c:v>
                    </c:pt>
                    <c:pt idx="3313">
                      <c:v>1.2707646696220101</c:v>
                    </c:pt>
                    <c:pt idx="3314">
                      <c:v>1.2564260790970301</c:v>
                    </c:pt>
                    <c:pt idx="3315">
                      <c:v>1.27880627282034</c:v>
                    </c:pt>
                    <c:pt idx="3316">
                      <c:v>1.3143958010505801</c:v>
                    </c:pt>
                    <c:pt idx="3317">
                      <c:v>1.3012049741243801</c:v>
                    </c:pt>
                    <c:pt idx="3318">
                      <c:v>1.2669903578581101</c:v>
                    </c:pt>
                    <c:pt idx="3319">
                      <c:v>1.2862397813518101</c:v>
                    </c:pt>
                    <c:pt idx="3320">
                      <c:v>1.3001230943592601</c:v>
                    </c:pt>
                    <c:pt idx="3321">
                      <c:v>1.3148332612015701</c:v>
                    </c:pt>
                    <c:pt idx="3322">
                      <c:v>1.3165806305878101</c:v>
                    </c:pt>
                    <c:pt idx="3323">
                      <c:v>1.32506719619914</c:v>
                    </c:pt>
                    <c:pt idx="3324">
                      <c:v>1.3266282364570601</c:v>
                    </c:pt>
                    <c:pt idx="3325">
                      <c:v>1.3293063505090299</c:v>
                    </c:pt>
                    <c:pt idx="3326">
                      <c:v>1.32590230626467</c:v>
                    </c:pt>
                    <c:pt idx="3327">
                      <c:v>1.33258204495684</c:v>
                    </c:pt>
                    <c:pt idx="3328">
                      <c:v>1.34161198809437</c:v>
                    </c:pt>
                    <c:pt idx="3329">
                      <c:v>1.3427348196084301</c:v>
                    </c:pt>
                    <c:pt idx="3330">
                      <c:v>1.3533981120736001</c:v>
                    </c:pt>
                    <c:pt idx="3331">
                      <c:v>1.3671617438149599</c:v>
                    </c:pt>
                    <c:pt idx="3332">
                      <c:v>1.3615561253003801</c:v>
                    </c:pt>
                    <c:pt idx="3333">
                      <c:v>1.3546740948082701</c:v>
                    </c:pt>
                    <c:pt idx="3334">
                      <c:v>1.3611987473424501</c:v>
                    </c:pt>
                    <c:pt idx="3335">
                      <c:v>1.3413927574807001</c:v>
                    </c:pt>
                    <c:pt idx="3336">
                      <c:v>1.3390327380322899</c:v>
                    </c:pt>
                    <c:pt idx="3337">
                      <c:v>1.3468550229243299</c:v>
                    </c:pt>
                    <c:pt idx="3338">
                      <c:v>1.34738934479558</c:v>
                    </c:pt>
                    <c:pt idx="3339">
                      <c:v>1.3384086941086399</c:v>
                    </c:pt>
                    <c:pt idx="3340">
                      <c:v>1.33963352719831</c:v>
                    </c:pt>
                    <c:pt idx="3341">
                      <c:v>1.3557535523792601</c:v>
                    </c:pt>
                    <c:pt idx="3342">
                      <c:v>1.3851634088615099</c:v>
                    </c:pt>
                    <c:pt idx="3343">
                      <c:v>1.3691886312425099</c:v>
                    </c:pt>
                    <c:pt idx="3344">
                      <c:v>1.3793527911638499</c:v>
                    </c:pt>
                    <c:pt idx="3345">
                      <c:v>1.3741247902979801</c:v>
                    </c:pt>
                    <c:pt idx="3346">
                      <c:v>1.3884445458402399</c:v>
                    </c:pt>
                    <c:pt idx="3347">
                      <c:v>1.41445089611379</c:v>
                    </c:pt>
                    <c:pt idx="3348">
                      <c:v>1.3893667295525101</c:v>
                    </c:pt>
                    <c:pt idx="3349">
                      <c:v>1.3697578803863699</c:v>
                    </c:pt>
                    <c:pt idx="3350">
                      <c:v>1.38647097978159</c:v>
                    </c:pt>
                    <c:pt idx="3351">
                      <c:v>1.3915277677134701</c:v>
                    </c:pt>
                    <c:pt idx="3352">
                      <c:v>1.4038631437703399</c:v>
                    </c:pt>
                    <c:pt idx="3353">
                      <c:v>1.3864090363856101</c:v>
                    </c:pt>
                    <c:pt idx="3354">
                      <c:v>1.3781072277256401</c:v>
                    </c:pt>
                    <c:pt idx="3355">
                      <c:v>1.37198598671635</c:v>
                    </c:pt>
                    <c:pt idx="3356">
                      <c:v>1.3929755371929999</c:v>
                    </c:pt>
                    <c:pt idx="3357">
                      <c:v>1.40683927264985</c:v>
                    </c:pt>
                    <c:pt idx="3358">
                      <c:v>1.42109821509361</c:v>
                    </c:pt>
                    <c:pt idx="3359">
                      <c:v>1.42617742280015</c:v>
                    </c:pt>
                    <c:pt idx="3360">
                      <c:v>1.40980513562953</c:v>
                    </c:pt>
                    <c:pt idx="3361">
                      <c:v>1.38587077868193</c:v>
                    </c:pt>
                    <c:pt idx="3362">
                      <c:v>1.39589104598888</c:v>
                    </c:pt>
                    <c:pt idx="3363">
                      <c:v>1.3945332868490701</c:v>
                    </c:pt>
                    <c:pt idx="3364">
                      <c:v>1.3799676212107499</c:v>
                    </c:pt>
                    <c:pt idx="3365">
                      <c:v>1.4164743990956099</c:v>
                    </c:pt>
                    <c:pt idx="3366">
                      <c:v>1.4176727049169</c:v>
                    </c:pt>
                    <c:pt idx="3367">
                      <c:v>1.4100575824557</c:v>
                    </c:pt>
                    <c:pt idx="3368">
                      <c:v>1.43062057786589</c:v>
                    </c:pt>
                    <c:pt idx="3369">
                      <c:v>1.4326650940504499</c:v>
                    </c:pt>
                    <c:pt idx="3370">
                      <c:v>1.40443564928343</c:v>
                    </c:pt>
                    <c:pt idx="3371">
                      <c:v>1.43745996189103</c:v>
                    </c:pt>
                    <c:pt idx="3372">
                      <c:v>1.4238072618553901</c:v>
                    </c:pt>
                    <c:pt idx="3373">
                      <c:v>1.4709619646098999</c:v>
                    </c:pt>
                    <c:pt idx="3374">
                      <c:v>1.5102055701054899</c:v>
                    </c:pt>
                    <c:pt idx="3375">
                      <c:v>1.5706734082537499</c:v>
                    </c:pt>
                    <c:pt idx="3376">
                      <c:v>1.5385216735329299</c:v>
                    </c:pt>
                    <c:pt idx="3377">
                      <c:v>1.5323942200276099</c:v>
                    </c:pt>
                    <c:pt idx="3378">
                      <c:v>1.53626121248711</c:v>
                    </c:pt>
                    <c:pt idx="3379">
                      <c:v>1.4647634709073301</c:v>
                    </c:pt>
                    <c:pt idx="3380">
                      <c:v>1.4831409160561499</c:v>
                    </c:pt>
                    <c:pt idx="3381">
                      <c:v>1.5670268218124499</c:v>
                    </c:pt>
                    <c:pt idx="3382">
                      <c:v>1.5771072003711799</c:v>
                    </c:pt>
                    <c:pt idx="3383">
                      <c:v>1.5715296394940399</c:v>
                    </c:pt>
                    <c:pt idx="3384">
                      <c:v>1.5551627694175401</c:v>
                    </c:pt>
                    <c:pt idx="3385">
                      <c:v>1.55552463964357</c:v>
                    </c:pt>
                    <c:pt idx="3386">
                      <c:v>1.5353673016348199</c:v>
                    </c:pt>
                    <c:pt idx="3387">
                      <c:v>1.5141390452154999</c:v>
                    </c:pt>
                    <c:pt idx="3388">
                      <c:v>1.4893410333569499</c:v>
                    </c:pt>
                    <c:pt idx="3389">
                      <c:v>1.4845598637025701</c:v>
                    </c:pt>
                    <c:pt idx="3390">
                      <c:v>1.4806054512453</c:v>
                    </c:pt>
                    <c:pt idx="3391">
                      <c:v>1.46235854711885</c:v>
                    </c:pt>
                    <c:pt idx="3392">
                      <c:v>1.45422868924316</c:v>
                    </c:pt>
                    <c:pt idx="3393">
                      <c:v>1.4405813370543901</c:v>
                    </c:pt>
                    <c:pt idx="3394">
                      <c:v>1.3841759599748999</c:v>
                    </c:pt>
                    <c:pt idx="3395">
                      <c:v>1.37155036877412</c:v>
                    </c:pt>
                    <c:pt idx="3396">
                      <c:v>1.36995969348365</c:v>
                    </c:pt>
                    <c:pt idx="3397">
                      <c:v>1.36537490100897</c:v>
                    </c:pt>
                    <c:pt idx="3398">
                      <c:v>1.3837548629413401</c:v>
                    </c:pt>
                    <c:pt idx="3399">
                      <c:v>1.4138483275550899</c:v>
                    </c:pt>
                    <c:pt idx="3400">
                      <c:v>1.4160499373394999</c:v>
                    </c:pt>
                    <c:pt idx="3401">
                      <c:v>1.41151348233518</c:v>
                    </c:pt>
                    <c:pt idx="3402">
                      <c:v>1.4089240974098001</c:v>
                    </c:pt>
                    <c:pt idx="3403">
                      <c:v>1.4051914296535899</c:v>
                    </c:pt>
                    <c:pt idx="3404">
                      <c:v>1.4240738674036599</c:v>
                    </c:pt>
                    <c:pt idx="3405">
                      <c:v>1.4302389698486799</c:v>
                    </c:pt>
                    <c:pt idx="3406">
                      <c:v>1.4535586350208001</c:v>
                    </c:pt>
                    <c:pt idx="3407">
                      <c:v>1.4690532684156301</c:v>
                    </c:pt>
                    <c:pt idx="3408">
                      <c:v>1.4446499578287999</c:v>
                    </c:pt>
                    <c:pt idx="3409">
                      <c:v>1.4417960040209099</c:v>
                    </c:pt>
                    <c:pt idx="3410">
                      <c:v>1.42510445134277</c:v>
                    </c:pt>
                    <c:pt idx="3411">
                      <c:v>1.3914213273716101</c:v>
                    </c:pt>
                    <c:pt idx="3412">
                      <c:v>1.40133452355017</c:v>
                    </c:pt>
                    <c:pt idx="3413">
                      <c:v>1.4104105113973699</c:v>
                    </c:pt>
                    <c:pt idx="3414">
                      <c:v>1.3998387224889</c:v>
                    </c:pt>
                    <c:pt idx="3415">
                      <c:v>1.3804979733532901</c:v>
                    </c:pt>
                    <c:pt idx="3416">
                      <c:v>1.3785069534477501</c:v>
                    </c:pt>
                    <c:pt idx="3417">
                      <c:v>1.3507641980046701</c:v>
                    </c:pt>
                    <c:pt idx="3418">
                      <c:v>1.3189370491931001</c:v>
                    </c:pt>
                    <c:pt idx="3419">
                      <c:v>1.28715230131956</c:v>
                    </c:pt>
                    <c:pt idx="3420">
                      <c:v>1.2571183252775899</c:v>
                    </c:pt>
                    <c:pt idx="3421">
                      <c:v>1.2553814461252799</c:v>
                    </c:pt>
                    <c:pt idx="3422">
                      <c:v>1.2631382105575799</c:v>
                    </c:pt>
                    <c:pt idx="3423">
                      <c:v>1.2943833853095901</c:v>
                    </c:pt>
                    <c:pt idx="3424">
                      <c:v>1.3083726345368101</c:v>
                    </c:pt>
                    <c:pt idx="3425">
                      <c:v>1.3424918000075701</c:v>
                    </c:pt>
                    <c:pt idx="3426">
                      <c:v>1.34623043046017</c:v>
                    </c:pt>
                    <c:pt idx="3427">
                      <c:v>1.37179253877975</c:v>
                    </c:pt>
                    <c:pt idx="3428">
                      <c:v>1.3540983752872</c:v>
                    </c:pt>
                    <c:pt idx="3429">
                      <c:v>1.3413115520262899</c:v>
                    </c:pt>
                    <c:pt idx="3430">
                      <c:v>1.3094178179582301</c:v>
                    </c:pt>
                    <c:pt idx="3431">
                      <c:v>1.2909224878244101</c:v>
                    </c:pt>
                    <c:pt idx="3432">
                      <c:v>1.26067528617905</c:v>
                    </c:pt>
                    <c:pt idx="3433">
                      <c:v>1.2293596620643199</c:v>
                    </c:pt>
                    <c:pt idx="3434">
                      <c:v>1.21298821227665</c:v>
                    </c:pt>
                    <c:pt idx="3435">
                      <c:v>1.21604023159033</c:v>
                    </c:pt>
                    <c:pt idx="3436">
                      <c:v>1.2125486241686501</c:v>
                    </c:pt>
                    <c:pt idx="3437">
                      <c:v>1.22539847260696</c:v>
                    </c:pt>
                    <c:pt idx="3438">
                      <c:v>1.21364563956689</c:v>
                    </c:pt>
                    <c:pt idx="3439">
                      <c:v>1.1651699824900901</c:v>
                    </c:pt>
                    <c:pt idx="3440">
                      <c:v>1.1119883599537701</c:v>
                    </c:pt>
                    <c:pt idx="3441">
                      <c:v>1.1057883756301901</c:v>
                    </c:pt>
                    <c:pt idx="3442">
                      <c:v>1.1144799616262699</c:v>
                    </c:pt>
                    <c:pt idx="3443">
                      <c:v>1.0913681359679299</c:v>
                    </c:pt>
                    <c:pt idx="3444">
                      <c:v>1.07546662593507</c:v>
                    </c:pt>
                    <c:pt idx="3445">
                      <c:v>1.1443446593014499</c:v>
                    </c:pt>
                    <c:pt idx="3446">
                      <c:v>1.16697563573671</c:v>
                    </c:pt>
                    <c:pt idx="3447">
                      <c:v>1.1675593618676301</c:v>
                    </c:pt>
                    <c:pt idx="3448">
                      <c:v>1.1851435532431001</c:v>
                    </c:pt>
                    <c:pt idx="3449">
                      <c:v>1.2378036703556701</c:v>
                    </c:pt>
                    <c:pt idx="3450">
                      <c:v>1.28182134196666</c:v>
                    </c:pt>
                    <c:pt idx="3451">
                      <c:v>1.2881511804105501</c:v>
                    </c:pt>
                    <c:pt idx="3452">
                      <c:v>1.28898061371628</c:v>
                    </c:pt>
                    <c:pt idx="3453">
                      <c:v>1.2779790180848001</c:v>
                    </c:pt>
                    <c:pt idx="3454">
                      <c:v>1.3236553723920399</c:v>
                    </c:pt>
                    <c:pt idx="3455">
                      <c:v>1.30815458598183</c:v>
                    </c:pt>
                    <c:pt idx="3456">
                      <c:v>1.3191819112968699</c:v>
                    </c:pt>
                    <c:pt idx="3457">
                      <c:v>1.3066695349052999</c:v>
                    </c:pt>
                    <c:pt idx="3458">
                      <c:v>1.2825750732177901</c:v>
                    </c:pt>
                    <c:pt idx="3459">
                      <c:v>1.27952045395669</c:v>
                    </c:pt>
                    <c:pt idx="3460">
                      <c:v>1.26870337879406</c:v>
                    </c:pt>
                    <c:pt idx="3461">
                      <c:v>1.2545961339888201</c:v>
                    </c:pt>
                    <c:pt idx="3462">
                      <c:v>1.2473125484273699</c:v>
                    </c:pt>
                    <c:pt idx="3463">
                      <c:v>1.22191710398286</c:v>
                    </c:pt>
                    <c:pt idx="3464">
                      <c:v>1.2130425385563</c:v>
                    </c:pt>
                    <c:pt idx="3465">
                      <c:v>1.2190345221549099</c:v>
                    </c:pt>
                    <c:pt idx="3466">
                      <c:v>1.2340996442085601</c:v>
                    </c:pt>
                    <c:pt idx="3467">
                      <c:v>1.23571886545858</c:v>
                    </c:pt>
                    <c:pt idx="3468">
                      <c:v>1.23833814562228</c:v>
                    </c:pt>
                    <c:pt idx="3469">
                      <c:v>1.24961166775557</c:v>
                    </c:pt>
                    <c:pt idx="3470">
                      <c:v>1.25181470772432</c:v>
                    </c:pt>
                    <c:pt idx="3471">
                      <c:v>1.2692768397441501</c:v>
                    </c:pt>
                    <c:pt idx="3472">
                      <c:v>1.2699558752126701</c:v>
                    </c:pt>
                    <c:pt idx="3473">
                      <c:v>1.2732898470456899</c:v>
                    </c:pt>
                    <c:pt idx="3474">
                      <c:v>1.26419038862175</c:v>
                    </c:pt>
                    <c:pt idx="3475">
                      <c:v>1.26670785551994</c:v>
                    </c:pt>
                    <c:pt idx="3476">
                      <c:v>1.2723784674088301</c:v>
                    </c:pt>
                    <c:pt idx="3477">
                      <c:v>1.3388148115634799</c:v>
                    </c:pt>
                    <c:pt idx="3478">
                      <c:v>1.3163212355434799</c:v>
                    </c:pt>
                    <c:pt idx="3479">
                      <c:v>1.33788101725936</c:v>
                    </c:pt>
                    <c:pt idx="3480">
                      <c:v>1.28232436927522</c:v>
                    </c:pt>
                    <c:pt idx="3481">
                      <c:v>1.2268254760948201</c:v>
                    </c:pt>
                    <c:pt idx="3482">
                      <c:v>1.2991112654175501</c:v>
                    </c:pt>
                    <c:pt idx="3483">
                      <c:v>1.29593111831469</c:v>
                    </c:pt>
                    <c:pt idx="3484">
                      <c:v>1.2964071165219799</c:v>
                    </c:pt>
                    <c:pt idx="3485">
                      <c:v>1.27251491825077</c:v>
                    </c:pt>
                    <c:pt idx="3486">
                      <c:v>1.2246624455581301</c:v>
                    </c:pt>
                    <c:pt idx="3487">
                      <c:v>1.2182840143792399</c:v>
                    </c:pt>
                    <c:pt idx="3488">
                      <c:v>1.2129489373395801</c:v>
                    </c:pt>
                    <c:pt idx="3489">
                      <c:v>1.19082425696706</c:v>
                    </c:pt>
                    <c:pt idx="3490">
                      <c:v>1.17263618781729</c:v>
                    </c:pt>
                    <c:pt idx="3491">
                      <c:v>1.18373014847692</c:v>
                    </c:pt>
                    <c:pt idx="3492">
                      <c:v>1.16933241560495</c:v>
                    </c:pt>
                    <c:pt idx="3493">
                      <c:v>1.1838048330508699</c:v>
                    </c:pt>
                    <c:pt idx="3494">
                      <c:v>1.18346263928705</c:v>
                    </c:pt>
                    <c:pt idx="3495">
                      <c:v>1.1556604499888099</c:v>
                    </c:pt>
                    <c:pt idx="3496">
                      <c:v>1.1416620620545199</c:v>
                    </c:pt>
                    <c:pt idx="3497">
                      <c:v>1.1279154887663301</c:v>
                    </c:pt>
                    <c:pt idx="3498">
                      <c:v>1.1339474371309199</c:v>
                    </c:pt>
                    <c:pt idx="3499">
                      <c:v>1.1212585990463999</c:v>
                    </c:pt>
                    <c:pt idx="3500">
                      <c:v>1.1225879011250199</c:v>
                    </c:pt>
                    <c:pt idx="3501">
                      <c:v>1.10401122569432</c:v>
                    </c:pt>
                    <c:pt idx="3502">
                      <c:v>1.0581747069447001</c:v>
                    </c:pt>
                    <c:pt idx="3503">
                      <c:v>1.06468441955705</c:v>
                    </c:pt>
                    <c:pt idx="3504">
                      <c:v>1.0732432683009301</c:v>
                    </c:pt>
                    <c:pt idx="3505">
                      <c:v>1.0697758166428599</c:v>
                    </c:pt>
                    <c:pt idx="3506">
                      <c:v>1.0730139269607499</c:v>
                    </c:pt>
                    <c:pt idx="3507">
                      <c:v>1.0889405397562599</c:v>
                    </c:pt>
                    <c:pt idx="3508">
                      <c:v>1.09549571189968</c:v>
                    </c:pt>
                    <c:pt idx="3509">
                      <c:v>1.06182849969474</c:v>
                    </c:pt>
                    <c:pt idx="3510">
                      <c:v>1.05757385832447</c:v>
                    </c:pt>
                    <c:pt idx="3511">
                      <c:v>1.04813741207106</c:v>
                    </c:pt>
                    <c:pt idx="3512">
                      <c:v>1.0386625966332099</c:v>
                    </c:pt>
                    <c:pt idx="3513">
                      <c:v>1.0147281913291799</c:v>
                    </c:pt>
                    <c:pt idx="3514">
                      <c:v>1.00255298133399</c:v>
                    </c:pt>
                    <c:pt idx="3515">
                      <c:v>1.0129945385861501</c:v>
                    </c:pt>
                    <c:pt idx="3516">
                      <c:v>1.01836682025646</c:v>
                    </c:pt>
                    <c:pt idx="3517">
                      <c:v>1.0170986037492</c:v>
                    </c:pt>
                    <c:pt idx="3518">
                      <c:v>1.0029100362835399</c:v>
                    </c:pt>
                    <c:pt idx="3519">
                      <c:v>1.00049155291775</c:v>
                    </c:pt>
                    <c:pt idx="3520">
                      <c:v>1.0337795030127299</c:v>
                    </c:pt>
                    <c:pt idx="3521">
                      <c:v>1.04488406024508</c:v>
                    </c:pt>
                    <c:pt idx="3522">
                      <c:v>1.04685210484437</c:v>
                    </c:pt>
                    <c:pt idx="3523">
                      <c:v>1.04262450924442</c:v>
                    </c:pt>
                    <c:pt idx="3524">
                      <c:v>1.0461254427731601</c:v>
                    </c:pt>
                    <c:pt idx="3525">
                      <c:v>1.0802053822894999</c:v>
                    </c:pt>
                    <c:pt idx="3526">
                      <c:v>1.07270761197234</c:v>
                    </c:pt>
                    <c:pt idx="3527">
                      <c:v>1.1239721882687601</c:v>
                    </c:pt>
                    <c:pt idx="3528">
                      <c:v>1.1330028454161301</c:v>
                    </c:pt>
                    <c:pt idx="3529">
                      <c:v>1.16052800468497</c:v>
                    </c:pt>
                    <c:pt idx="3530">
                      <c:v>1.1520616715007399</c:v>
                    </c:pt>
                    <c:pt idx="3531">
                      <c:v>1.1754817278794201</c:v>
                    </c:pt>
                    <c:pt idx="3532">
                      <c:v>1.15057978320944</c:v>
                    </c:pt>
                    <c:pt idx="3533">
                      <c:v>1.15613104691319</c:v>
                    </c:pt>
                    <c:pt idx="3534">
                      <c:v>1.1417272019065501</c:v>
                    </c:pt>
                    <c:pt idx="3535">
                      <c:v>1.1449691464288501</c:v>
                    </c:pt>
                    <c:pt idx="3536">
                      <c:v>1.14868316664846</c:v>
                    </c:pt>
                    <c:pt idx="3537">
                      <c:v>1.1690747733807501</c:v>
                    </c:pt>
                    <c:pt idx="3538">
                      <c:v>1.17187098413686</c:v>
                    </c:pt>
                    <c:pt idx="3539">
                      <c:v>1.1905591655660499</c:v>
                    </c:pt>
                    <c:pt idx="3540">
                      <c:v>1.17930386319962</c:v>
                    </c:pt>
                    <c:pt idx="3541">
                      <c:v>1.1831192459514199</c:v>
                    </c:pt>
                    <c:pt idx="3542">
                      <c:v>1.19582420215317</c:v>
                    </c:pt>
                    <c:pt idx="3543">
                      <c:v>1.1679064231660099</c:v>
                    </c:pt>
                    <c:pt idx="3544">
                      <c:v>1.1421604864413599</c:v>
                    </c:pt>
                    <c:pt idx="3545">
                      <c:v>1.1279614922080901</c:v>
                    </c:pt>
                    <c:pt idx="3546">
                      <c:v>1.1136277791198499</c:v>
                    </c:pt>
                    <c:pt idx="3547">
                      <c:v>1.1119456454118</c:v>
                    </c:pt>
                    <c:pt idx="3548">
                      <c:v>1.0935781287249</c:v>
                    </c:pt>
                    <c:pt idx="3549">
                      <c:v>1.06180144499465</c:v>
                    </c:pt>
                    <c:pt idx="3550">
                      <c:v>1.07151184753475</c:v>
                    </c:pt>
                    <c:pt idx="3551">
                      <c:v>1.0791701171536401</c:v>
                    </c:pt>
                    <c:pt idx="3552">
                      <c:v>1.0738680782297001</c:v>
                    </c:pt>
                    <c:pt idx="3553">
                      <c:v>1.0471207367066799</c:v>
                    </c:pt>
                    <c:pt idx="3554">
                      <c:v>1.02290378211025</c:v>
                    </c:pt>
                    <c:pt idx="3555">
                      <c:v>1.0139991165657001</c:v>
                    </c:pt>
                    <c:pt idx="3556">
                      <c:v>1.0215119093960101</c:v>
                    </c:pt>
                    <c:pt idx="3557">
                      <c:v>1.0093382626577201</c:v>
                    </c:pt>
                    <c:pt idx="3558">
                      <c:v>0.94942356813606499</c:v>
                    </c:pt>
                    <c:pt idx="3559">
                      <c:v>0.95316441606285796</c:v>
                    </c:pt>
                    <c:pt idx="3560">
                      <c:v>0.94974179693403205</c:v>
                    </c:pt>
                    <c:pt idx="3561">
                      <c:v>0.94484199649508904</c:v>
                    </c:pt>
                    <c:pt idx="3562">
                      <c:v>0.86864116263098801</c:v>
                    </c:pt>
                    <c:pt idx="3563">
                      <c:v>0.85820498794346101</c:v>
                    </c:pt>
                    <c:pt idx="3564">
                      <c:v>0.81004963040327604</c:v>
                    </c:pt>
                    <c:pt idx="3565">
                      <c:v>0.81975856434494798</c:v>
                    </c:pt>
                    <c:pt idx="3566">
                      <c:v>0.80848717610114096</c:v>
                    </c:pt>
                    <c:pt idx="3567">
                      <c:v>0.80165235164002402</c:v>
                    </c:pt>
                    <c:pt idx="3568">
                      <c:v>0.78271007632143097</c:v>
                    </c:pt>
                    <c:pt idx="3569">
                      <c:v>0.791670517503136</c:v>
                    </c:pt>
                    <c:pt idx="3570">
                      <c:v>0.767471326041686</c:v>
                    </c:pt>
                    <c:pt idx="3571">
                      <c:v>0.74967620305407401</c:v>
                    </c:pt>
                    <c:pt idx="3572">
                      <c:v>0.75495897367622</c:v>
                    </c:pt>
                    <c:pt idx="3573">
                      <c:v>0.77397468131320901</c:v>
                    </c:pt>
                    <c:pt idx="3574">
                      <c:v>0.75622610548426195</c:v>
                    </c:pt>
                    <c:pt idx="3575">
                      <c:v>0.75910552215904403</c:v>
                    </c:pt>
                    <c:pt idx="3576">
                      <c:v>0.75643157622819701</c:v>
                    </c:pt>
                    <c:pt idx="3577">
                      <c:v>0.74349327685601496</c:v>
                    </c:pt>
                    <c:pt idx="3578">
                      <c:v>0.73617543060802604</c:v>
                    </c:pt>
                    <c:pt idx="3579">
                      <c:v>0.73559259681692601</c:v>
                    </c:pt>
                    <c:pt idx="3580">
                      <c:v>0.73301827863010305</c:v>
                    </c:pt>
                    <c:pt idx="3581">
                      <c:v>0.70095661714105895</c:v>
                    </c:pt>
                    <c:pt idx="3582">
                      <c:v>0.69937175517445604</c:v>
                    </c:pt>
                    <c:pt idx="3583">
                      <c:v>0.690949511938036</c:v>
                    </c:pt>
                    <c:pt idx="3584">
                      <c:v>0.67009297000355705</c:v>
                    </c:pt>
                    <c:pt idx="3585">
                      <c:v>0.66253313597156105</c:v>
                    </c:pt>
                    <c:pt idx="3586">
                      <c:v>0.64816016298543599</c:v>
                    </c:pt>
                    <c:pt idx="3587">
                      <c:v>0.65469691013065001</c:v>
                    </c:pt>
                    <c:pt idx="3588">
                      <c:v>0.64793865048578603</c:v>
                    </c:pt>
                    <c:pt idx="3589">
                      <c:v>0.65503488935202703</c:v>
                    </c:pt>
                    <c:pt idx="3590">
                      <c:v>0.66543972604659196</c:v>
                    </c:pt>
                    <c:pt idx="3591">
                      <c:v>0.69205521032070005</c:v>
                    </c:pt>
                    <c:pt idx="3592">
                      <c:v>0.717289379672712</c:v>
                    </c:pt>
                    <c:pt idx="3593">
                      <c:v>0.68019219852517698</c:v>
                    </c:pt>
                    <c:pt idx="3594">
                      <c:v>0.67298236394139499</c:v>
                    </c:pt>
                    <c:pt idx="3595">
                      <c:v>0.66621472973086704</c:v>
                    </c:pt>
                    <c:pt idx="3596">
                      <c:v>0.66375846243050696</c:v>
                    </c:pt>
                    <c:pt idx="3597">
                      <c:v>0.66451391771340096</c:v>
                    </c:pt>
                    <c:pt idx="3598">
                      <c:v>0.72848803174555798</c:v>
                    </c:pt>
                    <c:pt idx="3599">
                      <c:v>0.71816856097542603</c:v>
                    </c:pt>
                    <c:pt idx="3600">
                      <c:v>0.71068137531787701</c:v>
                    </c:pt>
                    <c:pt idx="3601">
                      <c:v>0.72571287656945305</c:v>
                    </c:pt>
                    <c:pt idx="3602">
                      <c:v>0.73609595908181302</c:v>
                    </c:pt>
                    <c:pt idx="3603">
                      <c:v>0.73830080015327604</c:v>
                    </c:pt>
                    <c:pt idx="3604">
                      <c:v>0.74302374307969199</c:v>
                    </c:pt>
                    <c:pt idx="3605">
                      <c:v>0.75559892438285403</c:v>
                    </c:pt>
                    <c:pt idx="3606">
                      <c:v>0.75066411783200804</c:v>
                    </c:pt>
                    <c:pt idx="3607">
                      <c:v>0.73956717406199002</c:v>
                    </c:pt>
                    <c:pt idx="3608">
                      <c:v>0.72829013651913099</c:v>
                    </c:pt>
                    <c:pt idx="3609">
                      <c:v>0.74123415088916</c:v>
                    </c:pt>
                    <c:pt idx="3610">
                      <c:v>0.76629736924080205</c:v>
                    </c:pt>
                    <c:pt idx="3611">
                      <c:v>0.79173878889670102</c:v>
                    </c:pt>
                    <c:pt idx="3612">
                      <c:v>0.76190946365790402</c:v>
                    </c:pt>
                    <c:pt idx="3613">
                      <c:v>0.74245273496084396</c:v>
                    </c:pt>
                    <c:pt idx="3614">
                      <c:v>0.76686783627474497</c:v>
                    </c:pt>
                    <c:pt idx="3615">
                      <c:v>0.76950750057148898</c:v>
                    </c:pt>
                    <c:pt idx="3616">
                      <c:v>0.75784902237194196</c:v>
                    </c:pt>
                    <c:pt idx="3617">
                      <c:v>0.75515161701379696</c:v>
                    </c:pt>
                    <c:pt idx="3618">
                      <c:v>0.75208342817283802</c:v>
                    </c:pt>
                    <c:pt idx="3619">
                      <c:v>0.77740184822798097</c:v>
                    </c:pt>
                    <c:pt idx="3620">
                      <c:v>0.83151007206674199</c:v>
                    </c:pt>
                    <c:pt idx="3621">
                      <c:v>0.847236225156762</c:v>
                    </c:pt>
                    <c:pt idx="3622">
                      <c:v>1.02329503935197</c:v>
                    </c:pt>
                    <c:pt idx="3623">
                      <c:v>1.1930461336643401</c:v>
                    </c:pt>
                    <c:pt idx="3624">
                      <c:v>1.11699957750796</c:v>
                    </c:pt>
                    <c:pt idx="3625">
                      <c:v>1.12743465614883</c:v>
                    </c:pt>
                    <c:pt idx="3626">
                      <c:v>1.0794565067603099</c:v>
                    </c:pt>
                    <c:pt idx="3627">
                      <c:v>1.0465838505865701</c:v>
                    </c:pt>
                    <c:pt idx="3628">
                      <c:v>1.04223564058351</c:v>
                    </c:pt>
                    <c:pt idx="3629">
                      <c:v>1.0876521928059</c:v>
                    </c:pt>
                    <c:pt idx="3630">
                      <c:v>1.06101388564613</c:v>
                    </c:pt>
                    <c:pt idx="3631">
                      <c:v>1.10789700501374</c:v>
                    </c:pt>
                    <c:pt idx="3632">
                      <c:v>1.15798148003648</c:v>
                    </c:pt>
                    <c:pt idx="3633">
                      <c:v>1.13350390932982</c:v>
                    </c:pt>
                    <c:pt idx="3634">
                      <c:v>1.13975649988007</c:v>
                    </c:pt>
                    <c:pt idx="3635">
                      <c:v>1.0911574064640299</c:v>
                    </c:pt>
                    <c:pt idx="3636">
                      <c:v>1.1195578292911801</c:v>
                    </c:pt>
                    <c:pt idx="3637">
                      <c:v>1.2195266466752599</c:v>
                    </c:pt>
                    <c:pt idx="3638">
                      <c:v>1.20269050860466</c:v>
                    </c:pt>
                    <c:pt idx="3639">
                      <c:v>1.2184661619205399</c:v>
                    </c:pt>
                    <c:pt idx="3640">
                      <c:v>1.2204697818368599</c:v>
                    </c:pt>
                    <c:pt idx="3641">
                      <c:v>1.2074962437493</c:v>
                    </c:pt>
                    <c:pt idx="3642">
                      <c:v>1.2060718685440499</c:v>
                    </c:pt>
                    <c:pt idx="3643">
                      <c:v>1.2296525494687101</c:v>
                    </c:pt>
                    <c:pt idx="3644">
                      <c:v>1.27698611433766</c:v>
                    </c:pt>
                    <c:pt idx="3645">
                      <c:v>1.25485251371825</c:v>
                    </c:pt>
                    <c:pt idx="3646">
                      <c:v>1.2172212211814299</c:v>
                    </c:pt>
                    <c:pt idx="3647">
                      <c:v>1.1323067646776099</c:v>
                    </c:pt>
                    <c:pt idx="3648">
                      <c:v>1.1486293894219199</c:v>
                    </c:pt>
                    <c:pt idx="3649">
                      <c:v>1.1434983603311899</c:v>
                    </c:pt>
                    <c:pt idx="3650">
                      <c:v>1.1116408176302801</c:v>
                    </c:pt>
                    <c:pt idx="3651">
                      <c:v>1.1394615808333399</c:v>
                    </c:pt>
                    <c:pt idx="3652">
                      <c:v>1.1334860416119199</c:v>
                    </c:pt>
                    <c:pt idx="3653">
                      <c:v>1.1050354792727699</c:v>
                    </c:pt>
                    <c:pt idx="3654">
                      <c:v>1.10541036431466</c:v>
                    </c:pt>
                    <c:pt idx="3655">
                      <c:v>1.1069037103107799</c:v>
                    </c:pt>
                    <c:pt idx="3656">
                      <c:v>1.1295749366626999</c:v>
                    </c:pt>
                    <c:pt idx="3657">
                      <c:v>1.12300994210431</c:v>
                    </c:pt>
                    <c:pt idx="3658">
                      <c:v>1.1362709479753299</c:v>
                    </c:pt>
                    <c:pt idx="3659">
                      <c:v>1.12590785220211</c:v>
                    </c:pt>
                    <c:pt idx="3660">
                      <c:v>1.11626801413758</c:v>
                    </c:pt>
                    <c:pt idx="3661">
                      <c:v>1.11971333195214</c:v>
                    </c:pt>
                    <c:pt idx="3662">
                      <c:v>1.1097148741191301</c:v>
                    </c:pt>
                    <c:pt idx="3663">
                      <c:v>1.1159988950770401</c:v>
                    </c:pt>
                    <c:pt idx="3664">
                      <c:v>1.0752113265224701</c:v>
                    </c:pt>
                    <c:pt idx="3665">
                      <c:v>1.0714063844178601</c:v>
                    </c:pt>
                    <c:pt idx="3666">
                      <c:v>1.0852182751526001</c:v>
                    </c:pt>
                    <c:pt idx="3667">
                      <c:v>1.1742625134801801</c:v>
                    </c:pt>
                    <c:pt idx="3668">
                      <c:v>1.1690239672785301</c:v>
                    </c:pt>
                    <c:pt idx="3669">
                      <c:v>1.17888840854615</c:v>
                    </c:pt>
                    <c:pt idx="3670">
                      <c:v>1.1655291072035701</c:v>
                    </c:pt>
                    <c:pt idx="3671">
                      <c:v>1.1694527332807501</c:v>
                    </c:pt>
                    <c:pt idx="3672">
                      <c:v>1.14894112480098</c:v>
                    </c:pt>
                    <c:pt idx="3673">
                      <c:v>1.16082554761226</c:v>
                    </c:pt>
                    <c:pt idx="3674">
                      <c:v>1.1949833388243301</c:v>
                    </c:pt>
                    <c:pt idx="3675">
                      <c:v>1.2219850728617501</c:v>
                    </c:pt>
                    <c:pt idx="3676">
                      <c:v>1.3314339518059</c:v>
                    </c:pt>
                    <c:pt idx="3677">
                      <c:v>1.31687221615108</c:v>
                    </c:pt>
                    <c:pt idx="3678">
                      <c:v>1.3309175730888401</c:v>
                    </c:pt>
                    <c:pt idx="3679">
                      <c:v>1.3355384687483001</c:v>
                    </c:pt>
                    <c:pt idx="3680">
                      <c:v>1.3196682786648399</c:v>
                    </c:pt>
                    <c:pt idx="3681">
                      <c:v>1.32619837905062</c:v>
                    </c:pt>
                    <c:pt idx="3682">
                      <c:v>1.3101503046054801</c:v>
                    </c:pt>
                    <c:pt idx="3683">
                      <c:v>1.3517755284469899</c:v>
                    </c:pt>
                    <c:pt idx="3684">
                      <c:v>1.30680197341392</c:v>
                    </c:pt>
                    <c:pt idx="3685">
                      <c:v>1.3089477937692999</c:v>
                    </c:pt>
                    <c:pt idx="3686">
                      <c:v>1.3465601136954</c:v>
                    </c:pt>
                    <c:pt idx="3687">
                      <c:v>1.3372064800485699</c:v>
                    </c:pt>
                    <c:pt idx="3688">
                      <c:v>1.35248009401244</c:v>
                    </c:pt>
                    <c:pt idx="3689">
                      <c:v>1.32126223686333</c:v>
                    </c:pt>
                    <c:pt idx="3690">
                      <c:v>1.3255953765684101</c:v>
                    </c:pt>
                    <c:pt idx="3691">
                      <c:v>1.3381957827667501</c:v>
                    </c:pt>
                    <c:pt idx="3692">
                      <c:v>1.3293205924011799</c:v>
                    </c:pt>
                    <c:pt idx="3693">
                      <c:v>1.3363876004392099</c:v>
                    </c:pt>
                    <c:pt idx="3694">
                      <c:v>1.3395680339962199</c:v>
                    </c:pt>
                    <c:pt idx="3695">
                      <c:v>1.3254195332321399</c:v>
                    </c:pt>
                    <c:pt idx="3696">
                      <c:v>1.2697397999102</c:v>
                    </c:pt>
                    <c:pt idx="3697">
                      <c:v>1.2510729922695301</c:v>
                    </c:pt>
                    <c:pt idx="3698">
                      <c:v>1.25668406294089</c:v>
                    </c:pt>
                    <c:pt idx="3699">
                      <c:v>1.2636103236827601</c:v>
                    </c:pt>
                    <c:pt idx="3700">
                      <c:v>1.2796567318939001</c:v>
                    </c:pt>
                    <c:pt idx="3701">
                      <c:v>1.2801285830179301</c:v>
                    </c:pt>
                    <c:pt idx="3702">
                      <c:v>1.2912168815507601</c:v>
                    </c:pt>
                    <c:pt idx="3703">
                      <c:v>1.31442226508576</c:v>
                    </c:pt>
                    <c:pt idx="3704">
                      <c:v>1.3110790639493299</c:v>
                    </c:pt>
                    <c:pt idx="3705">
                      <c:v>1.3452970446975301</c:v>
                    </c:pt>
                    <c:pt idx="3706">
                      <c:v>1.37511427866876</c:v>
                    </c:pt>
                    <c:pt idx="3707">
                      <c:v>1.39400344663996</c:v>
                    </c:pt>
                    <c:pt idx="3708">
                      <c:v>1.38125723684721</c:v>
                    </c:pt>
                    <c:pt idx="3709">
                      <c:v>1.3827606137638699</c:v>
                    </c:pt>
                    <c:pt idx="3710">
                      <c:v>1.36946051437084</c:v>
                    </c:pt>
                    <c:pt idx="3711">
                      <c:v>1.3013765960629999</c:v>
                    </c:pt>
                    <c:pt idx="3712">
                      <c:v>1.3160547739794299</c:v>
                    </c:pt>
                    <c:pt idx="3713">
                      <c:v>1.3379871595394901</c:v>
                    </c:pt>
                    <c:pt idx="3714">
                      <c:v>1.30496716894497</c:v>
                    </c:pt>
                    <c:pt idx="3715">
                      <c:v>1.2436929587205801</c:v>
                    </c:pt>
                    <c:pt idx="3716">
                      <c:v>1.24685787487543</c:v>
                    </c:pt>
                    <c:pt idx="3717">
                      <c:v>1.2534300348659499</c:v>
                    </c:pt>
                    <c:pt idx="3718">
                      <c:v>1.23863563150696</c:v>
                    </c:pt>
                    <c:pt idx="3719">
                      <c:v>1.23347616072832</c:v>
                    </c:pt>
                    <c:pt idx="3720">
                      <c:v>1.2406995055268999</c:v>
                    </c:pt>
                    <c:pt idx="3721">
                      <c:v>1.24956702816473</c:v>
                    </c:pt>
                    <c:pt idx="3722">
                      <c:v>1.2651477413868399</c:v>
                    </c:pt>
                    <c:pt idx="3723">
                      <c:v>1.29318419938243</c:v>
                    </c:pt>
                    <c:pt idx="3724">
                      <c:v>1.26328962727364</c:v>
                    </c:pt>
                    <c:pt idx="3725">
                      <c:v>1.25409723171924</c:v>
                    </c:pt>
                    <c:pt idx="3726">
                      <c:v>1.27088599459188</c:v>
                    </c:pt>
                    <c:pt idx="3727">
                      <c:v>1.27578733866641</c:v>
                    </c:pt>
                    <c:pt idx="3728">
                      <c:v>1.2780934059587099</c:v>
                    </c:pt>
                    <c:pt idx="3729">
                      <c:v>1.29312563236336</c:v>
                    </c:pt>
                    <c:pt idx="3730">
                      <c:v>1.2991046401952699</c:v>
                    </c:pt>
                    <c:pt idx="3731">
                      <c:v>1.2338969312068</c:v>
                    </c:pt>
                    <c:pt idx="3732">
                      <c:v>1.23151016085286</c:v>
                    </c:pt>
                    <c:pt idx="3733">
                      <c:v>1.2114661429491</c:v>
                    </c:pt>
                    <c:pt idx="3734">
                      <c:v>1.1264711646896099</c:v>
                    </c:pt>
                    <c:pt idx="3735">
                      <c:v>1.1360766258561601</c:v>
                    </c:pt>
                    <c:pt idx="3736">
                      <c:v>1.1240718092944399</c:v>
                    </c:pt>
                    <c:pt idx="3737">
                      <c:v>1.1247916967916001</c:v>
                    </c:pt>
                    <c:pt idx="3738">
                      <c:v>1.13929972365661</c:v>
                    </c:pt>
                    <c:pt idx="3739">
                      <c:v>1.13608086403132</c:v>
                    </c:pt>
                    <c:pt idx="3740">
                      <c:v>1.1405234332149199</c:v>
                    </c:pt>
                    <c:pt idx="3741">
                      <c:v>1.1219676567780199</c:v>
                    </c:pt>
                    <c:pt idx="3742">
                      <c:v>1.0893735854905</c:v>
                    </c:pt>
                    <c:pt idx="3743">
                      <c:v>1.11594484263225</c:v>
                    </c:pt>
                    <c:pt idx="3744">
                      <c:v>1.14497337720409</c:v>
                    </c:pt>
                    <c:pt idx="3745">
                      <c:v>1.13236155652283</c:v>
                    </c:pt>
                    <c:pt idx="3746">
                      <c:v>1.1827605819204301</c:v>
                    </c:pt>
                    <c:pt idx="3747">
                      <c:v>1.2059144444693899</c:v>
                    </c:pt>
                    <c:pt idx="3748">
                      <c:v>1.19902680592775</c:v>
                    </c:pt>
                    <c:pt idx="3749">
                      <c:v>1.20006735001172</c:v>
                    </c:pt>
                    <c:pt idx="3750">
                      <c:v>1.18633940528865</c:v>
                    </c:pt>
                    <c:pt idx="3751">
                      <c:v>1.1898452469857499</c:v>
                    </c:pt>
                    <c:pt idx="3752">
                      <c:v>1.2107991637433799</c:v>
                    </c:pt>
                    <c:pt idx="3753">
                      <c:v>1.15478352145719</c:v>
                    </c:pt>
                    <c:pt idx="3754">
                      <c:v>1.15990076664119</c:v>
                    </c:pt>
                    <c:pt idx="3755">
                      <c:v>1.1790926902533101</c:v>
                    </c:pt>
                    <c:pt idx="3756">
                      <c:v>1.09155140043409</c:v>
                    </c:pt>
                    <c:pt idx="3757">
                      <c:v>1.0782188136905499</c:v>
                    </c:pt>
                    <c:pt idx="3758">
                      <c:v>1.04292008977221</c:v>
                    </c:pt>
                    <c:pt idx="3759">
                      <c:v>1.0466547579374501</c:v>
                    </c:pt>
                    <c:pt idx="3760">
                      <c:v>1.0508199148297199</c:v>
                    </c:pt>
                    <c:pt idx="3761">
                      <c:v>1.0572854298962799</c:v>
                    </c:pt>
                    <c:pt idx="3762">
                      <c:v>1.06998061304726</c:v>
                    </c:pt>
                    <c:pt idx="3763">
                      <c:v>1.06753893610789</c:v>
                    </c:pt>
                    <c:pt idx="3764">
                      <c:v>1.06144569166629</c:v>
                    </c:pt>
                    <c:pt idx="3765">
                      <c:v>1.0577871238834</c:v>
                    </c:pt>
                    <c:pt idx="3766">
                      <c:v>1.07215020090348</c:v>
                    </c:pt>
                    <c:pt idx="3767">
                      <c:v>1.0680022323387099</c:v>
                    </c:pt>
                    <c:pt idx="3768">
                      <c:v>1.0854346334568501</c:v>
                    </c:pt>
                    <c:pt idx="3769">
                      <c:v>1.1060565403579401</c:v>
                    </c:pt>
                    <c:pt idx="3770">
                      <c:v>1.1274634775743899</c:v>
                    </c:pt>
                    <c:pt idx="3771">
                      <c:v>1.1265731881085701</c:v>
                    </c:pt>
                    <c:pt idx="3772">
                      <c:v>1.0069040610614499</c:v>
                    </c:pt>
                    <c:pt idx="3773">
                      <c:v>1.0141966837065299</c:v>
                    </c:pt>
                    <c:pt idx="3774">
                      <c:v>1.0167144133266399</c:v>
                    </c:pt>
                    <c:pt idx="3775">
                      <c:v>1.0274563347277501</c:v>
                    </c:pt>
                    <c:pt idx="3776">
                      <c:v>1.0404814477895199</c:v>
                    </c:pt>
                    <c:pt idx="3777">
                      <c:v>1.04884799494529</c:v>
                    </c:pt>
                    <c:pt idx="3778">
                      <c:v>1.05322165602594</c:v>
                    </c:pt>
                    <c:pt idx="3779">
                      <c:v>1.05040424669961</c:v>
                    </c:pt>
                    <c:pt idx="3780">
                      <c:v>1.0480675776091399</c:v>
                    </c:pt>
                    <c:pt idx="3781">
                      <c:v>1.0532464088178899</c:v>
                    </c:pt>
                    <c:pt idx="3782">
                      <c:v>1.0542791667768401</c:v>
                    </c:pt>
                    <c:pt idx="3783">
                      <c:v>1.0547005035896799</c:v>
                    </c:pt>
                    <c:pt idx="3784">
                      <c:v>1.05385321098458</c:v>
                    </c:pt>
                    <c:pt idx="3785">
                      <c:v>1.0436967550096801</c:v>
                    </c:pt>
                    <c:pt idx="3786">
                      <c:v>1.04600702625537</c:v>
                    </c:pt>
                    <c:pt idx="3787">
                      <c:v>1.0761104936551</c:v>
                    </c:pt>
                    <c:pt idx="3788">
                      <c:v>1.10112642477074</c:v>
                    </c:pt>
                    <c:pt idx="3789">
                      <c:v>1.10643840850205</c:v>
                    </c:pt>
                    <c:pt idx="3790">
                      <c:v>1.0918284172077899</c:v>
                    </c:pt>
                    <c:pt idx="3791">
                      <c:v>1.11508979011793</c:v>
                    </c:pt>
                    <c:pt idx="3792">
                      <c:v>1.21582674964485</c:v>
                    </c:pt>
                    <c:pt idx="3793">
                      <c:v>1.22817739873855</c:v>
                    </c:pt>
                    <c:pt idx="3794">
                      <c:v>1.1709595927426599</c:v>
                    </c:pt>
                    <c:pt idx="3795">
                      <c:v>1.1725097474969599</c:v>
                    </c:pt>
                    <c:pt idx="3796">
                      <c:v>1.1761741699743899</c:v>
                    </c:pt>
                    <c:pt idx="3797">
                      <c:v>1.19292935695043</c:v>
                    </c:pt>
                    <c:pt idx="3798">
                      <c:v>1.2098421079272199</c:v>
                    </c:pt>
                    <c:pt idx="3799">
                      <c:v>1.2108858177089901</c:v>
                    </c:pt>
                    <c:pt idx="3800">
                      <c:v>1.20223727378334</c:v>
                    </c:pt>
                    <c:pt idx="3801">
                      <c:v>1.18055626001822</c:v>
                    </c:pt>
                    <c:pt idx="3802">
                      <c:v>1.2000772520093701</c:v>
                    </c:pt>
                    <c:pt idx="3803">
                      <c:v>1.2071833110524099</c:v>
                    </c:pt>
                    <c:pt idx="3804">
                      <c:v>1.2147395298936501</c:v>
                    </c:pt>
                    <c:pt idx="3805">
                      <c:v>1.18911001868928</c:v>
                    </c:pt>
                    <c:pt idx="3806">
                      <c:v>1.2154679999742599</c:v>
                    </c:pt>
                    <c:pt idx="3807">
                      <c:v>1.2309300496746101</c:v>
                    </c:pt>
                    <c:pt idx="3808">
                      <c:v>1.2193239660684501</c:v>
                    </c:pt>
                    <c:pt idx="3809">
                      <c:v>1.2526157798553199</c:v>
                    </c:pt>
                    <c:pt idx="3810">
                      <c:v>1.2591346085614901</c:v>
                    </c:pt>
                    <c:pt idx="3811">
                      <c:v>1.2512626892748699</c:v>
                    </c:pt>
                    <c:pt idx="3812">
                      <c:v>1.25832490152501</c:v>
                    </c:pt>
                    <c:pt idx="3813">
                      <c:v>1.2427836168914601</c:v>
                    </c:pt>
                    <c:pt idx="3814">
                      <c:v>1.2489212366756901</c:v>
                    </c:pt>
                    <c:pt idx="3815">
                      <c:v>1.26120050801904</c:v>
                    </c:pt>
                    <c:pt idx="3816">
                      <c:v>1.24577675286268</c:v>
                    </c:pt>
                    <c:pt idx="3817">
                      <c:v>1.26009096919522</c:v>
                    </c:pt>
                    <c:pt idx="3818">
                      <c:v>1.25498258044378</c:v>
                    </c:pt>
                    <c:pt idx="3819">
                      <c:v>1.25511133529318</c:v>
                    </c:pt>
                    <c:pt idx="3820">
                      <c:v>1.27820143419564</c:v>
                    </c:pt>
                    <c:pt idx="3821">
                      <c:v>1.28257829019953</c:v>
                    </c:pt>
                    <c:pt idx="3822">
                      <c:v>1.2825372733640401</c:v>
                    </c:pt>
                    <c:pt idx="3823">
                      <c:v>1.29241866735302</c:v>
                    </c:pt>
                    <c:pt idx="3824">
                      <c:v>1.30961872050089</c:v>
                    </c:pt>
                    <c:pt idx="3825">
                      <c:v>1.2950666817465399</c:v>
                    </c:pt>
                    <c:pt idx="3826">
                      <c:v>1.31914098099874</c:v>
                    </c:pt>
                    <c:pt idx="3827">
                      <c:v>1.3213209831502499</c:v>
                    </c:pt>
                    <c:pt idx="3828">
                      <c:v>1.31672088174389</c:v>
                    </c:pt>
                    <c:pt idx="3829">
                      <c:v>1.3015888025642499</c:v>
                    </c:pt>
                    <c:pt idx="3830">
                      <c:v>1.2934758209603501</c:v>
                    </c:pt>
                    <c:pt idx="3831">
                      <c:v>1.28014555666242</c:v>
                    </c:pt>
                    <c:pt idx="3832">
                      <c:v>1.2953039838954401</c:v>
                    </c:pt>
                    <c:pt idx="3833">
                      <c:v>1.32544855773378</c:v>
                    </c:pt>
                    <c:pt idx="3834">
                      <c:v>1.3294290487192</c:v>
                    </c:pt>
                    <c:pt idx="3835">
                      <c:v>1.29331367885906</c:v>
                    </c:pt>
                    <c:pt idx="3836">
                      <c:v>1.2431787491655899</c:v>
                    </c:pt>
                    <c:pt idx="3837">
                      <c:v>1.2572121540226799</c:v>
                    </c:pt>
                    <c:pt idx="3838">
                      <c:v>1.2837492230951499</c:v>
                    </c:pt>
                    <c:pt idx="3839">
                      <c:v>1.30490101247249</c:v>
                    </c:pt>
                    <c:pt idx="3840">
                      <c:v>1.30772920608205</c:v>
                    </c:pt>
                    <c:pt idx="3841">
                      <c:v>1.3506149144936299</c:v>
                    </c:pt>
                    <c:pt idx="3842">
                      <c:v>1.31189775831497</c:v>
                    </c:pt>
                    <c:pt idx="3843">
                      <c:v>1.3124485957784799</c:v>
                    </c:pt>
                    <c:pt idx="3844">
                      <c:v>1.2799124278862499</c:v>
                    </c:pt>
                    <c:pt idx="3845">
                      <c:v>1.2745718382993001</c:v>
                    </c:pt>
                    <c:pt idx="3846">
                      <c:v>1.26730798576144</c:v>
                    </c:pt>
                    <c:pt idx="3847">
                      <c:v>1.25365340937445</c:v>
                    </c:pt>
                    <c:pt idx="3848">
                      <c:v>1.2509294035051499</c:v>
                    </c:pt>
                    <c:pt idx="3849">
                      <c:v>1.2461247097813299</c:v>
                    </c:pt>
                    <c:pt idx="3850">
                      <c:v>1.21450490632529</c:v>
                    </c:pt>
                    <c:pt idx="3851">
                      <c:v>1.2339965421250001</c:v>
                    </c:pt>
                    <c:pt idx="3852">
                      <c:v>1.2119020385060999</c:v>
                    </c:pt>
                    <c:pt idx="3853">
                      <c:v>1.13282367132581</c:v>
                    </c:pt>
                    <c:pt idx="3854">
                      <c:v>1.1270977387300201</c:v>
                    </c:pt>
                    <c:pt idx="3855">
                      <c:v>1.1095673473377901</c:v>
                    </c:pt>
                    <c:pt idx="3856">
                      <c:v>1.11646491296022</c:v>
                    </c:pt>
                    <c:pt idx="3857">
                      <c:v>1.1194475092470799</c:v>
                    </c:pt>
                    <c:pt idx="3858">
                      <c:v>1.12768743832771</c:v>
                    </c:pt>
                    <c:pt idx="3859">
                      <c:v>1.1290019247623899</c:v>
                    </c:pt>
                    <c:pt idx="3860">
                      <c:v>1.13381515799607</c:v>
                    </c:pt>
                    <c:pt idx="3861">
                      <c:v>1.14304546263967</c:v>
                    </c:pt>
                    <c:pt idx="3862">
                      <c:v>1.14682497058776</c:v>
                    </c:pt>
                    <c:pt idx="3863">
                      <c:v>1.1323637803887101</c:v>
                    </c:pt>
                    <c:pt idx="3864">
                      <c:v>1.0976751489590499</c:v>
                    </c:pt>
                    <c:pt idx="3865">
                      <c:v>1.1042299611815301</c:v>
                    </c:pt>
                    <c:pt idx="3866">
                      <c:v>1.1108406992815201</c:v>
                    </c:pt>
                    <c:pt idx="3867">
                      <c:v>1.10983834601515</c:v>
                    </c:pt>
                    <c:pt idx="3868">
                      <c:v>1.0982194086463599</c:v>
                    </c:pt>
                    <c:pt idx="3869">
                      <c:v>1.08868193711397</c:v>
                    </c:pt>
                    <c:pt idx="3870">
                      <c:v>1.0903228648602501</c:v>
                    </c:pt>
                    <c:pt idx="3871">
                      <c:v>1.0931627406209401</c:v>
                    </c:pt>
                    <c:pt idx="3872">
                      <c:v>1.09630055722435</c:v>
                    </c:pt>
                    <c:pt idx="3873">
                      <c:v>1.1012034568672999</c:v>
                    </c:pt>
                    <c:pt idx="3874">
                      <c:v>1.1055908071468701</c:v>
                    </c:pt>
                    <c:pt idx="3875">
                      <c:v>1.1169772458934499</c:v>
                    </c:pt>
                    <c:pt idx="3876">
                      <c:v>1.11329628036629</c:v>
                    </c:pt>
                    <c:pt idx="3877">
                      <c:v>1.1148721409570901</c:v>
                    </c:pt>
                    <c:pt idx="3878">
                      <c:v>1.11810433905145</c:v>
                    </c:pt>
                    <c:pt idx="3879">
                      <c:v>1.0926689883460301</c:v>
                    </c:pt>
                    <c:pt idx="3880">
                      <c:v>1.10989716240671</c:v>
                    </c:pt>
                    <c:pt idx="3881">
                      <c:v>1.1026796788663</c:v>
                    </c:pt>
                    <c:pt idx="3882">
                      <c:v>1.09189474523234</c:v>
                    </c:pt>
                    <c:pt idx="3883">
                      <c:v>1.0738314379123</c:v>
                    </c:pt>
                    <c:pt idx="3884">
                      <c:v>1.06589765392116</c:v>
                    </c:pt>
                    <c:pt idx="3885">
                      <c:v>1.0732020454841</c:v>
                    </c:pt>
                    <c:pt idx="3886">
                      <c:v>1.06837552162182</c:v>
                    </c:pt>
                    <c:pt idx="3887">
                      <c:v>1.0734840203207201</c:v>
                    </c:pt>
                    <c:pt idx="3888">
                      <c:v>1.0892567515429401</c:v>
                    </c:pt>
                    <c:pt idx="3889">
                      <c:v>1.0868102594786799</c:v>
                    </c:pt>
                    <c:pt idx="3890">
                      <c:v>1.0872224979310201</c:v>
                    </c:pt>
                    <c:pt idx="3891">
                      <c:v>1.0882605283182301</c:v>
                    </c:pt>
                    <c:pt idx="3892">
                      <c:v>1.08658429384879</c:v>
                    </c:pt>
                    <c:pt idx="3893">
                      <c:v>1.0831838841960399</c:v>
                    </c:pt>
                    <c:pt idx="3894">
                      <c:v>1.0825196578134</c:v>
                    </c:pt>
                    <c:pt idx="3895">
                      <c:v>1.0834073793547101</c:v>
                    </c:pt>
                    <c:pt idx="3896">
                      <c:v>1.0598678964757999</c:v>
                    </c:pt>
                    <c:pt idx="3897">
                      <c:v>1.06072482985012</c:v>
                    </c:pt>
                    <c:pt idx="3898">
                      <c:v>1.0662263348724299</c:v>
                    </c:pt>
                    <c:pt idx="3899">
                      <c:v>1.05874421398706</c:v>
                    </c:pt>
                    <c:pt idx="3900">
                      <c:v>1.04905150953292</c:v>
                    </c:pt>
                    <c:pt idx="3901">
                      <c:v>0.99945531167349699</c:v>
                    </c:pt>
                    <c:pt idx="3902">
                      <c:v>1.0000607243335899</c:v>
                    </c:pt>
                    <c:pt idx="3903">
                      <c:v>1.00424942649238</c:v>
                    </c:pt>
                    <c:pt idx="3904">
                      <c:v>0.99675291605138505</c:v>
                    </c:pt>
                    <c:pt idx="3905">
                      <c:v>0.97614113416738502</c:v>
                    </c:pt>
                    <c:pt idx="3906">
                      <c:v>0.97991495887128199</c:v>
                    </c:pt>
                    <c:pt idx="3907">
                      <c:v>0.96086025495453797</c:v>
                    </c:pt>
                    <c:pt idx="3908">
                      <c:v>0.96903557023423004</c:v>
                    </c:pt>
                    <c:pt idx="3909">
                      <c:v>0.94748928002514399</c:v>
                    </c:pt>
                    <c:pt idx="3910">
                      <c:v>0.91158058300045797</c:v>
                    </c:pt>
                    <c:pt idx="3911">
                      <c:v>0.91486310971256202</c:v>
                    </c:pt>
                    <c:pt idx="3912">
                      <c:v>0.931223790859525</c:v>
                    </c:pt>
                    <c:pt idx="3913">
                      <c:v>0.95170126704477698</c:v>
                    </c:pt>
                    <c:pt idx="3914">
                      <c:v>0.96505530200024503</c:v>
                    </c:pt>
                    <c:pt idx="3915">
                      <c:v>0.97089606078249102</c:v>
                    </c:pt>
                    <c:pt idx="3916">
                      <c:v>0.98289658376117495</c:v>
                    </c:pt>
                    <c:pt idx="3917">
                      <c:v>0.98248324631636597</c:v>
                    </c:pt>
                    <c:pt idx="3918">
                      <c:v>0.97481094247134903</c:v>
                    </c:pt>
                    <c:pt idx="3919">
                      <c:v>0.97674648747169202</c:v>
                    </c:pt>
                    <c:pt idx="3920">
                      <c:v>0.97372024412461</c:v>
                    </c:pt>
                    <c:pt idx="3921">
                      <c:v>0.97175298900444296</c:v>
                    </c:pt>
                    <c:pt idx="3922">
                      <c:v>0.97387437694271395</c:v>
                    </c:pt>
                    <c:pt idx="3923">
                      <c:v>0.93827653049691295</c:v>
                    </c:pt>
                    <c:pt idx="3924">
                      <c:v>0.946887755554635</c:v>
                    </c:pt>
                    <c:pt idx="3925">
                      <c:v>0.94305543116920298</c:v>
                    </c:pt>
                    <c:pt idx="3926">
                      <c:v>0.93475767734170001</c:v>
                    </c:pt>
                    <c:pt idx="3927">
                      <c:v>0.92670791732464297</c:v>
                    </c:pt>
                    <c:pt idx="3928">
                      <c:v>0.92901409353743203</c:v>
                    </c:pt>
                    <c:pt idx="3929">
                      <c:v>0.92392238441919805</c:v>
                    </c:pt>
                    <c:pt idx="3930">
                      <c:v>0.92054711050123705</c:v>
                    </c:pt>
                    <c:pt idx="3931">
                      <c:v>0.92418717434400999</c:v>
                    </c:pt>
                    <c:pt idx="3932">
                      <c:v>0.92656208717539601</c:v>
                    </c:pt>
                    <c:pt idx="3933">
                      <c:v>0.914303978957545</c:v>
                    </c:pt>
                    <c:pt idx="3934">
                      <c:v>0.92055288184057804</c:v>
                    </c:pt>
                    <c:pt idx="3935">
                      <c:v>0.91617250711693698</c:v>
                    </c:pt>
                    <c:pt idx="3936">
                      <c:v>0.93041928081275604</c:v>
                    </c:pt>
                    <c:pt idx="3937">
                      <c:v>0.93530176599116299</c:v>
                    </c:pt>
                    <c:pt idx="3938">
                      <c:v>0.92723697954954398</c:v>
                    </c:pt>
                    <c:pt idx="3939">
                      <c:v>0.94169544575289599</c:v>
                    </c:pt>
                    <c:pt idx="3940">
                      <c:v>0.93728329335898197</c:v>
                    </c:pt>
                    <c:pt idx="3941">
                      <c:v>0.91840980421870999</c:v>
                    </c:pt>
                    <c:pt idx="3942">
                      <c:v>0.92154782897582299</c:v>
                    </c:pt>
                    <c:pt idx="3943">
                      <c:v>0.92108890766982598</c:v>
                    </c:pt>
                    <c:pt idx="3944">
                      <c:v>0.92531007345759297</c:v>
                    </c:pt>
                    <c:pt idx="3945">
                      <c:v>0.90297885675731004</c:v>
                    </c:pt>
                    <c:pt idx="3946">
                      <c:v>0.88887934228301302</c:v>
                    </c:pt>
                    <c:pt idx="3947">
                      <c:v>0.89134626393189798</c:v>
                    </c:pt>
                    <c:pt idx="3948">
                      <c:v>0.88276092356760205</c:v>
                    </c:pt>
                    <c:pt idx="3949">
                      <c:v>0.89789843850482198</c:v>
                    </c:pt>
                    <c:pt idx="3950">
                      <c:v>0.90315607871803205</c:v>
                    </c:pt>
                    <c:pt idx="3951">
                      <c:v>0.88729417190954096</c:v>
                    </c:pt>
                    <c:pt idx="3952">
                      <c:v>0.89393485266491601</c:v>
                    </c:pt>
                    <c:pt idx="3953">
                      <c:v>0.923991303336412</c:v>
                    </c:pt>
                    <c:pt idx="3954">
                      <c:v>0.92775271093524903</c:v>
                    </c:pt>
                    <c:pt idx="3955">
                      <c:v>0.92667883991399003</c:v>
                    </c:pt>
                    <c:pt idx="3956">
                      <c:v>0.92433017085047497</c:v>
                    </c:pt>
                    <c:pt idx="3957">
                      <c:v>0.92613328398866002</c:v>
                    </c:pt>
                    <c:pt idx="3958">
                      <c:v>0.93209816762047204</c:v>
                    </c:pt>
                    <c:pt idx="3959">
                      <c:v>0.92988011073010202</c:v>
                    </c:pt>
                    <c:pt idx="3960">
                      <c:v>0.93032444934568503</c:v>
                    </c:pt>
                    <c:pt idx="3961">
                      <c:v>0.92818766864108604</c:v>
                    </c:pt>
                    <c:pt idx="3962">
                      <c:v>0.88995107953308905</c:v>
                    </c:pt>
                    <c:pt idx="3963">
                      <c:v>0.88292023806564701</c:v>
                    </c:pt>
                    <c:pt idx="3964">
                      <c:v>0.88547465145373205</c:v>
                    </c:pt>
                    <c:pt idx="3965">
                      <c:v>0.88168168038542705</c:v>
                    </c:pt>
                    <c:pt idx="3966">
                      <c:v>0.881930132342858</c:v>
                    </c:pt>
                    <c:pt idx="3967">
                      <c:v>0.87915560825976102</c:v>
                    </c:pt>
                    <c:pt idx="3968">
                      <c:v>0.88870220258371202</c:v>
                    </c:pt>
                    <c:pt idx="3969">
                      <c:v>0.87713509782322396</c:v>
                    </c:pt>
                    <c:pt idx="3970">
                      <c:v>0.87924084579223305</c:v>
                    </c:pt>
                    <c:pt idx="3971">
                      <c:v>0.87845357309591598</c:v>
                    </c:pt>
                    <c:pt idx="3972">
                      <c:v>0.88242671379499205</c:v>
                    </c:pt>
                    <c:pt idx="3973">
                      <c:v>0.88800982401406103</c:v>
                    </c:pt>
                    <c:pt idx="3974">
                      <c:v>0.897262596054894</c:v>
                    </c:pt>
                    <c:pt idx="3975">
                      <c:v>0.89332490701080003</c:v>
                    </c:pt>
                    <c:pt idx="3976">
                      <c:v>0.89533324434795603</c:v>
                    </c:pt>
                    <c:pt idx="3977">
                      <c:v>0.90067717125765701</c:v>
                    </c:pt>
                    <c:pt idx="3978">
                      <c:v>0.89709831633428105</c:v>
                    </c:pt>
                    <c:pt idx="3979">
                      <c:v>0.90193758998172702</c:v>
                    </c:pt>
                    <c:pt idx="3980">
                      <c:v>0.89912738776445</c:v>
                    </c:pt>
                    <c:pt idx="3981">
                      <c:v>0.89679832768263601</c:v>
                    </c:pt>
                    <c:pt idx="3982">
                      <c:v>0.90159061357400505</c:v>
                    </c:pt>
                    <c:pt idx="3983">
                      <c:v>0.893622996480955</c:v>
                    </c:pt>
                    <c:pt idx="3984">
                      <c:v>0.88972429663785402</c:v>
                    </c:pt>
                    <c:pt idx="3985">
                      <c:v>0.87577744936953195</c:v>
                    </c:pt>
                    <c:pt idx="3986">
                      <c:v>0.84840827347754499</c:v>
                    </c:pt>
                    <c:pt idx="3987">
                      <c:v>0.84965703194317299</c:v>
                    </c:pt>
                    <c:pt idx="3988">
                      <c:v>0.84771681743223404</c:v>
                    </c:pt>
                    <c:pt idx="3989">
                      <c:v>0.83956860801019495</c:v>
                    </c:pt>
                    <c:pt idx="3990">
                      <c:v>0.81615218277162305</c:v>
                    </c:pt>
                    <c:pt idx="3991">
                      <c:v>0.81981880896783299</c:v>
                    </c:pt>
                    <c:pt idx="3992">
                      <c:v>0.82675830387520899</c:v>
                    </c:pt>
                    <c:pt idx="3993">
                      <c:v>0.82182150386430497</c:v>
                    </c:pt>
                    <c:pt idx="3994">
                      <c:v>0.79812924329590995</c:v>
                    </c:pt>
                    <c:pt idx="3995">
                      <c:v>0.79222824979184703</c:v>
                    </c:pt>
                    <c:pt idx="3996">
                      <c:v>0.78295644020272204</c:v>
                    </c:pt>
                    <c:pt idx="3997">
                      <c:v>0.81299589588029497</c:v>
                    </c:pt>
                    <c:pt idx="3998">
                      <c:v>0.82135121318900495</c:v>
                    </c:pt>
                    <c:pt idx="3999">
                      <c:v>0.82093314547490304</c:v>
                    </c:pt>
                    <c:pt idx="4000">
                      <c:v>0.81695218745042597</c:v>
                    </c:pt>
                    <c:pt idx="4001">
                      <c:v>0.82722445884131202</c:v>
                    </c:pt>
                    <c:pt idx="4002">
                      <c:v>0.82362474080736403</c:v>
                    </c:pt>
                    <c:pt idx="4003">
                      <c:v>0.81806737614415104</c:v>
                    </c:pt>
                    <c:pt idx="4004">
                      <c:v>0.80109838396982602</c:v>
                    </c:pt>
                    <c:pt idx="4005">
                      <c:v>0.76643863527821798</c:v>
                    </c:pt>
                    <c:pt idx="4006">
                      <c:v>0.76254330994511699</c:v>
                    </c:pt>
                    <c:pt idx="4007">
                      <c:v>0.75755745270709296</c:v>
                    </c:pt>
                    <c:pt idx="4008">
                      <c:v>0.76113021830078498</c:v>
                    </c:pt>
                    <c:pt idx="4009">
                      <c:v>0.78288517441338601</c:v>
                    </c:pt>
                    <c:pt idx="4010">
                      <c:v>0.78961970754478705</c:v>
                    </c:pt>
                    <c:pt idx="4011">
                      <c:v>0.80516273481057699</c:v>
                    </c:pt>
                    <c:pt idx="4012">
                      <c:v>0.810578801714403</c:v>
                    </c:pt>
                    <c:pt idx="4013">
                      <c:v>0.79079683945313906</c:v>
                    </c:pt>
                    <c:pt idx="4014">
                      <c:v>0.77712077869773499</c:v>
                    </c:pt>
                    <c:pt idx="4015">
                      <c:v>0.78514146203676605</c:v>
                    </c:pt>
                    <c:pt idx="4016">
                      <c:v>0.79580281303940503</c:v>
                    </c:pt>
                    <c:pt idx="4017">
                      <c:v>0.80161394976620104</c:v>
                    </c:pt>
                    <c:pt idx="4018">
                      <c:v>0.80428171433373796</c:v>
                    </c:pt>
                    <c:pt idx="4019">
                      <c:v>0.79910832895321304</c:v>
                    </c:pt>
                    <c:pt idx="4020">
                      <c:v>0.81443478462504004</c:v>
                    </c:pt>
                    <c:pt idx="4021">
                      <c:v>0.81113612776128796</c:v>
                    </c:pt>
                    <c:pt idx="4022">
                      <c:v>0.81482090204956303</c:v>
                    </c:pt>
                    <c:pt idx="4023">
                      <c:v>0.81097560514609901</c:v>
                    </c:pt>
                    <c:pt idx="4024">
                      <c:v>0.78077867183804195</c:v>
                    </c:pt>
                    <c:pt idx="4025">
                      <c:v>0.77615363341385302</c:v>
                    </c:pt>
                    <c:pt idx="4026">
                      <c:v>0.77572833562614496</c:v>
                    </c:pt>
                    <c:pt idx="4027">
                      <c:v>0.79653817717143405</c:v>
                    </c:pt>
                    <c:pt idx="4028">
                      <c:v>0.79968087054058101</c:v>
                    </c:pt>
                    <c:pt idx="4029">
                      <c:v>0.81738622462888599</c:v>
                    </c:pt>
                    <c:pt idx="4030">
                      <c:v>0.82017995596166204</c:v>
                    </c:pt>
                    <c:pt idx="4031">
                      <c:v>0.81527896669437305</c:v>
                    </c:pt>
                    <c:pt idx="4032">
                      <c:v>0.82571452418458402</c:v>
                    </c:pt>
                    <c:pt idx="4033">
                      <c:v>0.83158236269603902</c:v>
                    </c:pt>
                    <c:pt idx="4034">
                      <c:v>0.82118771408254299</c:v>
                    </c:pt>
                    <c:pt idx="4035">
                      <c:v>0.82331064340404203</c:v>
                    </c:pt>
                    <c:pt idx="4036">
                      <c:v>0.79671059141070999</c:v>
                    </c:pt>
                    <c:pt idx="4037">
                      <c:v>0.84312688405768899</c:v>
                    </c:pt>
                    <c:pt idx="4038">
                      <c:v>0.84742321638617402</c:v>
                    </c:pt>
                    <c:pt idx="4039">
                      <c:v>0.85770435376294196</c:v>
                    </c:pt>
                    <c:pt idx="4040">
                      <c:v>0.85995234774781404</c:v>
                    </c:pt>
                    <c:pt idx="4041">
                      <c:v>0.84947607425034499</c:v>
                    </c:pt>
                    <c:pt idx="4042">
                      <c:v>0.83342539844427499</c:v>
                    </c:pt>
                    <c:pt idx="4043">
                      <c:v>0.83229176778274105</c:v>
                    </c:pt>
                    <c:pt idx="4044">
                      <c:v>0.82673608021563905</c:v>
                    </c:pt>
                    <c:pt idx="4045">
                      <c:v>0.82313095011947401</c:v>
                    </c:pt>
                    <c:pt idx="4046">
                      <c:v>0.82013719567626098</c:v>
                    </c:pt>
                    <c:pt idx="4047">
                      <c:v>0.82346627738512002</c:v>
                    </c:pt>
                    <c:pt idx="4048">
                      <c:v>0.832406952316603</c:v>
                    </c:pt>
                    <c:pt idx="4049">
                      <c:v>0.83149954082223398</c:v>
                    </c:pt>
                    <c:pt idx="4050">
                      <c:v>0.82307396659521903</c:v>
                    </c:pt>
                    <c:pt idx="4051">
                      <c:v>0.812925904509474</c:v>
                    </c:pt>
                    <c:pt idx="4052">
                      <c:v>0.81019332036716096</c:v>
                    </c:pt>
                    <c:pt idx="4053">
                      <c:v>0.84672955878164702</c:v>
                    </c:pt>
                    <c:pt idx="4054">
                      <c:v>0.86819421425866095</c:v>
                    </c:pt>
                    <c:pt idx="4055">
                      <c:v>0.84618562149434595</c:v>
                    </c:pt>
                    <c:pt idx="4056">
                      <c:v>0.84577777853579195</c:v>
                    </c:pt>
                    <c:pt idx="4057">
                      <c:v>0.84158659479551501</c:v>
                    </c:pt>
                    <c:pt idx="4058">
                      <c:v>0.83339327525037299</c:v>
                    </c:pt>
                    <c:pt idx="4059">
                      <c:v>0.82959247743485998</c:v>
                    </c:pt>
                    <c:pt idx="4060">
                      <c:v>0.826838714576142</c:v>
                    </c:pt>
                    <c:pt idx="4061">
                      <c:v>0.83293343582952195</c:v>
                    </c:pt>
                    <c:pt idx="4062">
                      <c:v>0.83250353159818902</c:v>
                    </c:pt>
                    <c:pt idx="4063">
                      <c:v>0.83713019145282297</c:v>
                    </c:pt>
                    <c:pt idx="4064">
                      <c:v>0.84385001704376195</c:v>
                    </c:pt>
                    <c:pt idx="4065">
                      <c:v>0.83195391862428303</c:v>
                    </c:pt>
                    <c:pt idx="4066">
                      <c:v>0.83148759322035204</c:v>
                    </c:pt>
                    <c:pt idx="4067">
                      <c:v>0.82429236885054802</c:v>
                    </c:pt>
                    <c:pt idx="4068">
                      <c:v>0.82571586022167598</c:v>
                    </c:pt>
                    <c:pt idx="4069">
                      <c:v>0.83077963358059304</c:v>
                    </c:pt>
                    <c:pt idx="4070">
                      <c:v>0.84007464092417805</c:v>
                    </c:pt>
                    <c:pt idx="4071">
                      <c:v>0.85888944132352896</c:v>
                    </c:pt>
                    <c:pt idx="4072">
                      <c:v>0.85574001978946901</c:v>
                    </c:pt>
                    <c:pt idx="4073">
                      <c:v>0.87283547504995096</c:v>
                    </c:pt>
                    <c:pt idx="4074">
                      <c:v>0.87268825596663002</c:v>
                    </c:pt>
                    <c:pt idx="4075">
                      <c:v>0.87146426320158499</c:v>
                    </c:pt>
                    <c:pt idx="4076">
                      <c:v>0.86516824866046904</c:v>
                    </c:pt>
                    <c:pt idx="4077">
                      <c:v>0.84984712767014403</c:v>
                    </c:pt>
                    <c:pt idx="4078">
                      <c:v>0.84206466654032597</c:v>
                    </c:pt>
                    <c:pt idx="4079">
                      <c:v>0.83606363732091704</c:v>
                    </c:pt>
                    <c:pt idx="4080">
                      <c:v>0.83170800607951001</c:v>
                    </c:pt>
                    <c:pt idx="4081">
                      <c:v>0.82005921795655501</c:v>
                    </c:pt>
                    <c:pt idx="4082">
                      <c:v>0.819530784831628</c:v>
                    </c:pt>
                    <c:pt idx="4083">
                      <c:v>0.81338850022350495</c:v>
                    </c:pt>
                    <c:pt idx="4084">
                      <c:v>0.81015240598956695</c:v>
                    </c:pt>
                    <c:pt idx="4085">
                      <c:v>0.820193806866792</c:v>
                    </c:pt>
                    <c:pt idx="4086">
                      <c:v>0.80857096722903998</c:v>
                    </c:pt>
                    <c:pt idx="4087">
                      <c:v>0.81854324580858895</c:v>
                    </c:pt>
                    <c:pt idx="4088">
                      <c:v>0.82614922492471898</c:v>
                    </c:pt>
                    <c:pt idx="4089">
                      <c:v>0.819605221880782</c:v>
                    </c:pt>
                    <c:pt idx="4090">
                      <c:v>0.82416191328781496</c:v>
                    </c:pt>
                    <c:pt idx="4091">
                      <c:v>0.81038799984901</c:v>
                    </c:pt>
                    <c:pt idx="4092">
                      <c:v>0.82360014438040596</c:v>
                    </c:pt>
                    <c:pt idx="4093">
                      <c:v>0.82578633779931598</c:v>
                    </c:pt>
                    <c:pt idx="4094">
                      <c:v>0.81052415619054996</c:v>
                    </c:pt>
                    <c:pt idx="4095">
                      <c:v>0.79004756980772395</c:v>
                    </c:pt>
                    <c:pt idx="4096">
                      <c:v>0.78136280421026205</c:v>
                    </c:pt>
                    <c:pt idx="4097">
                      <c:v>0.76623783458064898</c:v>
                    </c:pt>
                    <c:pt idx="4098">
                      <c:v>0.76708499200219205</c:v>
                    </c:pt>
                    <c:pt idx="4099">
                      <c:v>0.766386493127442</c:v>
                    </c:pt>
                    <c:pt idx="4100">
                      <c:v>0.77706233838984695</c:v>
                    </c:pt>
                    <c:pt idx="4101">
                      <c:v>0.77722514053233704</c:v>
                    </c:pt>
                    <c:pt idx="4102">
                      <c:v>0.77491166693976399</c:v>
                    </c:pt>
                    <c:pt idx="4103">
                      <c:v>0.78037617380306201</c:v>
                    </c:pt>
                    <c:pt idx="4104">
                      <c:v>0.78576036738704702</c:v>
                    </c:pt>
                    <c:pt idx="4105">
                      <c:v>0.78664178765850501</c:v>
                    </c:pt>
                    <c:pt idx="4106">
                      <c:v>0.77499326049494599</c:v>
                    </c:pt>
                    <c:pt idx="4107">
                      <c:v>0.78982246060745498</c:v>
                    </c:pt>
                    <c:pt idx="4108">
                      <c:v>0.79577869594335804</c:v>
                    </c:pt>
                    <c:pt idx="4109">
                      <c:v>0.79227024539398305</c:v>
                    </c:pt>
                    <c:pt idx="4110">
                      <c:v>0.791159006240296</c:v>
                    </c:pt>
                    <c:pt idx="4111">
                      <c:v>0.77483519216255903</c:v>
                    </c:pt>
                    <c:pt idx="4112">
                      <c:v>0.78040894924409698</c:v>
                    </c:pt>
                    <c:pt idx="4113">
                      <c:v>0.77147513000746004</c:v>
                    </c:pt>
                    <c:pt idx="4114">
                      <c:v>0.77043411929667305</c:v>
                    </c:pt>
                    <c:pt idx="4115">
                      <c:v>0.75548402151702898</c:v>
                    </c:pt>
                    <c:pt idx="4116">
                      <c:v>0.75069202155757797</c:v>
                    </c:pt>
                    <c:pt idx="4117">
                      <c:v>0.75331652752978595</c:v>
                    </c:pt>
                    <c:pt idx="4118">
                      <c:v>0.75754205491098503</c:v>
                    </c:pt>
                    <c:pt idx="4119">
                      <c:v>0.74566492779799898</c:v>
                    </c:pt>
                    <c:pt idx="4120">
                      <c:v>0.753027395847084</c:v>
                    </c:pt>
                    <c:pt idx="4121">
                      <c:v>0.744953152602438</c:v>
                    </c:pt>
                    <c:pt idx="4122">
                      <c:v>0.75406213336882699</c:v>
                    </c:pt>
                    <c:pt idx="4123">
                      <c:v>0.74239503946085195</c:v>
                    </c:pt>
                    <c:pt idx="4124">
                      <c:v>0.74983112726592105</c:v>
                    </c:pt>
                    <c:pt idx="4125">
                      <c:v>0.75193474439791297</c:v>
                    </c:pt>
                    <c:pt idx="4126">
                      <c:v>0.75150625032221097</c:v>
                    </c:pt>
                    <c:pt idx="4127">
                      <c:v>0.75466598472175095</c:v>
                    </c:pt>
                    <c:pt idx="4128">
                      <c:v>0.75228884740260005</c:v>
                    </c:pt>
                    <c:pt idx="4129">
                      <c:v>0.75039051068523199</c:v>
                    </c:pt>
                    <c:pt idx="4130">
                      <c:v>0.74536884809181703</c:v>
                    </c:pt>
                    <c:pt idx="4131">
                      <c:v>0.73261280089282299</c:v>
                    </c:pt>
                    <c:pt idx="4132">
                      <c:v>0.73466463524977099</c:v>
                    </c:pt>
                    <c:pt idx="4133">
                      <c:v>0.72854294415096399</c:v>
                    </c:pt>
                    <c:pt idx="4134">
                      <c:v>0.73386402391184402</c:v>
                    </c:pt>
                    <c:pt idx="4135">
                      <c:v>0.73951586253849</c:v>
                    </c:pt>
                    <c:pt idx="4136">
                      <c:v>0.74369041741327702</c:v>
                    </c:pt>
                    <c:pt idx="4137">
                      <c:v>0.74502714825601302</c:v>
                    </c:pt>
                    <c:pt idx="4138">
                      <c:v>0.74769733682899997</c:v>
                    </c:pt>
                    <c:pt idx="4139">
                      <c:v>0.75475546773264202</c:v>
                    </c:pt>
                    <c:pt idx="4140">
                      <c:v>0.75209100929912298</c:v>
                    </c:pt>
                    <c:pt idx="4141">
                      <c:v>0.75567517706202603</c:v>
                    </c:pt>
                    <c:pt idx="4142">
                      <c:v>0.75773285622539499</c:v>
                    </c:pt>
                    <c:pt idx="4143">
                      <c:v>0.74933591452181902</c:v>
                    </c:pt>
                    <c:pt idx="4144">
                      <c:v>0.74940697288707403</c:v>
                    </c:pt>
                    <c:pt idx="4145">
                      <c:v>0.74544629713683497</c:v>
                    </c:pt>
                    <c:pt idx="4146">
                      <c:v>0.75251893496803801</c:v>
                    </c:pt>
                    <c:pt idx="4147">
                      <c:v>0.76077124992967404</c:v>
                    </c:pt>
                    <c:pt idx="4148">
                      <c:v>0.77878535292572504</c:v>
                    </c:pt>
                    <c:pt idx="4149">
                      <c:v>0.80756771086149604</c:v>
                    </c:pt>
                    <c:pt idx="4150">
                      <c:v>0.85590641501490905</c:v>
                    </c:pt>
                    <c:pt idx="4151">
                      <c:v>0.84383247327590505</c:v>
                    </c:pt>
                    <c:pt idx="4152">
                      <c:v>0.83926819791965901</c:v>
                    </c:pt>
                    <c:pt idx="4153">
                      <c:v>0.83995629557082896</c:v>
                    </c:pt>
                    <c:pt idx="4154">
                      <c:v>0.82984388768098805</c:v>
                    </c:pt>
                    <c:pt idx="4155">
                      <c:v>0.82987724561901799</c:v>
                    </c:pt>
                    <c:pt idx="4156">
                      <c:v>0.81599411112295595</c:v>
                    </c:pt>
                    <c:pt idx="4157">
                      <c:v>0.81238255003052595</c:v>
                    </c:pt>
                    <c:pt idx="4158">
                      <c:v>0.81549622700738</c:v>
                    </c:pt>
                    <c:pt idx="4159">
                      <c:v>0.80811327360422702</c:v>
                    </c:pt>
                    <c:pt idx="4160">
                      <c:v>0.817571631826436</c:v>
                    </c:pt>
                    <c:pt idx="4161">
                      <c:v>0.82861035276136896</c:v>
                    </c:pt>
                    <c:pt idx="4162">
                      <c:v>0.79286134137660402</c:v>
                    </c:pt>
                    <c:pt idx="4163">
                      <c:v>0.80638748107412805</c:v>
                    </c:pt>
                    <c:pt idx="4164">
                      <c:v>0.80801928556483404</c:v>
                    </c:pt>
                    <c:pt idx="4165">
                      <c:v>0.80118699697124396</c:v>
                    </c:pt>
                    <c:pt idx="4166">
                      <c:v>0.79668114095631004</c:v>
                    </c:pt>
                    <c:pt idx="4167">
                      <c:v>0.79020597520017499</c:v>
                    </c:pt>
                    <c:pt idx="4168">
                      <c:v>0.79633611178513397</c:v>
                    </c:pt>
                    <c:pt idx="4169">
                      <c:v>0.81056508838614105</c:v>
                    </c:pt>
                    <c:pt idx="4170">
                      <c:v>0.80389850549753605</c:v>
                    </c:pt>
                    <c:pt idx="4171">
                      <c:v>0.80861018982967903</c:v>
                    </c:pt>
                    <c:pt idx="4172">
                      <c:v>0.81082881938117202</c:v>
                    </c:pt>
                    <c:pt idx="4173">
                      <c:v>0.81703424751121501</c:v>
                    </c:pt>
                    <c:pt idx="4174">
                      <c:v>0.81699985592719604</c:v>
                    </c:pt>
                    <c:pt idx="4175">
                      <c:v>0.80328828363388605</c:v>
                    </c:pt>
                    <c:pt idx="4176">
                      <c:v>0.80879029181222495</c:v>
                    </c:pt>
                    <c:pt idx="4177">
                      <c:v>0.80419544705772295</c:v>
                    </c:pt>
                    <c:pt idx="4178">
                      <c:v>0.80524465636343101</c:v>
                    </c:pt>
                    <c:pt idx="4179">
                      <c:v>0.82388100170409595</c:v>
                    </c:pt>
                    <c:pt idx="4180">
                      <c:v>0.82890997017409496</c:v>
                    </c:pt>
                    <c:pt idx="4181">
                      <c:v>0.83434780651586704</c:v>
                    </c:pt>
                    <c:pt idx="4182">
                      <c:v>0.83240414864292001</c:v>
                    </c:pt>
                    <c:pt idx="4183">
                      <c:v>0.83481823860042503</c:v>
                    </c:pt>
                    <c:pt idx="4184">
                      <c:v>0.83218539760913801</c:v>
                    </c:pt>
                    <c:pt idx="4185">
                      <c:v>0.82762630692310701</c:v>
                    </c:pt>
                    <c:pt idx="4186">
                      <c:v>0.82235052195168001</c:v>
                    </c:pt>
                    <c:pt idx="4187">
                      <c:v>0.81194464355375395</c:v>
                    </c:pt>
                    <c:pt idx="4188">
                      <c:v>0.81970242782828895</c:v>
                    </c:pt>
                    <c:pt idx="4189">
                      <c:v>0.80733612573299796</c:v>
                    </c:pt>
                    <c:pt idx="4190">
                      <c:v>0.810109369849213</c:v>
                    </c:pt>
                    <c:pt idx="4191">
                      <c:v>0.80063873726505597</c:v>
                    </c:pt>
                    <c:pt idx="4192">
                      <c:v>0.78774492444395605</c:v>
                    </c:pt>
                    <c:pt idx="4193">
                      <c:v>0.78158829732040203</c:v>
                    </c:pt>
                    <c:pt idx="4194">
                      <c:v>0.78696354278372704</c:v>
                    </c:pt>
                    <c:pt idx="4195">
                      <c:v>0.785547831783031</c:v>
                    </c:pt>
                    <c:pt idx="4196">
                      <c:v>0.79284496553278905</c:v>
                    </c:pt>
                    <c:pt idx="4197">
                      <c:v>0.81783223785831904</c:v>
                    </c:pt>
                    <c:pt idx="4198">
                      <c:v>0.82186970126220504</c:v>
                    </c:pt>
                    <c:pt idx="4199">
                      <c:v>0.82697103722936405</c:v>
                    </c:pt>
                    <c:pt idx="4200">
                      <c:v>0.82876201103774405</c:v>
                    </c:pt>
                    <c:pt idx="4201">
                      <c:v>0.84894948328714703</c:v>
                    </c:pt>
                    <c:pt idx="4202">
                      <c:v>0.843866406079265</c:v>
                    </c:pt>
                    <c:pt idx="4203">
                      <c:v>0.84742379550157398</c:v>
                    </c:pt>
                    <c:pt idx="4204">
                      <c:v>0.85519038906922995</c:v>
                    </c:pt>
                    <c:pt idx="4205">
                      <c:v>0.85421139631826404</c:v>
                    </c:pt>
                    <c:pt idx="4206">
                      <c:v>0.850621889824551</c:v>
                    </c:pt>
                    <c:pt idx="4207">
                      <c:v>0.84347627502753497</c:v>
                    </c:pt>
                    <c:pt idx="4208">
                      <c:v>0.84379471471497203</c:v>
                    </c:pt>
                    <c:pt idx="4209">
                      <c:v>0.844770727102095</c:v>
                    </c:pt>
                    <c:pt idx="4210">
                      <c:v>0.84815353087947398</c:v>
                    </c:pt>
                    <c:pt idx="4211">
                      <c:v>0.84188655027786097</c:v>
                    </c:pt>
                    <c:pt idx="4212">
                      <c:v>0.83391571086381899</c:v>
                    </c:pt>
                    <c:pt idx="4213">
                      <c:v>0.83205649070546495</c:v>
                    </c:pt>
                    <c:pt idx="4214">
                      <c:v>0.826707473307703</c:v>
                    </c:pt>
                    <c:pt idx="4215">
                      <c:v>0.81754494098688402</c:v>
                    </c:pt>
                    <c:pt idx="4216">
                      <c:v>0.82420307658213599</c:v>
                    </c:pt>
                    <c:pt idx="4217">
                      <c:v>0.833036356418563</c:v>
                    </c:pt>
                    <c:pt idx="4218">
                      <c:v>0.83096556663098398</c:v>
                    </c:pt>
                    <c:pt idx="4219">
                      <c:v>0.827944713867386</c:v>
                    </c:pt>
                    <c:pt idx="4220">
                      <c:v>0.83089085290376397</c:v>
                    </c:pt>
                    <c:pt idx="4221">
                      <c:v>0.82480869794684997</c:v>
                    </c:pt>
                    <c:pt idx="4222">
                      <c:v>0.81684032784307004</c:v>
                    </c:pt>
                    <c:pt idx="4223">
                      <c:v>0.80219408054599795</c:v>
                    </c:pt>
                    <c:pt idx="4224">
                      <c:v>0.79284251434796904</c:v>
                    </c:pt>
                    <c:pt idx="4225">
                      <c:v>0.77985041793911503</c:v>
                    </c:pt>
                    <c:pt idx="4226">
                      <c:v>0.76430658208256597</c:v>
                    </c:pt>
                    <c:pt idx="4227">
                      <c:v>0.765784340794467</c:v>
                    </c:pt>
                    <c:pt idx="4228">
                      <c:v>0.76406383183663296</c:v>
                    </c:pt>
                    <c:pt idx="4229">
                      <c:v>0.761800813864426</c:v>
                    </c:pt>
                    <c:pt idx="4230">
                      <c:v>0.77658707253983705</c:v>
                    </c:pt>
                    <c:pt idx="4231">
                      <c:v>0.77788768536511299</c:v>
                    </c:pt>
                    <c:pt idx="4232">
                      <c:v>0.77842928366730701</c:v>
                    </c:pt>
                    <c:pt idx="4233">
                      <c:v>0.77833487888733499</c:v>
                    </c:pt>
                    <c:pt idx="4234">
                      <c:v>0.77412969292932599</c:v>
                    </c:pt>
                    <c:pt idx="4235">
                      <c:v>0.76143008723572103</c:v>
                    </c:pt>
                    <c:pt idx="4236">
                      <c:v>0.76254121195199998</c:v>
                    </c:pt>
                    <c:pt idx="4237">
                      <c:v>0.74699965316388195</c:v>
                    </c:pt>
                    <c:pt idx="4238">
                      <c:v>0.73224265523508103</c:v>
                    </c:pt>
                    <c:pt idx="4239">
                      <c:v>0.73859327580905298</c:v>
                    </c:pt>
                    <c:pt idx="4240">
                      <c:v>0.73945059896412801</c:v>
                    </c:pt>
                    <c:pt idx="4241">
                      <c:v>0.74187749275077897</c:v>
                    </c:pt>
                    <c:pt idx="4242">
                      <c:v>0.75418826727889698</c:v>
                    </c:pt>
                    <c:pt idx="4243">
                      <c:v>0.76503351943018405</c:v>
                    </c:pt>
                    <c:pt idx="4244">
                      <c:v>0.76333314770740102</c:v>
                    </c:pt>
                    <c:pt idx="4245">
                      <c:v>0.75751522457818998</c:v>
                    </c:pt>
                    <c:pt idx="4246">
                      <c:v>0.75780799684412403</c:v>
                    </c:pt>
                    <c:pt idx="4247">
                      <c:v>0.76269462227684004</c:v>
                    </c:pt>
                    <c:pt idx="4248">
                      <c:v>0.76017016078012001</c:v>
                    </c:pt>
                    <c:pt idx="4249">
                      <c:v>0.76691804386149198</c:v>
                    </c:pt>
                    <c:pt idx="4250">
                      <c:v>0.77836413556886097</c:v>
                    </c:pt>
                    <c:pt idx="4251">
                      <c:v>0.78316453085541604</c:v>
                    </c:pt>
                    <c:pt idx="4252">
                      <c:v>0.79200327887509903</c:v>
                    </c:pt>
                    <c:pt idx="4253">
                      <c:v>0.78142376384596002</c:v>
                    </c:pt>
                    <c:pt idx="4254">
                      <c:v>0.78365393900379199</c:v>
                    </c:pt>
                    <c:pt idx="4255">
                      <c:v>0.783833545171297</c:v>
                    </c:pt>
                    <c:pt idx="4256">
                      <c:v>0.78347457321144498</c:v>
                    </c:pt>
                    <c:pt idx="4257">
                      <c:v>0.78698528276956004</c:v>
                    </c:pt>
                    <c:pt idx="4258">
                      <c:v>0.790136606226301</c:v>
                    </c:pt>
                    <c:pt idx="4259">
                      <c:v>0.800134428962615</c:v>
                    </c:pt>
                    <c:pt idx="4260">
                      <c:v>0.80447417481469896</c:v>
                    </c:pt>
                    <c:pt idx="4261">
                      <c:v>0.798871556430653</c:v>
                    </c:pt>
                    <c:pt idx="4262">
                      <c:v>0.80377455205455295</c:v>
                    </c:pt>
                    <c:pt idx="4263">
                      <c:v>0.79360402932019602</c:v>
                    </c:pt>
                    <c:pt idx="4264">
                      <c:v>0.78045425704368299</c:v>
                    </c:pt>
                    <c:pt idx="4265">
                      <c:v>0.77049641882933095</c:v>
                    </c:pt>
                    <c:pt idx="4266">
                      <c:v>0.76943722589788699</c:v>
                    </c:pt>
                    <c:pt idx="4267">
                      <c:v>0.76962895095699702</c:v>
                    </c:pt>
                    <c:pt idx="4268">
                      <c:v>0.74492982464688995</c:v>
                    </c:pt>
                    <c:pt idx="4269">
                      <c:v>0.73921084406692095</c:v>
                    </c:pt>
                    <c:pt idx="4270">
                      <c:v>0.71507403462257302</c:v>
                    </c:pt>
                    <c:pt idx="4271">
                      <c:v>0.71534892149893303</c:v>
                    </c:pt>
                    <c:pt idx="4272">
                      <c:v>0.72245618475441897</c:v>
                    </c:pt>
                    <c:pt idx="4273">
                      <c:v>0.73331723345014799</c:v>
                    </c:pt>
                    <c:pt idx="4274">
                      <c:v>0.75192430530142096</c:v>
                    </c:pt>
                    <c:pt idx="4275">
                      <c:v>0.75292488820806802</c:v>
                    </c:pt>
                    <c:pt idx="4276">
                      <c:v>0.75904030085197804</c:v>
                    </c:pt>
                    <c:pt idx="4277">
                      <c:v>0.764305602876301</c:v>
                    </c:pt>
                    <c:pt idx="4278">
                      <c:v>0.75882850605066499</c:v>
                    </c:pt>
                    <c:pt idx="4279">
                      <c:v>0.74425397319978903</c:v>
                    </c:pt>
                    <c:pt idx="4280">
                      <c:v>0.74287636229194598</c:v>
                    </c:pt>
                    <c:pt idx="4281">
                      <c:v>0.74701204459155002</c:v>
                    </c:pt>
                    <c:pt idx="4282">
                      <c:v>0.74623672672587404</c:v>
                    </c:pt>
                    <c:pt idx="4283">
                      <c:v>0.747791350236227</c:v>
                    </c:pt>
                    <c:pt idx="4284">
                      <c:v>0.74808277004825097</c:v>
                    </c:pt>
                    <c:pt idx="4285">
                      <c:v>0.74633449627003501</c:v>
                    </c:pt>
                    <c:pt idx="4286">
                      <c:v>0.748535714956162</c:v>
                    </c:pt>
                    <c:pt idx="4287">
                      <c:v>0.75249347865015304</c:v>
                    </c:pt>
                    <c:pt idx="4288">
                      <c:v>0.75443040551567098</c:v>
                    </c:pt>
                    <c:pt idx="4289">
                      <c:v>0.75786036103769405</c:v>
                    </c:pt>
                    <c:pt idx="4290">
                      <c:v>0.76156737966411403</c:v>
                    </c:pt>
                    <c:pt idx="4291">
                      <c:v>0.76741633117535901</c:v>
                    </c:pt>
                    <c:pt idx="4292">
                      <c:v>0.76093773876273896</c:v>
                    </c:pt>
                    <c:pt idx="4293">
                      <c:v>0.76552580194684505</c:v>
                    </c:pt>
                    <c:pt idx="4294">
                      <c:v>0.78218372222530097</c:v>
                    </c:pt>
                    <c:pt idx="4295">
                      <c:v>0.78280197125712303</c:v>
                    </c:pt>
                    <c:pt idx="4296">
                      <c:v>0.78035522475838204</c:v>
                    </c:pt>
                    <c:pt idx="4297">
                      <c:v>0.78038645137750795</c:v>
                    </c:pt>
                    <c:pt idx="4298">
                      <c:v>0.76461254442125803</c:v>
                    </c:pt>
                    <c:pt idx="4299">
                      <c:v>0.75434941583062098</c:v>
                    </c:pt>
                    <c:pt idx="4300">
                      <c:v>0.76926837458332398</c:v>
                    </c:pt>
                    <c:pt idx="4301">
                      <c:v>0.76867731435095099</c:v>
                    </c:pt>
                    <c:pt idx="4302">
                      <c:v>0.76838004628701395</c:v>
                    </c:pt>
                    <c:pt idx="4303">
                      <c:v>0.77571819213330095</c:v>
                    </c:pt>
                    <c:pt idx="4304">
                      <c:v>0.78062316907389595</c:v>
                    </c:pt>
                    <c:pt idx="4305">
                      <c:v>0.77797672982524602</c:v>
                    </c:pt>
                    <c:pt idx="4306">
                      <c:v>0.76834165775451602</c:v>
                    </c:pt>
                    <c:pt idx="4307">
                      <c:v>0.76462683780659202</c:v>
                    </c:pt>
                    <c:pt idx="4308">
                      <c:v>0.752675039647558</c:v>
                    </c:pt>
                    <c:pt idx="4309">
                      <c:v>0.74622486934251697</c:v>
                    </c:pt>
                    <c:pt idx="4310">
                      <c:v>0.75249813203745197</c:v>
                    </c:pt>
                    <c:pt idx="4311">
                      <c:v>0.76450675943765201</c:v>
                    </c:pt>
                    <c:pt idx="4312">
                      <c:v>0.76519592276641601</c:v>
                    </c:pt>
                    <c:pt idx="4313">
                      <c:v>0.755795755265532</c:v>
                    </c:pt>
                    <c:pt idx="4314">
                      <c:v>0.73915785447221705</c:v>
                    </c:pt>
                    <c:pt idx="4315">
                      <c:v>0.74794072995924998</c:v>
                    </c:pt>
                    <c:pt idx="4316">
                      <c:v>0.75094586732247903</c:v>
                    </c:pt>
                    <c:pt idx="4317">
                      <c:v>0.76241714800842697</c:v>
                    </c:pt>
                    <c:pt idx="4318">
                      <c:v>0.760906067019536</c:v>
                    </c:pt>
                    <c:pt idx="4319">
                      <c:v>0.75438578167112402</c:v>
                    </c:pt>
                    <c:pt idx="4320">
                      <c:v>0.75880813020011295</c:v>
                    </c:pt>
                    <c:pt idx="4321">
                      <c:v>0.76178070934978104</c:v>
                    </c:pt>
                    <c:pt idx="4322">
                      <c:v>0.75043321773945704</c:v>
                    </c:pt>
                    <c:pt idx="4323">
                      <c:v>0.75121134023673397</c:v>
                    </c:pt>
                    <c:pt idx="4324">
                      <c:v>0.75527579549134405</c:v>
                    </c:pt>
                    <c:pt idx="4325">
                      <c:v>0.76415338576360003</c:v>
                    </c:pt>
                    <c:pt idx="4326">
                      <c:v>0.76394879027209495</c:v>
                    </c:pt>
                    <c:pt idx="4327">
                      <c:v>0.76832436476514698</c:v>
                    </c:pt>
                    <c:pt idx="4328">
                      <c:v>0.76760241249825201</c:v>
                    </c:pt>
                    <c:pt idx="4329">
                      <c:v>0.76725492767565995</c:v>
                    </c:pt>
                    <c:pt idx="4330">
                      <c:v>0.77994080516543896</c:v>
                    </c:pt>
                    <c:pt idx="4331">
                      <c:v>0.77771730597139399</c:v>
                    </c:pt>
                    <c:pt idx="4332">
                      <c:v>0.78926959266616303</c:v>
                    </c:pt>
                    <c:pt idx="4333">
                      <c:v>0.78218270402229495</c:v>
                    </c:pt>
                    <c:pt idx="4334">
                      <c:v>0.77424727956473305</c:v>
                    </c:pt>
                    <c:pt idx="4335">
                      <c:v>0.77970642757163799</c:v>
                    </c:pt>
                    <c:pt idx="4336">
                      <c:v>0.77832084859460005</c:v>
                    </c:pt>
                    <c:pt idx="4337">
                      <c:v>0.77017611710243405</c:v>
                    </c:pt>
                    <c:pt idx="4338">
                      <c:v>0.76423232168381605</c:v>
                    </c:pt>
                    <c:pt idx="4339">
                      <c:v>0.76586363734245599</c:v>
                    </c:pt>
                    <c:pt idx="4340">
                      <c:v>0.76824861234316799</c:v>
                    </c:pt>
                    <c:pt idx="4341">
                      <c:v>0.76489246624587304</c:v>
                    </c:pt>
                    <c:pt idx="4342">
                      <c:v>0.76955533662165398</c:v>
                    </c:pt>
                    <c:pt idx="4343">
                      <c:v>0.76883029053821395</c:v>
                    </c:pt>
                    <c:pt idx="4344">
                      <c:v>0.77240826955085995</c:v>
                    </c:pt>
                    <c:pt idx="4345">
                      <c:v>0.77306514844827101</c:v>
                    </c:pt>
                    <c:pt idx="4346">
                      <c:v>0.77197910877667097</c:v>
                    </c:pt>
                    <c:pt idx="4347">
                      <c:v>0.78134104746928501</c:v>
                    </c:pt>
                    <c:pt idx="4348">
                      <c:v>0.78021155645590201</c:v>
                    </c:pt>
                    <c:pt idx="4349">
                      <c:v>0.77677856982294002</c:v>
                    </c:pt>
                    <c:pt idx="4350">
                      <c:v>0.78501844758193196</c:v>
                    </c:pt>
                    <c:pt idx="4351">
                      <c:v>0.78792064060454703</c:v>
                    </c:pt>
                    <c:pt idx="4352">
                      <c:v>0.79939429035517595</c:v>
                    </c:pt>
                    <c:pt idx="4353">
                      <c:v>0.80819087990951399</c:v>
                    </c:pt>
                    <c:pt idx="4354">
                      <c:v>0.81487728915875901</c:v>
                    </c:pt>
                    <c:pt idx="4355">
                      <c:v>0.80726451829972501</c:v>
                    </c:pt>
                    <c:pt idx="4356">
                      <c:v>0.80342961748118102</c:v>
                    </c:pt>
                    <c:pt idx="4357">
                      <c:v>0.79978963294495797</c:v>
                    </c:pt>
                    <c:pt idx="4358">
                      <c:v>0.80144590919049097</c:v>
                    </c:pt>
                    <c:pt idx="4359">
                      <c:v>0.80483818837620102</c:v>
                    </c:pt>
                    <c:pt idx="4360">
                      <c:v>0.81360885276405703</c:v>
                    </c:pt>
                    <c:pt idx="4361">
                      <c:v>0.81073085236530196</c:v>
                    </c:pt>
                    <c:pt idx="4362">
                      <c:v>0.80121099529388495</c:v>
                    </c:pt>
                    <c:pt idx="4363">
                      <c:v>0.80105624572433798</c:v>
                    </c:pt>
                    <c:pt idx="4364">
                      <c:v>0.80049396122850502</c:v>
                    </c:pt>
                    <c:pt idx="4365">
                      <c:v>0.80060553584027205</c:v>
                    </c:pt>
                    <c:pt idx="4366">
                      <c:v>0.81539807426407296</c:v>
                    </c:pt>
                    <c:pt idx="4367">
                      <c:v>0.82098788726231997</c:v>
                    </c:pt>
                    <c:pt idx="4368">
                      <c:v>0.82081584708895605</c:v>
                    </c:pt>
                    <c:pt idx="4369">
                      <c:v>0.82343993497255397</c:v>
                    </c:pt>
                    <c:pt idx="4370">
                      <c:v>0.81301305043512695</c:v>
                    </c:pt>
                    <c:pt idx="4371">
                      <c:v>0.81283832807985501</c:v>
                    </c:pt>
                    <c:pt idx="4372">
                      <c:v>0.817946054603781</c:v>
                    </c:pt>
                    <c:pt idx="4373">
                      <c:v>0.82234522310465297</c:v>
                    </c:pt>
                    <c:pt idx="4374">
                      <c:v>0.817940986350705</c:v>
                    </c:pt>
                    <c:pt idx="4375">
                      <c:v>0.82210768596079598</c:v>
                    </c:pt>
                    <c:pt idx="4376">
                      <c:v>0.82269786260391498</c:v>
                    </c:pt>
                    <c:pt idx="4377">
                      <c:v>0.82473632488069304</c:v>
                    </c:pt>
                    <c:pt idx="4378">
                      <c:v>0.83149364571204398</c:v>
                    </c:pt>
                    <c:pt idx="4379">
                      <c:v>0.83096955663943795</c:v>
                    </c:pt>
                    <c:pt idx="4380">
                      <c:v>0.82353406073103996</c:v>
                    </c:pt>
                    <c:pt idx="4381">
                      <c:v>0.82028365239059797</c:v>
                    </c:pt>
                    <c:pt idx="4382">
                      <c:v>0.79727816596978596</c:v>
                    </c:pt>
                    <c:pt idx="4383">
                      <c:v>0.79865573237009202</c:v>
                    </c:pt>
                    <c:pt idx="4384">
                      <c:v>0.77982897949437602</c:v>
                    </c:pt>
                    <c:pt idx="4385">
                      <c:v>0.76703753759450999</c:v>
                    </c:pt>
                    <c:pt idx="4386">
                      <c:v>0.78199132932575999</c:v>
                    </c:pt>
                    <c:pt idx="4387">
                      <c:v>0.79027690617721402</c:v>
                    </c:pt>
                    <c:pt idx="4388">
                      <c:v>0.792746023548491</c:v>
                    </c:pt>
                    <c:pt idx="4389">
                      <c:v>0.792351707330188</c:v>
                    </c:pt>
                    <c:pt idx="4390">
                      <c:v>0.785996276699237</c:v>
                    </c:pt>
                    <c:pt idx="4391">
                      <c:v>0.78108180921215198</c:v>
                    </c:pt>
                    <c:pt idx="4392">
                      <c:v>0.780151994630924</c:v>
                    </c:pt>
                    <c:pt idx="4393">
                      <c:v>0.78822825800754903</c:v>
                    </c:pt>
                    <c:pt idx="4394">
                      <c:v>0.79509430851324803</c:v>
                    </c:pt>
                    <c:pt idx="4395">
                      <c:v>0.80066278446946504</c:v>
                    </c:pt>
                    <c:pt idx="4396">
                      <c:v>0.80480344404320003</c:v>
                    </c:pt>
                    <c:pt idx="4397">
                      <c:v>0.81214644206324704</c:v>
                    </c:pt>
                    <c:pt idx="4398">
                      <c:v>0.81636531347554897</c:v>
                    </c:pt>
                    <c:pt idx="4399">
                      <c:v>0.82019821908989099</c:v>
                    </c:pt>
                    <c:pt idx="4400">
                      <c:v>0.82414416572160298</c:v>
                    </c:pt>
                    <c:pt idx="4401">
                      <c:v>0.83133310528955995</c:v>
                    </c:pt>
                    <c:pt idx="4402">
                      <c:v>0.83269217254373096</c:v>
                    </c:pt>
                    <c:pt idx="4403">
                      <c:v>0.83684881419534096</c:v>
                    </c:pt>
                    <c:pt idx="4404">
                      <c:v>0.83268387088831397</c:v>
                    </c:pt>
                    <c:pt idx="4405">
                      <c:v>0.83020755704207205</c:v>
                    </c:pt>
                    <c:pt idx="4406">
                      <c:v>0.83384857044752803</c:v>
                    </c:pt>
                    <c:pt idx="4407">
                      <c:v>0.83907599308148695</c:v>
                    </c:pt>
                    <c:pt idx="4408">
                      <c:v>0.83863993892941702</c:v>
                    </c:pt>
                    <c:pt idx="4409">
                      <c:v>0.84611669196581496</c:v>
                    </c:pt>
                    <c:pt idx="4410">
                      <c:v>0.84409217052668595</c:v>
                    </c:pt>
                    <c:pt idx="4411">
                      <c:v>0.82598502423887998</c:v>
                    </c:pt>
                    <c:pt idx="4412">
                      <c:v>0.826391881956546</c:v>
                    </c:pt>
                    <c:pt idx="4413">
                      <c:v>0.819961924665081</c:v>
                    </c:pt>
                    <c:pt idx="4414">
                      <c:v>0.81643344336117696</c:v>
                    </c:pt>
                    <c:pt idx="4415">
                      <c:v>0.81752136643144302</c:v>
                    </c:pt>
                    <c:pt idx="4416">
                      <c:v>0.86223831487670699</c:v>
                    </c:pt>
                    <c:pt idx="4417">
                      <c:v>0.88752592739702696</c:v>
                    </c:pt>
                    <c:pt idx="4418">
                      <c:v>0.86296616198721299</c:v>
                    </c:pt>
                    <c:pt idx="4419">
                      <c:v>0.86089224329873004</c:v>
                    </c:pt>
                    <c:pt idx="4420">
                      <c:v>0.85560077571520798</c:v>
                    </c:pt>
                    <c:pt idx="4421">
                      <c:v>0.853443856018682</c:v>
                    </c:pt>
                    <c:pt idx="4422">
                      <c:v>0.85497864893768905</c:v>
                    </c:pt>
                    <c:pt idx="4423">
                      <c:v>0.85415924747466099</c:v>
                    </c:pt>
                    <c:pt idx="4424">
                      <c:v>0.86611506612417299</c:v>
                    </c:pt>
                    <c:pt idx="4425">
                      <c:v>0.85911369469519305</c:v>
                    </c:pt>
                    <c:pt idx="4426">
                      <c:v>0.85322295625950895</c:v>
                    </c:pt>
                    <c:pt idx="4427">
                      <c:v>0.85830608511975104</c:v>
                    </c:pt>
                    <c:pt idx="4428">
                      <c:v>0.85232838789095999</c:v>
                    </c:pt>
                    <c:pt idx="4429">
                      <c:v>0.85404126017667303</c:v>
                    </c:pt>
                    <c:pt idx="4430">
                      <c:v>0.84464073700825903</c:v>
                    </c:pt>
                    <c:pt idx="4431">
                      <c:v>0.83205285754241598</c:v>
                    </c:pt>
                    <c:pt idx="4432">
                      <c:v>0.827478035077996</c:v>
                    </c:pt>
                    <c:pt idx="4433">
                      <c:v>0.82359617684902597</c:v>
                    </c:pt>
                    <c:pt idx="4434">
                      <c:v>0.81401036608995603</c:v>
                    </c:pt>
                    <c:pt idx="4435">
                      <c:v>0.80652175535912995</c:v>
                    </c:pt>
                    <c:pt idx="4436">
                      <c:v>0.79973733469722297</c:v>
                    </c:pt>
                    <c:pt idx="4437">
                      <c:v>0.80688642400773103</c:v>
                    </c:pt>
                    <c:pt idx="4438">
                      <c:v>0.80514331993281296</c:v>
                    </c:pt>
                    <c:pt idx="4439">
                      <c:v>0.79636356355882298</c:v>
                    </c:pt>
                    <c:pt idx="4440">
                      <c:v>0.81304148690090305</c:v>
                    </c:pt>
                    <c:pt idx="4441">
                      <c:v>0.82959019651658095</c:v>
                    </c:pt>
                    <c:pt idx="4442">
                      <c:v>0.83137440852756594</c:v>
                    </c:pt>
                    <c:pt idx="4443">
                      <c:v>0.84357277021408295</c:v>
                    </c:pt>
                    <c:pt idx="4444">
                      <c:v>0.86087500322795396</c:v>
                    </c:pt>
                    <c:pt idx="4445">
                      <c:v>0.84592480308575702</c:v>
                    </c:pt>
                    <c:pt idx="4446">
                      <c:v>0.83186232168959695</c:v>
                    </c:pt>
                    <c:pt idx="4447">
                      <c:v>0.83129305277001597</c:v>
                    </c:pt>
                    <c:pt idx="4448">
                      <c:v>0.84141604872307696</c:v>
                    </c:pt>
                    <c:pt idx="4449">
                      <c:v>0.82915193043183999</c:v>
                    </c:pt>
                    <c:pt idx="4450">
                      <c:v>0.81052570887818798</c:v>
                    </c:pt>
                    <c:pt idx="4451">
                      <c:v>0.81436042311930001</c:v>
                    </c:pt>
                    <c:pt idx="4452">
                      <c:v>0.81443118612693699</c:v>
                    </c:pt>
                    <c:pt idx="4453">
                      <c:v>0.82195746420656302</c:v>
                    </c:pt>
                    <c:pt idx="4454">
                      <c:v>0.814122159332202</c:v>
                    </c:pt>
                    <c:pt idx="4455">
                      <c:v>0.79961846243085899</c:v>
                    </c:pt>
                    <c:pt idx="4456">
                      <c:v>0.81113022168159599</c:v>
                    </c:pt>
                    <c:pt idx="4457">
                      <c:v>0.80782647849248701</c:v>
                    </c:pt>
                    <c:pt idx="4458">
                      <c:v>0.80887904461652704</c:v>
                    </c:pt>
                    <c:pt idx="4459">
                      <c:v>0.80960659528555601</c:v>
                    </c:pt>
                    <c:pt idx="4460">
                      <c:v>0.81471692770561099</c:v>
                    </c:pt>
                    <c:pt idx="4461">
                      <c:v>0.82263257995452999</c:v>
                    </c:pt>
                    <c:pt idx="4462">
                      <c:v>0.83383005811752697</c:v>
                    </c:pt>
                    <c:pt idx="4463">
                      <c:v>0.83894390957365605</c:v>
                    </c:pt>
                    <c:pt idx="4464">
                      <c:v>0.844912341243931</c:v>
                    </c:pt>
                    <c:pt idx="4465">
                      <c:v>0.85950293084976404</c:v>
                    </c:pt>
                    <c:pt idx="4466">
                      <c:v>0.86327603139865805</c:v>
                    </c:pt>
                    <c:pt idx="4467">
                      <c:v>0.86724304818948095</c:v>
                    </c:pt>
                    <c:pt idx="4468">
                      <c:v>0.89086249969982501</c:v>
                    </c:pt>
                    <c:pt idx="4469">
                      <c:v>0.880464050059239</c:v>
                    </c:pt>
                    <c:pt idx="4470">
                      <c:v>0.86613692919739904</c:v>
                    </c:pt>
                    <c:pt idx="4471">
                      <c:v>0.85866136474004595</c:v>
                    </c:pt>
                    <c:pt idx="4472">
                      <c:v>0.85030577506125704</c:v>
                    </c:pt>
                    <c:pt idx="4473">
                      <c:v>0.84102638036381805</c:v>
                    </c:pt>
                    <c:pt idx="4474">
                      <c:v>0.81758931793484102</c:v>
                    </c:pt>
                    <c:pt idx="4475">
                      <c:v>0.81161883585780903</c:v>
                    </c:pt>
                    <c:pt idx="4476">
                      <c:v>0.80319617424103995</c:v>
                    </c:pt>
                    <c:pt idx="4477">
                      <c:v>0.796069656524239</c:v>
                    </c:pt>
                    <c:pt idx="4478">
                      <c:v>0.78848743571371005</c:v>
                    </c:pt>
                    <c:pt idx="4479">
                      <c:v>0.79475698199363698</c:v>
                    </c:pt>
                    <c:pt idx="4480">
                      <c:v>0.794970441360211</c:v>
                    </c:pt>
                    <c:pt idx="4481">
                      <c:v>0.80513344625019201</c:v>
                    </c:pt>
                    <c:pt idx="4482">
                      <c:v>0.80275082834110201</c:v>
                    </c:pt>
                    <c:pt idx="4483">
                      <c:v>0.79420597543862903</c:v>
                    </c:pt>
                    <c:pt idx="4484">
                      <c:v>0.78838832520622704</c:v>
                    </c:pt>
                    <c:pt idx="4485">
                      <c:v>0.79009357088286003</c:v>
                    </c:pt>
                    <c:pt idx="4486">
                      <c:v>0.78324173482288195</c:v>
                    </c:pt>
                    <c:pt idx="4487">
                      <c:v>0.78467959983587499</c:v>
                    </c:pt>
                    <c:pt idx="4488">
                      <c:v>0.77118819225602697</c:v>
                    </c:pt>
                    <c:pt idx="4489">
                      <c:v>0.75628555170189804</c:v>
                    </c:pt>
                    <c:pt idx="4490">
                      <c:v>0.73804801682779297</c:v>
                    </c:pt>
                    <c:pt idx="4491">
                      <c:v>0.73231398175686802</c:v>
                    </c:pt>
                    <c:pt idx="4492">
                      <c:v>0.73051838487167398</c:v>
                    </c:pt>
                    <c:pt idx="4493">
                      <c:v>0.71815508932463701</c:v>
                    </c:pt>
                    <c:pt idx="4494">
                      <c:v>0.71142043346072703</c:v>
                    </c:pt>
                    <c:pt idx="4495">
                      <c:v>0.68945573432304497</c:v>
                    </c:pt>
                    <c:pt idx="4496">
                      <c:v>0.68761381928743204</c:v>
                    </c:pt>
                    <c:pt idx="4497">
                      <c:v>0.69059600736748195</c:v>
                    </c:pt>
                    <c:pt idx="4498">
                      <c:v>0.69168633688236603</c:v>
                    </c:pt>
                    <c:pt idx="4499">
                      <c:v>0.70004096544420302</c:v>
                    </c:pt>
                    <c:pt idx="4500">
                      <c:v>0.70946126460552394</c:v>
                    </c:pt>
                    <c:pt idx="4501">
                      <c:v>0.72935550760178303</c:v>
                    </c:pt>
                    <c:pt idx="4502">
                      <c:v>0.71706896022752498</c:v>
                    </c:pt>
                    <c:pt idx="4503">
                      <c:v>0.70262853203852405</c:v>
                    </c:pt>
                    <c:pt idx="4504">
                      <c:v>0.70785944641609799</c:v>
                    </c:pt>
                    <c:pt idx="4505">
                      <c:v>0.69440800738331299</c:v>
                    </c:pt>
                    <c:pt idx="4506">
                      <c:v>0.690879050098825</c:v>
                    </c:pt>
                    <c:pt idx="4507">
                      <c:v>0.67584206327024399</c:v>
                    </c:pt>
                    <c:pt idx="4508">
                      <c:v>0.68308853119111002</c:v>
                    </c:pt>
                    <c:pt idx="4509">
                      <c:v>0.69032091711851795</c:v>
                    </c:pt>
                    <c:pt idx="4510">
                      <c:v>0.71504124712186601</c:v>
                    </c:pt>
                    <c:pt idx="4511">
                      <c:v>0.71075824386532205</c:v>
                    </c:pt>
                    <c:pt idx="4512">
                      <c:v>0.70990892821272999</c:v>
                    </c:pt>
                    <c:pt idx="4513">
                      <c:v>0.70848285923701304</c:v>
                    </c:pt>
                    <c:pt idx="4514">
                      <c:v>0.70961453907524297</c:v>
                    </c:pt>
                    <c:pt idx="4515">
                      <c:v>0.71488121003317695</c:v>
                    </c:pt>
                    <c:pt idx="4516">
                      <c:v>0.73164611973364402</c:v>
                    </c:pt>
                    <c:pt idx="4517">
                      <c:v>0.73158787020415705</c:v>
                    </c:pt>
                    <c:pt idx="4518">
                      <c:v>0.73477955196342604</c:v>
                    </c:pt>
                    <c:pt idx="4519">
                      <c:v>0.72990024611364701</c:v>
                    </c:pt>
                    <c:pt idx="4520">
                      <c:v>0.71327338727617695</c:v>
                    </c:pt>
                    <c:pt idx="4521">
                      <c:v>0.73019769198057605</c:v>
                    </c:pt>
                    <c:pt idx="4522">
                      <c:v>0.76105971315454701</c:v>
                    </c:pt>
                    <c:pt idx="4523">
                      <c:v>0.840242771806058</c:v>
                    </c:pt>
                    <c:pt idx="4524">
                      <c:v>0.81709262302888197</c:v>
                    </c:pt>
                    <c:pt idx="4525">
                      <c:v>0.84226364945453103</c:v>
                    </c:pt>
                    <c:pt idx="4526">
                      <c:v>0.87642429365839503</c:v>
                    </c:pt>
                    <c:pt idx="4527">
                      <c:v>0.88205767139889002</c:v>
                    </c:pt>
                    <c:pt idx="4528">
                      <c:v>0.851363624251537</c:v>
                    </c:pt>
                    <c:pt idx="4529">
                      <c:v>0.86779950519784199</c:v>
                    </c:pt>
                    <c:pt idx="4530">
                      <c:v>0.86326959235048195</c:v>
                    </c:pt>
                    <c:pt idx="4531">
                      <c:v>0.81911477481403205</c:v>
                    </c:pt>
                    <c:pt idx="4532">
                      <c:v>0.83633260183706604</c:v>
                    </c:pt>
                    <c:pt idx="4533">
                      <c:v>0.89236176278081403</c:v>
                    </c:pt>
                    <c:pt idx="4534">
                      <c:v>0.894807931913841</c:v>
                    </c:pt>
                    <c:pt idx="4535">
                      <c:v>0.87105341051096197</c:v>
                    </c:pt>
                    <c:pt idx="4536">
                      <c:v>0.85927371351098303</c:v>
                    </c:pt>
                    <c:pt idx="4537">
                      <c:v>0.83813232522562398</c:v>
                    </c:pt>
                    <c:pt idx="4538">
                      <c:v>0.82838436012885497</c:v>
                    </c:pt>
                    <c:pt idx="4539">
                      <c:v>0.82955861869774405</c:v>
                    </c:pt>
                    <c:pt idx="4540">
                      <c:v>0.83788278980939801</c:v>
                    </c:pt>
                    <c:pt idx="4541">
                      <c:v>0.84054645972564601</c:v>
                    </c:pt>
                    <c:pt idx="4542">
                      <c:v>0.84127312189773895</c:v>
                    </c:pt>
                    <c:pt idx="4543">
                      <c:v>0.85351177204449002</c:v>
                    </c:pt>
                    <c:pt idx="4544">
                      <c:v>0.84528541279813096</c:v>
                    </c:pt>
                    <c:pt idx="4545">
                      <c:v>0.83595405688255697</c:v>
                    </c:pt>
                    <c:pt idx="4546">
                      <c:v>0.83548300591494096</c:v>
                    </c:pt>
                    <c:pt idx="4547">
                      <c:v>0.838897249693765</c:v>
                    </c:pt>
                    <c:pt idx="4548">
                      <c:v>0.82929422115129003</c:v>
                    </c:pt>
                    <c:pt idx="4549">
                      <c:v>0.83001657603137502</c:v>
                    </c:pt>
                    <c:pt idx="4550">
                      <c:v>0.82556805941049005</c:v>
                    </c:pt>
                    <c:pt idx="4551">
                      <c:v>0.77842290161011696</c:v>
                    </c:pt>
                    <c:pt idx="4552">
                      <c:v>0.78072612984872802</c:v>
                    </c:pt>
                    <c:pt idx="4553">
                      <c:v>0.78719071846374</c:v>
                    </c:pt>
                    <c:pt idx="4554">
                      <c:v>0.78525155441127703</c:v>
                    </c:pt>
                    <c:pt idx="4555">
                      <c:v>0.78338217922221198</c:v>
                    </c:pt>
                    <c:pt idx="4556">
                      <c:v>0.76703848922237305</c:v>
                    </c:pt>
                    <c:pt idx="4557">
                      <c:v>0.77390948755275801</c:v>
                    </c:pt>
                    <c:pt idx="4558">
                      <c:v>0.795285224729539</c:v>
                    </c:pt>
                    <c:pt idx="4559">
                      <c:v>0.81423793022039204</c:v>
                    </c:pt>
                    <c:pt idx="4560">
                      <c:v>0.804549342586515</c:v>
                    </c:pt>
                    <c:pt idx="4561">
                      <c:v>0.80143145848176001</c:v>
                    </c:pt>
                    <c:pt idx="4562">
                      <c:v>0.80672695461857502</c:v>
                    </c:pt>
                    <c:pt idx="4563">
                      <c:v>0.81474815539256296</c:v>
                    </c:pt>
                    <c:pt idx="4564">
                      <c:v>0.80580309999261701</c:v>
                    </c:pt>
                    <c:pt idx="4565">
                      <c:v>0.79899069443438997</c:v>
                    </c:pt>
                    <c:pt idx="4566">
                      <c:v>0.79187874707473005</c:v>
                    </c:pt>
                    <c:pt idx="4567">
                      <c:v>0.81379724194188796</c:v>
                    </c:pt>
                    <c:pt idx="4568">
                      <c:v>0.81203955756049495</c:v>
                    </c:pt>
                    <c:pt idx="4569">
                      <c:v>0.80803856346385095</c:v>
                    </c:pt>
                    <c:pt idx="4570">
                      <c:v>0.79287359567244897</c:v>
                    </c:pt>
                    <c:pt idx="4571">
                      <c:v>0.78945211647065205</c:v>
                    </c:pt>
                    <c:pt idx="4572">
                      <c:v>0.78354575852048403</c:v>
                    </c:pt>
                    <c:pt idx="4573">
                      <c:v>0.77497114802221401</c:v>
                    </c:pt>
                    <c:pt idx="4574">
                      <c:v>0.75229866755268004</c:v>
                    </c:pt>
                    <c:pt idx="4575">
                      <c:v>0.75710252349233798</c:v>
                    </c:pt>
                    <c:pt idx="4576">
                      <c:v>0.75231773725888096</c:v>
                    </c:pt>
                    <c:pt idx="4577">
                      <c:v>0.74796086219508096</c:v>
                    </c:pt>
                    <c:pt idx="4578">
                      <c:v>0.73642568323000401</c:v>
                    </c:pt>
                    <c:pt idx="4579">
                      <c:v>0.73647464116469796</c:v>
                    </c:pt>
                    <c:pt idx="4580">
                      <c:v>0.72693629913157898</c:v>
                    </c:pt>
                    <c:pt idx="4581">
                      <c:v>0.72675840280944404</c:v>
                    </c:pt>
                    <c:pt idx="4582">
                      <c:v>0.725796870606638</c:v>
                    </c:pt>
                    <c:pt idx="4583">
                      <c:v>0.72166773130542206</c:v>
                    </c:pt>
                    <c:pt idx="4584">
                      <c:v>0.72158562139418203</c:v>
                    </c:pt>
                    <c:pt idx="4585">
                      <c:v>0.71323198220569906</c:v>
                    </c:pt>
                    <c:pt idx="4586">
                      <c:v>0.70884748583113699</c:v>
                    </c:pt>
                    <c:pt idx="4587">
                      <c:v>0.70303081761622899</c:v>
                    </c:pt>
                    <c:pt idx="4588">
                      <c:v>0.70346026331950595</c:v>
                    </c:pt>
                    <c:pt idx="4589">
                      <c:v>0.70084243975953098</c:v>
                    </c:pt>
                    <c:pt idx="4590">
                      <c:v>0.67923540751655198</c:v>
                    </c:pt>
                    <c:pt idx="4591">
                      <c:v>0.67891056266437999</c:v>
                    </c:pt>
                    <c:pt idx="4592">
                      <c:v>0.66922034027631205</c:v>
                    </c:pt>
                    <c:pt idx="4593">
                      <c:v>0.67495120334262604</c:v>
                    </c:pt>
                    <c:pt idx="4594">
                      <c:v>0.68034521608606602</c:v>
                    </c:pt>
                    <c:pt idx="4595">
                      <c:v>0.67891707725489203</c:v>
                    </c:pt>
                    <c:pt idx="4596">
                      <c:v>0.67298126687174398</c:v>
                    </c:pt>
                    <c:pt idx="4597">
                      <c:v>0.68568842504025895</c:v>
                    </c:pt>
                    <c:pt idx="4598">
                      <c:v>0.69078190562458897</c:v>
                    </c:pt>
                    <c:pt idx="4599">
                      <c:v>0.68503667876034402</c:v>
                    </c:pt>
                    <c:pt idx="4600">
                      <c:v>0.67090835929846704</c:v>
                    </c:pt>
                    <c:pt idx="4601">
                      <c:v>0.67377426067291601</c:v>
                    </c:pt>
                    <c:pt idx="4602">
                      <c:v>0.68305015112624501</c:v>
                    </c:pt>
                    <c:pt idx="4603">
                      <c:v>0.68590223023538399</c:v>
                    </c:pt>
                    <c:pt idx="4604">
                      <c:v>0.69707629091547096</c:v>
                    </c:pt>
                    <c:pt idx="4605">
                      <c:v>0.72447441693007997</c:v>
                    </c:pt>
                    <c:pt idx="4606">
                      <c:v>0.75493714960291103</c:v>
                    </c:pt>
                    <c:pt idx="4607">
                      <c:v>0.74494495548297102</c:v>
                    </c:pt>
                    <c:pt idx="4608">
                      <c:v>0.75342940415533899</c:v>
                    </c:pt>
                    <c:pt idx="4609">
                      <c:v>0.74203368097702505</c:v>
                    </c:pt>
                    <c:pt idx="4610">
                      <c:v>0.752149565509448</c:v>
                    </c:pt>
                    <c:pt idx="4611">
                      <c:v>0.75344455763674201</c:v>
                    </c:pt>
                    <c:pt idx="4612">
                      <c:v>0.74591785963843105</c:v>
                    </c:pt>
                    <c:pt idx="4613">
                      <c:v>0.74382421842866098</c:v>
                    </c:pt>
                    <c:pt idx="4614">
                      <c:v>0.73191947349112796</c:v>
                    </c:pt>
                    <c:pt idx="4615">
                      <c:v>0.73587680806808897</c:v>
                    </c:pt>
                    <c:pt idx="4616">
                      <c:v>0.76694023788483401</c:v>
                    </c:pt>
                    <c:pt idx="4617">
                      <c:v>0.76269278458614198</c:v>
                    </c:pt>
                    <c:pt idx="4618">
                      <c:v>0.75770421919184405</c:v>
                    </c:pt>
                    <c:pt idx="4619">
                      <c:v>0.75645065784381804</c:v>
                    </c:pt>
                    <c:pt idx="4620">
                      <c:v>0.76495507285045306</c:v>
                    </c:pt>
                    <c:pt idx="4621">
                      <c:v>0.76025133600717199</c:v>
                    </c:pt>
                    <c:pt idx="4622">
                      <c:v>0.76829604905285398</c:v>
                    </c:pt>
                    <c:pt idx="4623">
                      <c:v>0.76336517777986201</c:v>
                    </c:pt>
                    <c:pt idx="4624">
                      <c:v>0.77533572096617598</c:v>
                    </c:pt>
                    <c:pt idx="4625">
                      <c:v>0.77689282237702995</c:v>
                    </c:pt>
                    <c:pt idx="4626">
                      <c:v>0.783196703553665</c:v>
                    </c:pt>
                    <c:pt idx="4627">
                      <c:v>0.80332804685801595</c:v>
                    </c:pt>
                    <c:pt idx="4628">
                      <c:v>0.92171147247714302</c:v>
                    </c:pt>
                    <c:pt idx="4629">
                      <c:v>0.92872225046861101</c:v>
                    </c:pt>
                    <c:pt idx="4630">
                      <c:v>0.92820456231829895</c:v>
                    </c:pt>
                    <c:pt idx="4631">
                      <c:v>0.91810873599965603</c:v>
                    </c:pt>
                    <c:pt idx="4632">
                      <c:v>0.92952978388817498</c:v>
                    </c:pt>
                    <c:pt idx="4633">
                      <c:v>0.93436247816930396</c:v>
                    </c:pt>
                    <c:pt idx="4634">
                      <c:v>1.00125132968431</c:v>
                    </c:pt>
                    <c:pt idx="4635">
                      <c:v>1.0034349336452799</c:v>
                    </c:pt>
                    <c:pt idx="4636">
                      <c:v>0.97674330033245804</c:v>
                    </c:pt>
                    <c:pt idx="4637">
                      <c:v>0.95719347370604502</c:v>
                    </c:pt>
                    <c:pt idx="4638">
                      <c:v>1.07382260016963</c:v>
                    </c:pt>
                    <c:pt idx="4639">
                      <c:v>1.08832175662038</c:v>
                    </c:pt>
                    <c:pt idx="4640">
                      <c:v>1.0907668416210199</c:v>
                    </c:pt>
                    <c:pt idx="4641">
                      <c:v>1.1403979955939001</c:v>
                    </c:pt>
                    <c:pt idx="4642">
                      <c:v>1.1870545366082901</c:v>
                    </c:pt>
                    <c:pt idx="4643">
                      <c:v>1.2985870773338399</c:v>
                    </c:pt>
                    <c:pt idx="4644">
                      <c:v>1.25338673814938</c:v>
                    </c:pt>
                    <c:pt idx="4645">
                      <c:v>1.2547286988800701</c:v>
                    </c:pt>
                    <c:pt idx="4646">
                      <c:v>1.25804511633887</c:v>
                    </c:pt>
                    <c:pt idx="4647">
                      <c:v>1.21694521058622</c:v>
                    </c:pt>
                    <c:pt idx="4648">
                      <c:v>1.1939983588780501</c:v>
                    </c:pt>
                    <c:pt idx="4649">
                      <c:v>1.11562718272161</c:v>
                    </c:pt>
                    <c:pt idx="4650">
                      <c:v>1.09242914405193</c:v>
                    </c:pt>
                    <c:pt idx="4651">
                      <c:v>1.1134796283708599</c:v>
                    </c:pt>
                    <c:pt idx="4652">
                      <c:v>1.11542926792907</c:v>
                    </c:pt>
                    <c:pt idx="4653">
                      <c:v>1.1514921144296399</c:v>
                    </c:pt>
                    <c:pt idx="4654">
                      <c:v>1.1063335689243401</c:v>
                    </c:pt>
                    <c:pt idx="4655">
                      <c:v>1.11607298595174</c:v>
                    </c:pt>
                    <c:pt idx="4656">
                      <c:v>1.11384445036063</c:v>
                    </c:pt>
                    <c:pt idx="4657">
                      <c:v>1.0598758965263999</c:v>
                    </c:pt>
                    <c:pt idx="4658">
                      <c:v>1.0719956076910999</c:v>
                    </c:pt>
                    <c:pt idx="4659">
                      <c:v>1.0761749358493999</c:v>
                    </c:pt>
                    <c:pt idx="4660">
                      <c:v>1.0771805214924099</c:v>
                    </c:pt>
                    <c:pt idx="4661">
                      <c:v>1.0880984440901</c:v>
                    </c:pt>
                    <c:pt idx="4662">
                      <c:v>1.0751681645356099</c:v>
                    </c:pt>
                    <c:pt idx="4663">
                      <c:v>1.0616005467124201</c:v>
                    </c:pt>
                    <c:pt idx="4664">
                      <c:v>1.0492361893911499</c:v>
                    </c:pt>
                    <c:pt idx="4665">
                      <c:v>1.0058814109785501</c:v>
                    </c:pt>
                    <c:pt idx="4666">
                      <c:v>0.96821236270393896</c:v>
                    </c:pt>
                    <c:pt idx="4667">
                      <c:v>1.0005403459731399</c:v>
                    </c:pt>
                    <c:pt idx="4668">
                      <c:v>1.01833006294953</c:v>
                    </c:pt>
                    <c:pt idx="4669">
                      <c:v>1.0245606967290799</c:v>
                    </c:pt>
                    <c:pt idx="4670">
                      <c:v>1.07339619612668</c:v>
                    </c:pt>
                    <c:pt idx="4671">
                      <c:v>1.0920526581186101</c:v>
                    </c:pt>
                    <c:pt idx="4672">
                      <c:v>1.10052717614546</c:v>
                    </c:pt>
                    <c:pt idx="4673">
                      <c:v>1.09991446098777</c:v>
                    </c:pt>
                    <c:pt idx="4674">
                      <c:v>1.1010177667602099</c:v>
                    </c:pt>
                    <c:pt idx="4675">
                      <c:v>1.0793740019015401</c:v>
                    </c:pt>
                    <c:pt idx="4676">
                      <c:v>1.04986489408407</c:v>
                    </c:pt>
                    <c:pt idx="4677">
                      <c:v>1.0520662795515801</c:v>
                    </c:pt>
                    <c:pt idx="4678">
                      <c:v>1.02462117934603</c:v>
                    </c:pt>
                    <c:pt idx="4679">
                      <c:v>1.02851577123801</c:v>
                    </c:pt>
                    <c:pt idx="4680">
                      <c:v>1.0244651238461899</c:v>
                    </c:pt>
                    <c:pt idx="4681">
                      <c:v>1.0039637650161499</c:v>
                    </c:pt>
                    <c:pt idx="4682">
                      <c:v>0.98753769368295097</c:v>
                    </c:pt>
                    <c:pt idx="4683">
                      <c:v>0.94566369814162399</c:v>
                    </c:pt>
                    <c:pt idx="4684">
                      <c:v>0.95383534691902405</c:v>
                    </c:pt>
                    <c:pt idx="4685">
                      <c:v>0.98000389446779801</c:v>
                    </c:pt>
                    <c:pt idx="4686">
                      <c:v>1.02936603712798</c:v>
                    </c:pt>
                    <c:pt idx="4687">
                      <c:v>1.02096505334733</c:v>
                    </c:pt>
                    <c:pt idx="4688">
                      <c:v>1.0707768114572001</c:v>
                    </c:pt>
                    <c:pt idx="4689">
                      <c:v>1.0694392697053601</c:v>
                    </c:pt>
                    <c:pt idx="4690">
                      <c:v>1.0657681859499599</c:v>
                    </c:pt>
                    <c:pt idx="4691">
                      <c:v>1.09278217391183</c:v>
                    </c:pt>
                    <c:pt idx="4692">
                      <c:v>1.08570458441361</c:v>
                    </c:pt>
                    <c:pt idx="4693">
                      <c:v>1.0581128193942999</c:v>
                    </c:pt>
                    <c:pt idx="4694">
                      <c:v>1.0458896490021801</c:v>
                    </c:pt>
                    <c:pt idx="4695">
                      <c:v>1.0275658332847999</c:v>
                    </c:pt>
                    <c:pt idx="4696">
                      <c:v>0.969950949346853</c:v>
                    </c:pt>
                    <c:pt idx="4697">
                      <c:v>1.0207578211739099</c:v>
                    </c:pt>
                    <c:pt idx="4698">
                      <c:v>1.08156898520659</c:v>
                    </c:pt>
                    <c:pt idx="4699">
                      <c:v>1.0725860247516901</c:v>
                    </c:pt>
                    <c:pt idx="4700">
                      <c:v>1.0656936613543799</c:v>
                    </c:pt>
                    <c:pt idx="4701">
                      <c:v>1.0824885904506401</c:v>
                    </c:pt>
                    <c:pt idx="4702">
                      <c:v>1.11324928226223</c:v>
                    </c:pt>
                    <c:pt idx="4703">
                      <c:v>1.10464692052035</c:v>
                    </c:pt>
                    <c:pt idx="4704">
                      <c:v>1.1103161814258999</c:v>
                    </c:pt>
                    <c:pt idx="4705">
                      <c:v>1.0770593973074301</c:v>
                    </c:pt>
                    <c:pt idx="4706">
                      <c:v>1.0603856886041101</c:v>
                    </c:pt>
                    <c:pt idx="4707">
                      <c:v>1.08301043265153</c:v>
                    </c:pt>
                    <c:pt idx="4708">
                      <c:v>1.07524541708985</c:v>
                    </c:pt>
                    <c:pt idx="4709">
                      <c:v>1.07931407432566</c:v>
                    </c:pt>
                    <c:pt idx="4710">
                      <c:v>1.09424713994283</c:v>
                    </c:pt>
                    <c:pt idx="4711">
                      <c:v>1.12521878766998</c:v>
                    </c:pt>
                    <c:pt idx="4712">
                      <c:v>1.11695632623045</c:v>
                    </c:pt>
                    <c:pt idx="4713">
                      <c:v>1.16537359255888</c:v>
                    </c:pt>
                    <c:pt idx="4714">
                      <c:v>1.15388346941382</c:v>
                    </c:pt>
                    <c:pt idx="4715">
                      <c:v>1.1440053246201101</c:v>
                    </c:pt>
                    <c:pt idx="4716">
                      <c:v>1.1565978972541</c:v>
                    </c:pt>
                    <c:pt idx="4717">
                      <c:v>1.1486742231634499</c:v>
                    </c:pt>
                    <c:pt idx="4718">
                      <c:v>1.1517804583995901</c:v>
                    </c:pt>
                    <c:pt idx="4719">
                      <c:v>1.1415394223025801</c:v>
                    </c:pt>
                    <c:pt idx="4720">
                      <c:v>1.1274642147234</c:v>
                    </c:pt>
                    <c:pt idx="4721">
                      <c:v>1.1253968466341999</c:v>
                    </c:pt>
                    <c:pt idx="4722">
                      <c:v>1.1342073220903499</c:v>
                    </c:pt>
                    <c:pt idx="4723">
                      <c:v>1.15576598554946</c:v>
                    </c:pt>
                    <c:pt idx="4724">
                      <c:v>1.1375038474049599</c:v>
                    </c:pt>
                    <c:pt idx="4725">
                      <c:v>1.1248180294374699</c:v>
                    </c:pt>
                    <c:pt idx="4726">
                      <c:v>1.1161441234012599</c:v>
                    </c:pt>
                    <c:pt idx="4727">
                      <c:v>1.13310208573676</c:v>
                    </c:pt>
                    <c:pt idx="4728">
                      <c:v>1.1370834787059401</c:v>
                    </c:pt>
                    <c:pt idx="4729">
                      <c:v>1.13552413688585</c:v>
                    </c:pt>
                    <c:pt idx="4730">
                      <c:v>1.1427771789668499</c:v>
                    </c:pt>
                    <c:pt idx="4731">
                      <c:v>1.1730839027667599</c:v>
                    </c:pt>
                    <c:pt idx="4732">
                      <c:v>1.14617391919004</c:v>
                    </c:pt>
                    <c:pt idx="4733">
                      <c:v>1.1442127984747099</c:v>
                    </c:pt>
                    <c:pt idx="4734">
                      <c:v>1.13930605561287</c:v>
                    </c:pt>
                    <c:pt idx="4735">
                      <c:v>1.1208341007068201</c:v>
                    </c:pt>
                    <c:pt idx="4736">
                      <c:v>1.15131473779988</c:v>
                    </c:pt>
                    <c:pt idx="4737">
                      <c:v>1.1663408245061699</c:v>
                    </c:pt>
                    <c:pt idx="4738">
                      <c:v>1.1658837647892599</c:v>
                    </c:pt>
                    <c:pt idx="4739">
                      <c:v>1.14194674764978</c:v>
                    </c:pt>
                    <c:pt idx="4740">
                      <c:v>1.10899945754101</c:v>
                    </c:pt>
                    <c:pt idx="4741">
                      <c:v>1.09591164685484</c:v>
                    </c:pt>
                    <c:pt idx="4742">
                      <c:v>1.05944975851413</c:v>
                    </c:pt>
                    <c:pt idx="4743">
                      <c:v>1.0802329485265301</c:v>
                    </c:pt>
                    <c:pt idx="4744">
                      <c:v>1.0675047665213799</c:v>
                    </c:pt>
                    <c:pt idx="4745">
                      <c:v>1.06627532703782</c:v>
                    </c:pt>
                    <c:pt idx="4746">
                      <c:v>1.0877304227622899</c:v>
                    </c:pt>
                    <c:pt idx="4747">
                      <c:v>1.09109715011694</c:v>
                    </c:pt>
                    <c:pt idx="4748">
                      <c:v>1.0890461655352499</c:v>
                    </c:pt>
                    <c:pt idx="4749">
                      <c:v>1.0894741782747801</c:v>
                    </c:pt>
                    <c:pt idx="4750">
                      <c:v>1.09932587495741</c:v>
                    </c:pt>
                    <c:pt idx="4751">
                      <c:v>1.08126317284689</c:v>
                    </c:pt>
                    <c:pt idx="4752">
                      <c:v>1.1062205256072299</c:v>
                    </c:pt>
                    <c:pt idx="4753">
                      <c:v>1.2092528374989899</c:v>
                    </c:pt>
                    <c:pt idx="4754">
                      <c:v>1.2308427938512601</c:v>
                    </c:pt>
                    <c:pt idx="4755">
                      <c:v>1.20568706598095</c:v>
                    </c:pt>
                    <c:pt idx="4756">
                      <c:v>1.1788781040302101</c:v>
                    </c:pt>
                    <c:pt idx="4757">
                      <c:v>1.1124186746934399</c:v>
                    </c:pt>
                    <c:pt idx="4758">
                      <c:v>1.14422893194786</c:v>
                    </c:pt>
                    <c:pt idx="4759">
                      <c:v>1.1283840770267299</c:v>
                    </c:pt>
                    <c:pt idx="4760">
                      <c:v>1.13252519406116</c:v>
                    </c:pt>
                    <c:pt idx="4761">
                      <c:v>1.1548149719643499</c:v>
                    </c:pt>
                    <c:pt idx="4762">
                      <c:v>1.1557039148238499</c:v>
                    </c:pt>
                    <c:pt idx="4763">
                      <c:v>1.16917911043608</c:v>
                    </c:pt>
                    <c:pt idx="4764">
                      <c:v>1.1837593778455999</c:v>
                    </c:pt>
                    <c:pt idx="4765">
                      <c:v>1.1932082529068899</c:v>
                    </c:pt>
                    <c:pt idx="4766">
                      <c:v>1.1914849548759201</c:v>
                    </c:pt>
                    <c:pt idx="4767">
                      <c:v>1.18758534486356</c:v>
                    </c:pt>
                    <c:pt idx="4768">
                      <c:v>1.19400070450785</c:v>
                    </c:pt>
                    <c:pt idx="4769">
                      <c:v>1.20125875417462</c:v>
                    </c:pt>
                    <c:pt idx="4770">
                      <c:v>1.23422561158708</c:v>
                    </c:pt>
                    <c:pt idx="4771">
                      <c:v>1.2718888863886699</c:v>
                    </c:pt>
                    <c:pt idx="4772">
                      <c:v>1.2901245701866599</c:v>
                    </c:pt>
                    <c:pt idx="4773">
                      <c:v>1.27758939257685</c:v>
                    </c:pt>
                    <c:pt idx="4774">
                      <c:v>1.2857579243086601</c:v>
                    </c:pt>
                    <c:pt idx="4775">
                      <c:v>1.26534419549215</c:v>
                    </c:pt>
                    <c:pt idx="4776">
                      <c:v>1.2371940678301601</c:v>
                    </c:pt>
                    <c:pt idx="4777">
                      <c:v>1.23134388777343</c:v>
                    </c:pt>
                    <c:pt idx="4778">
                      <c:v>1.2803944898420101</c:v>
                    </c:pt>
                    <c:pt idx="4779">
                      <c:v>1.2575521310298901</c:v>
                    </c:pt>
                    <c:pt idx="4780">
                      <c:v>1.2617112390514</c:v>
                    </c:pt>
                    <c:pt idx="4781">
                      <c:v>1.26067137280921</c:v>
                    </c:pt>
                    <c:pt idx="4782">
                      <c:v>1.2886585026002499</c:v>
                    </c:pt>
                    <c:pt idx="4783">
                      <c:v>1.3113461215113</c:v>
                    </c:pt>
                    <c:pt idx="4784">
                      <c:v>1.30601026643889</c:v>
                    </c:pt>
                    <c:pt idx="4785">
                      <c:v>1.27062792639804</c:v>
                    </c:pt>
                    <c:pt idx="4786">
                      <c:v>1.26684488836373</c:v>
                    </c:pt>
                    <c:pt idx="4787">
                      <c:v>1.2798343722696</c:v>
                    </c:pt>
                    <c:pt idx="4788">
                      <c:v>1.2922031641031</c:v>
                    </c:pt>
                    <c:pt idx="4789">
                      <c:v>1.25536846896444</c:v>
                    </c:pt>
                    <c:pt idx="4790">
                      <c:v>1.18450650267514</c:v>
                    </c:pt>
                    <c:pt idx="4791">
                      <c:v>1.1482332389961201</c:v>
                    </c:pt>
                    <c:pt idx="4792">
                      <c:v>1.1183402310705299</c:v>
                    </c:pt>
                    <c:pt idx="4793">
                      <c:v>1.1299246160368901</c:v>
                    </c:pt>
                    <c:pt idx="4794">
                      <c:v>1.1236545352923699</c:v>
                    </c:pt>
                    <c:pt idx="4795">
                      <c:v>1.1498949512636401</c:v>
                    </c:pt>
                    <c:pt idx="4796">
                      <c:v>1.14190291225775</c:v>
                    </c:pt>
                    <c:pt idx="4797">
                      <c:v>1.11145196732341</c:v>
                    </c:pt>
                    <c:pt idx="4798">
                      <c:v>1.11600862361862</c:v>
                    </c:pt>
                    <c:pt idx="4799">
                      <c:v>1.0629930743679701</c:v>
                    </c:pt>
                    <c:pt idx="4800">
                      <c:v>1.0571448580237699</c:v>
                    </c:pt>
                    <c:pt idx="4801">
                      <c:v>1.02871753576396</c:v>
                    </c:pt>
                    <c:pt idx="4802">
                      <c:v>1.05869224121379</c:v>
                    </c:pt>
                    <c:pt idx="4803">
                      <c:v>1.05350858762349</c:v>
                    </c:pt>
                    <c:pt idx="4804">
                      <c:v>1.0451924689180701</c:v>
                    </c:pt>
                    <c:pt idx="4805">
                      <c:v>1.0422303618984701</c:v>
                    </c:pt>
                    <c:pt idx="4806">
                      <c:v>1.03797676198025</c:v>
                    </c:pt>
                    <c:pt idx="4807">
                      <c:v>1.04775509990647</c:v>
                    </c:pt>
                    <c:pt idx="4808">
                      <c:v>1.0452545515262199</c:v>
                    </c:pt>
                    <c:pt idx="4809">
                      <c:v>1.07386919915277</c:v>
                    </c:pt>
                    <c:pt idx="4810">
                      <c:v>1.13940856200318</c:v>
                    </c:pt>
                    <c:pt idx="4811">
                      <c:v>1.23126785917439</c:v>
                    </c:pt>
                    <c:pt idx="4812">
                      <c:v>1.21135738617641</c:v>
                    </c:pt>
                    <c:pt idx="4813">
                      <c:v>1.17677459967341</c:v>
                    </c:pt>
                    <c:pt idx="4814">
                      <c:v>1.1836234764601601</c:v>
                    </c:pt>
                    <c:pt idx="4815">
                      <c:v>1.1711662847458999</c:v>
                    </c:pt>
                    <c:pt idx="4816">
                      <c:v>1.23043676284799</c:v>
                    </c:pt>
                    <c:pt idx="4817">
                      <c:v>1.24069005124819</c:v>
                    </c:pt>
                    <c:pt idx="4818">
                      <c:v>1.2285599009962</c:v>
                    </c:pt>
                    <c:pt idx="4819">
                      <c:v>1.19690190940496</c:v>
                    </c:pt>
                    <c:pt idx="4820">
                      <c:v>1.16072462135056</c:v>
                    </c:pt>
                    <c:pt idx="4821">
                      <c:v>1.12448598444268</c:v>
                    </c:pt>
                    <c:pt idx="4822">
                      <c:v>1.0848446817592701</c:v>
                    </c:pt>
                    <c:pt idx="4823">
                      <c:v>1.08487241283224</c:v>
                    </c:pt>
                    <c:pt idx="4824">
                      <c:v>1.1056997037113101</c:v>
                    </c:pt>
                    <c:pt idx="4825">
                      <c:v>1.1143365393712401</c:v>
                    </c:pt>
                    <c:pt idx="4826">
                      <c:v>1.1554041165464899</c:v>
                    </c:pt>
                    <c:pt idx="4827">
                      <c:v>1.1601682365203101</c:v>
                    </c:pt>
                    <c:pt idx="4828">
                      <c:v>1.1747245608161101</c:v>
                    </c:pt>
                    <c:pt idx="4829">
                      <c:v>1.2596938705688101</c:v>
                    </c:pt>
                    <c:pt idx="4830">
                      <c:v>1.29484402488435</c:v>
                    </c:pt>
                    <c:pt idx="4831">
                      <c:v>1.26676506354235</c:v>
                    </c:pt>
                    <c:pt idx="4832">
                      <c:v>1.2705269493343601</c:v>
                    </c:pt>
                    <c:pt idx="4833">
                      <c:v>1.24070820207199</c:v>
                    </c:pt>
                    <c:pt idx="4834">
                      <c:v>1.23469213813116</c:v>
                    </c:pt>
                    <c:pt idx="4835">
                      <c:v>1.24025523150494</c:v>
                    </c:pt>
                    <c:pt idx="4836">
                      <c:v>1.27560613882909</c:v>
                    </c:pt>
                    <c:pt idx="4837">
                      <c:v>1.27481332882786</c:v>
                    </c:pt>
                    <c:pt idx="4838">
                      <c:v>1.2640485068698899</c:v>
                    </c:pt>
                    <c:pt idx="4839">
                      <c:v>1.30573419981315</c:v>
                    </c:pt>
                    <c:pt idx="4840">
                      <c:v>1.3266665613072799</c:v>
                    </c:pt>
                    <c:pt idx="4841">
                      <c:v>1.30391598846336</c:v>
                    </c:pt>
                    <c:pt idx="4842">
                      <c:v>1.3327289615984299</c:v>
                    </c:pt>
                    <c:pt idx="4843">
                      <c:v>1.3341214395413199</c:v>
                    </c:pt>
                    <c:pt idx="4844">
                      <c:v>1.3236884442571499</c:v>
                    </c:pt>
                    <c:pt idx="4845">
                      <c:v>1.3249450511321801</c:v>
                    </c:pt>
                    <c:pt idx="4846">
                      <c:v>1.3737151357547599</c:v>
                    </c:pt>
                    <c:pt idx="4847">
                      <c:v>1.5531353383706401</c:v>
                    </c:pt>
                    <c:pt idx="4848">
                      <c:v>1.5995159669921399</c:v>
                    </c:pt>
                    <c:pt idx="4849">
                      <c:v>1.54240178523778</c:v>
                    </c:pt>
                    <c:pt idx="4850">
                      <c:v>1.5899791520659701</c:v>
                    </c:pt>
                    <c:pt idx="4851">
                      <c:v>1.5951292742846499</c:v>
                    </c:pt>
                    <c:pt idx="4852">
                      <c:v>1.5647433379165201</c:v>
                    </c:pt>
                    <c:pt idx="4853">
                      <c:v>1.4898902318188301</c:v>
                    </c:pt>
                    <c:pt idx="4854">
                      <c:v>1.4817843300760301</c:v>
                    </c:pt>
                    <c:pt idx="4855">
                      <c:v>1.48976571324328</c:v>
                    </c:pt>
                    <c:pt idx="4856">
                      <c:v>1.4907922108020499</c:v>
                    </c:pt>
                    <c:pt idx="4857">
                      <c:v>1.50481026885445</c:v>
                    </c:pt>
                    <c:pt idx="4858">
                      <c:v>1.50587185712841</c:v>
                    </c:pt>
                    <c:pt idx="4859">
                      <c:v>1.4497909604483099</c:v>
                    </c:pt>
                    <c:pt idx="4860">
                      <c:v>1.4898310738812801</c:v>
                    </c:pt>
                    <c:pt idx="4861">
                      <c:v>1.47905706740399</c:v>
                    </c:pt>
                    <c:pt idx="4862">
                      <c:v>1.4857973960214801</c:v>
                    </c:pt>
                    <c:pt idx="4863">
                      <c:v>1.49300768783311</c:v>
                    </c:pt>
                    <c:pt idx="4864">
                      <c:v>1.47563988003795</c:v>
                    </c:pt>
                    <c:pt idx="4865">
                      <c:v>1.45773459644129</c:v>
                    </c:pt>
                    <c:pt idx="4866">
                      <c:v>1.4465368657561899</c:v>
                    </c:pt>
                    <c:pt idx="4867">
                      <c:v>1.41494325699866</c:v>
                    </c:pt>
                    <c:pt idx="4868">
                      <c:v>1.3952453909812099</c:v>
                    </c:pt>
                    <c:pt idx="4869">
                      <c:v>1.4112340114198001</c:v>
                    </c:pt>
                    <c:pt idx="4870">
                      <c:v>1.4397728749116101</c:v>
                    </c:pt>
                    <c:pt idx="4871">
                      <c:v>1.4224480152680501</c:v>
                    </c:pt>
                    <c:pt idx="4872">
                      <c:v>1.4023680740471101</c:v>
                    </c:pt>
                    <c:pt idx="4873">
                      <c:v>1.3811248957137401</c:v>
                    </c:pt>
                    <c:pt idx="4874">
                      <c:v>1.4068065289137699</c:v>
                    </c:pt>
                    <c:pt idx="4875">
                      <c:v>1.41289202333639</c:v>
                    </c:pt>
                    <c:pt idx="4876">
                      <c:v>1.42164697190026</c:v>
                    </c:pt>
                    <c:pt idx="4877">
                      <c:v>1.38803091411281</c:v>
                    </c:pt>
                    <c:pt idx="4878">
                      <c:v>1.3895661622212501</c:v>
                    </c:pt>
                    <c:pt idx="4879">
                      <c:v>1.3878609490802201</c:v>
                    </c:pt>
                    <c:pt idx="4880">
                      <c:v>1.37675708099088</c:v>
                    </c:pt>
                    <c:pt idx="4881">
                      <c:v>1.3717176274388601</c:v>
                    </c:pt>
                    <c:pt idx="4882">
                      <c:v>1.36858594498498</c:v>
                    </c:pt>
                    <c:pt idx="4883">
                      <c:v>1.33344816685249</c:v>
                    </c:pt>
                    <c:pt idx="4884">
                      <c:v>1.3119695209228699</c:v>
                    </c:pt>
                    <c:pt idx="4885">
                      <c:v>1.3045384324490701</c:v>
                    </c:pt>
                    <c:pt idx="4886">
                      <c:v>1.2969212848424601</c:v>
                    </c:pt>
                    <c:pt idx="4887">
                      <c:v>1.2696617485388</c:v>
                    </c:pt>
                    <c:pt idx="4888">
                      <c:v>1.27652993592075</c:v>
                    </c:pt>
                    <c:pt idx="4889">
                      <c:v>1.2679294496847899</c:v>
                    </c:pt>
                    <c:pt idx="4890">
                      <c:v>1.2688056894245701</c:v>
                    </c:pt>
                    <c:pt idx="4891">
                      <c:v>1.2856766696521</c:v>
                    </c:pt>
                    <c:pt idx="4892">
                      <c:v>1.2807138018298001</c:v>
                    </c:pt>
                    <c:pt idx="4893">
                      <c:v>1.2860486643785001</c:v>
                    </c:pt>
                    <c:pt idx="4894">
                      <c:v>1.28992912635737</c:v>
                    </c:pt>
                    <c:pt idx="4895">
                      <c:v>1.2967668131104</c:v>
                    </c:pt>
                    <c:pt idx="4896">
                      <c:v>1.2999097494737899</c:v>
                    </c:pt>
                    <c:pt idx="4897">
                      <c:v>1.3130644912774201</c:v>
                    </c:pt>
                    <c:pt idx="4898">
                      <c:v>1.30745940669284</c:v>
                    </c:pt>
                    <c:pt idx="4899">
                      <c:v>1.3086640674168799</c:v>
                    </c:pt>
                    <c:pt idx="4900">
                      <c:v>1.32388789110811</c:v>
                    </c:pt>
                    <c:pt idx="4901">
                      <c:v>1.3243744815944101</c:v>
                    </c:pt>
                    <c:pt idx="4902">
                      <c:v>1.3128440254723199</c:v>
                    </c:pt>
                    <c:pt idx="4903">
                      <c:v>1.2812134965295201</c:v>
                    </c:pt>
                    <c:pt idx="4904">
                      <c:v>1.2930365507086701</c:v>
                    </c:pt>
                    <c:pt idx="4905">
                      <c:v>1.2895965185382401</c:v>
                    </c:pt>
                    <c:pt idx="4906">
                      <c:v>1.2728860832867701</c:v>
                    </c:pt>
                    <c:pt idx="4907">
                      <c:v>1.26679689613699</c:v>
                    </c:pt>
                    <c:pt idx="4908">
                      <c:v>1.27718318883366</c:v>
                    </c:pt>
                    <c:pt idx="4909">
                      <c:v>1.2516773739966101</c:v>
                    </c:pt>
                    <c:pt idx="4910">
                      <c:v>1.2510788510047299</c:v>
                    </c:pt>
                    <c:pt idx="4911">
                      <c:v>1.2758244397318299</c:v>
                    </c:pt>
                    <c:pt idx="4912">
                      <c:v>1.27831116481894</c:v>
                    </c:pt>
                    <c:pt idx="4913">
                      <c:v>1.2756805946462</c:v>
                    </c:pt>
                    <c:pt idx="4914">
                      <c:v>1.24216527482901</c:v>
                    </c:pt>
                    <c:pt idx="4915">
                      <c:v>1.31996008041691</c:v>
                    </c:pt>
                    <c:pt idx="4916">
                      <c:v>1.3154559185757</c:v>
                    </c:pt>
                    <c:pt idx="4917">
                      <c:v>1.40693641330276</c:v>
                    </c:pt>
                    <c:pt idx="4918">
                      <c:v>1.44722470444109</c:v>
                    </c:pt>
                    <c:pt idx="4919">
                      <c:v>1.3497433089153901</c:v>
                    </c:pt>
                    <c:pt idx="4920">
                      <c:v>1.2964110891649301</c:v>
                    </c:pt>
                    <c:pt idx="4921">
                      <c:v>1.3942522920671501</c:v>
                    </c:pt>
                    <c:pt idx="4922">
                      <c:v>1.5049515312005599</c:v>
                    </c:pt>
                    <c:pt idx="4923">
                      <c:v>1.4794970413339199</c:v>
                    </c:pt>
                    <c:pt idx="4924">
                      <c:v>1.46378373031342</c:v>
                    </c:pt>
                    <c:pt idx="4925">
                      <c:v>1.54704587292011</c:v>
                    </c:pt>
                    <c:pt idx="4926">
                      <c:v>1.59131126779018</c:v>
                    </c:pt>
                    <c:pt idx="4927">
                      <c:v>1.5604571607392399</c:v>
                    </c:pt>
                    <c:pt idx="4928">
                      <c:v>1.65016515332375</c:v>
                    </c:pt>
                    <c:pt idx="4929">
                      <c:v>1.6107171302735399</c:v>
                    </c:pt>
                    <c:pt idx="4930">
                      <c:v>1.6180082670503499</c:v>
                    </c:pt>
                    <c:pt idx="4931">
                      <c:v>1.6387113367153601</c:v>
                    </c:pt>
                    <c:pt idx="4932">
                      <c:v>1.79995179344948</c:v>
                    </c:pt>
                    <c:pt idx="4933">
                      <c:v>1.85974747895989</c:v>
                    </c:pt>
                    <c:pt idx="4934">
                      <c:v>1.94424301474957</c:v>
                    </c:pt>
                    <c:pt idx="4935">
                      <c:v>1.94725813130794</c:v>
                    </c:pt>
                    <c:pt idx="4936">
                      <c:v>1.71625856497411</c:v>
                    </c:pt>
                    <c:pt idx="4937">
                      <c:v>1.71813759294695</c:v>
                    </c:pt>
                    <c:pt idx="4938">
                      <c:v>1.7808644661164199</c:v>
                    </c:pt>
                    <c:pt idx="4939">
                      <c:v>1.62355433971709</c:v>
                    </c:pt>
                    <c:pt idx="4940">
                      <c:v>1.59054756608267</c:v>
                    </c:pt>
                    <c:pt idx="4941">
                      <c:v>1.50677030352965</c:v>
                    </c:pt>
                    <c:pt idx="4942">
                      <c:v>1.5369445421957599</c:v>
                    </c:pt>
                    <c:pt idx="4943">
                      <c:v>1.6211253433856101</c:v>
                    </c:pt>
                    <c:pt idx="4944">
                      <c:v>1.63776235329506</c:v>
                    </c:pt>
                    <c:pt idx="4945">
                      <c:v>1.62718992107648</c:v>
                    </c:pt>
                    <c:pt idx="4946">
                      <c:v>1.6200754095993599</c:v>
                    </c:pt>
                    <c:pt idx="4947">
                      <c:v>1.5386568024688301</c:v>
                    </c:pt>
                    <c:pt idx="4948">
                      <c:v>1.5050423110604201</c:v>
                    </c:pt>
                    <c:pt idx="4949">
                      <c:v>1.5318166823027499</c:v>
                    </c:pt>
                    <c:pt idx="4950">
                      <c:v>1.4945092281802801</c:v>
                    </c:pt>
                    <c:pt idx="4951">
                      <c:v>1.4840297917733301</c:v>
                    </c:pt>
                    <c:pt idx="4952">
                      <c:v>1.4609820099639399</c:v>
                    </c:pt>
                    <c:pt idx="4953">
                      <c:v>1.42138025270187</c:v>
                    </c:pt>
                    <c:pt idx="4954">
                      <c:v>1.4412900019891399</c:v>
                    </c:pt>
                    <c:pt idx="4955">
                      <c:v>1.4386508208287501</c:v>
                    </c:pt>
                    <c:pt idx="4956">
                      <c:v>1.42461319066235</c:v>
                    </c:pt>
                    <c:pt idx="4957">
                      <c:v>1.4632212817480299</c:v>
                    </c:pt>
                    <c:pt idx="4958">
                      <c:v>1.63185414163871</c:v>
                    </c:pt>
                    <c:pt idx="4959">
                      <c:v>1.72260682730216</c:v>
                    </c:pt>
                    <c:pt idx="4960">
                      <c:v>1.69302611972919</c:v>
                    </c:pt>
                    <c:pt idx="4961">
                      <c:v>1.6745732087687</c:v>
                    </c:pt>
                    <c:pt idx="4962">
                      <c:v>1.6176182862756801</c:v>
                    </c:pt>
                    <c:pt idx="4963">
                      <c:v>1.57733212623102</c:v>
                    </c:pt>
                    <c:pt idx="4964">
                      <c:v>1.57744959448057</c:v>
                    </c:pt>
                    <c:pt idx="4965">
                      <c:v>1.57452010172512</c:v>
                    </c:pt>
                    <c:pt idx="4966">
                      <c:v>1.46148585257654</c:v>
                    </c:pt>
                    <c:pt idx="4967">
                      <c:v>1.4651466992909301</c:v>
                    </c:pt>
                    <c:pt idx="4968">
                      <c:v>1.44780051701678</c:v>
                    </c:pt>
                    <c:pt idx="4969">
                      <c:v>1.4112447265694601</c:v>
                    </c:pt>
                    <c:pt idx="4970">
                      <c:v>1.3724797584563799</c:v>
                    </c:pt>
                    <c:pt idx="4971">
                      <c:v>1.29554795899126</c:v>
                    </c:pt>
                    <c:pt idx="4972">
                      <c:v>1.31835629237119</c:v>
                    </c:pt>
                    <c:pt idx="4973">
                      <c:v>1.37137755293143</c:v>
                    </c:pt>
                    <c:pt idx="4974">
                      <c:v>1.37830996493852</c:v>
                    </c:pt>
                    <c:pt idx="4975">
                      <c:v>1.3561376675714401</c:v>
                    </c:pt>
                    <c:pt idx="4976">
                      <c:v>1.3724696766767499</c:v>
                    </c:pt>
                    <c:pt idx="4977">
                      <c:v>1.3479561590973801</c:v>
                    </c:pt>
                    <c:pt idx="4978">
                      <c:v>1.3517183186295401</c:v>
                    </c:pt>
                    <c:pt idx="4979">
                      <c:v>1.24751605611786</c:v>
                    </c:pt>
                    <c:pt idx="4980">
                      <c:v>1.0944794896741901</c:v>
                    </c:pt>
                    <c:pt idx="4981">
                      <c:v>1.0304170178562799</c:v>
                    </c:pt>
                    <c:pt idx="4982">
                      <c:v>1.01412686853086</c:v>
                    </c:pt>
                    <c:pt idx="4983">
                      <c:v>1.0296904554972</c:v>
                    </c:pt>
                    <c:pt idx="4984">
                      <c:v>1.11405917391538</c:v>
                    </c:pt>
                    <c:pt idx="4985">
                      <c:v>1.13233956630112</c:v>
                    </c:pt>
                    <c:pt idx="4986">
                      <c:v>1.13560518428521</c:v>
                    </c:pt>
                    <c:pt idx="4987">
                      <c:v>1.1348151495154</c:v>
                    </c:pt>
                    <c:pt idx="4988">
                      <c:v>1.1154663314570601</c:v>
                    </c:pt>
                    <c:pt idx="4989">
                      <c:v>1.0614478554911</c:v>
                    </c:pt>
                    <c:pt idx="4990">
                      <c:v>1.0687240337031301</c:v>
                    </c:pt>
                    <c:pt idx="4991">
                      <c:v>1.1533644817498701</c:v>
                    </c:pt>
                    <c:pt idx="4992">
                      <c:v>1.1004608439038801</c:v>
                    </c:pt>
                    <c:pt idx="4993">
                      <c:v>1.05509075679645</c:v>
                    </c:pt>
                    <c:pt idx="4994">
                      <c:v>1.0176888758938001</c:v>
                    </c:pt>
                    <c:pt idx="4995">
                      <c:v>0.96955686218700998</c:v>
                    </c:pt>
                    <c:pt idx="4996">
                      <c:v>0.93402833694849696</c:v>
                    </c:pt>
                    <c:pt idx="4997">
                      <c:v>0.89081090828962906</c:v>
                    </c:pt>
                    <c:pt idx="4998">
                      <c:v>0.90675815308966801</c:v>
                    </c:pt>
                    <c:pt idx="4999">
                      <c:v>0.93539957291039599</c:v>
                    </c:pt>
                    <c:pt idx="5000">
                      <c:v>1.08727420026775</c:v>
                    </c:pt>
                    <c:pt idx="5001">
                      <c:v>1.01499585860372</c:v>
                    </c:pt>
                    <c:pt idx="5002">
                      <c:v>1.0129550342953699</c:v>
                    </c:pt>
                    <c:pt idx="5003">
                      <c:v>1.0956706726026699</c:v>
                    </c:pt>
                    <c:pt idx="5004">
                      <c:v>1.07826372013122</c:v>
                    </c:pt>
                    <c:pt idx="5005">
                      <c:v>1.10018929444285</c:v>
                    </c:pt>
                    <c:pt idx="5006">
                      <c:v>1.0918672779835601</c:v>
                    </c:pt>
                    <c:pt idx="5007">
                      <c:v>1.0608582030893901</c:v>
                    </c:pt>
                    <c:pt idx="5008">
                      <c:v>1.0424564770970199</c:v>
                    </c:pt>
                    <c:pt idx="5009">
                      <c:v>1.07542781993148</c:v>
                    </c:pt>
                    <c:pt idx="5010">
                      <c:v>1.1845155883123999</c:v>
                    </c:pt>
                    <c:pt idx="5011">
                      <c:v>1.19672337530164</c:v>
                    </c:pt>
                    <c:pt idx="5012">
                      <c:v>1.1507704707747599</c:v>
                    </c:pt>
                    <c:pt idx="5013">
                      <c:v>1.1593893273840701</c:v>
                    </c:pt>
                    <c:pt idx="5014">
                      <c:v>1.1359988500149301</c:v>
                    </c:pt>
                    <c:pt idx="5015">
                      <c:v>1.11739068144256</c:v>
                    </c:pt>
                    <c:pt idx="5016">
                      <c:v>1.1412720290677301</c:v>
                    </c:pt>
                    <c:pt idx="5017">
                      <c:v>1.1536410262799</c:v>
                    </c:pt>
                    <c:pt idx="5018">
                      <c:v>1.06659154965026</c:v>
                    </c:pt>
                    <c:pt idx="5019">
                      <c:v>1.07689631158657</c:v>
                    </c:pt>
                    <c:pt idx="5020">
                      <c:v>1.15662088387697</c:v>
                    </c:pt>
                    <c:pt idx="5021">
                      <c:v>1.13070438145353</c:v>
                    </c:pt>
                    <c:pt idx="5022">
                      <c:v>1.1287963550220601</c:v>
                    </c:pt>
                    <c:pt idx="5023">
                      <c:v>1.1310118131551301</c:v>
                    </c:pt>
                    <c:pt idx="5024">
                      <c:v>1.1137670081131099</c:v>
                    </c:pt>
                    <c:pt idx="5025">
                      <c:v>1.09240264761487</c:v>
                    </c:pt>
                    <c:pt idx="5026">
                      <c:v>1.0854012576657299</c:v>
                    </c:pt>
                    <c:pt idx="5027">
                      <c:v>1.13455817286117</c:v>
                    </c:pt>
                    <c:pt idx="5028">
                      <c:v>1.1211491998858101</c:v>
                    </c:pt>
                    <c:pt idx="5029">
                      <c:v>1.07777670822232</c:v>
                    </c:pt>
                    <c:pt idx="5030">
                      <c:v>1.0245488776299401</c:v>
                    </c:pt>
                    <c:pt idx="5031">
                      <c:v>1.06035222918366</c:v>
                    </c:pt>
                    <c:pt idx="5032">
                      <c:v>1.0387452366252701</c:v>
                    </c:pt>
                    <c:pt idx="5033">
                      <c:v>0.99585743362913004</c:v>
                    </c:pt>
                    <c:pt idx="5034">
                      <c:v>1.02797889149847</c:v>
                    </c:pt>
                    <c:pt idx="5035">
                      <c:v>1.1584968159735101</c:v>
                    </c:pt>
                    <c:pt idx="5036">
                      <c:v>1.1489266251541601</c:v>
                    </c:pt>
                    <c:pt idx="5037">
                      <c:v>1.06173559005058</c:v>
                    </c:pt>
                    <c:pt idx="5038">
                      <c:v>1.0479805607408601</c:v>
                    </c:pt>
                    <c:pt idx="5039">
                      <c:v>1.01918358884674</c:v>
                    </c:pt>
                    <c:pt idx="5040">
                      <c:v>0.99665542717393796</c:v>
                    </c:pt>
                    <c:pt idx="5041">
                      <c:v>1.0252757888780399</c:v>
                    </c:pt>
                    <c:pt idx="5042">
                      <c:v>0.93839923346215104</c:v>
                    </c:pt>
                    <c:pt idx="5043">
                      <c:v>0.94030875847932904</c:v>
                    </c:pt>
                    <c:pt idx="5044">
                      <c:v>0.93368007604949999</c:v>
                    </c:pt>
                    <c:pt idx="5045">
                      <c:v>0.88893022333847505</c:v>
                    </c:pt>
                    <c:pt idx="5046">
                      <c:v>0.90578513279336403</c:v>
                    </c:pt>
                    <c:pt idx="5047">
                      <c:v>0.92394685181932701</c:v>
                    </c:pt>
                    <c:pt idx="5048">
                      <c:v>0.91694862038719305</c:v>
                    </c:pt>
                    <c:pt idx="5049">
                      <c:v>0.91806588761907304</c:v>
                    </c:pt>
                    <c:pt idx="5050">
                      <c:v>0.92170913132953403</c:v>
                    </c:pt>
                    <c:pt idx="5051">
                      <c:v>0.91337668053006005</c:v>
                    </c:pt>
                    <c:pt idx="5052">
                      <c:v>0.91679316020740897</c:v>
                    </c:pt>
                    <c:pt idx="5053">
                      <c:v>0.93343014905265997</c:v>
                    </c:pt>
                    <c:pt idx="5054">
                      <c:v>1.01515459489814</c:v>
                    </c:pt>
                    <c:pt idx="5055">
                      <c:v>1.01647994449954</c:v>
                    </c:pt>
                    <c:pt idx="5056">
                      <c:v>0.99759860662781996</c:v>
                    </c:pt>
                    <c:pt idx="5057">
                      <c:v>0.97990955345161901</c:v>
                    </c:pt>
                    <c:pt idx="5058">
                      <c:v>0.96740166434613795</c:v>
                    </c:pt>
                    <c:pt idx="5059">
                      <c:v>0.94361381320861604</c:v>
                    </c:pt>
                    <c:pt idx="5060">
                      <c:v>0.90325860178560702</c:v>
                    </c:pt>
                    <c:pt idx="5061">
                      <c:v>0.89084756381486296</c:v>
                    </c:pt>
                    <c:pt idx="5062">
                      <c:v>0.95431835556103195</c:v>
                    </c:pt>
                    <c:pt idx="5063">
                      <c:v>1.0519821161963701</c:v>
                    </c:pt>
                    <c:pt idx="5064">
                      <c:v>1.04367610835735</c:v>
                    </c:pt>
                    <c:pt idx="5065">
                      <c:v>1.0961001183262</c:v>
                    </c:pt>
                    <c:pt idx="5066">
                      <c:v>1.10292738615913</c:v>
                    </c:pt>
                    <c:pt idx="5067">
                      <c:v>1.0742522575425899</c:v>
                    </c:pt>
                    <c:pt idx="5068">
                      <c:v>1.0756550299115699</c:v>
                    </c:pt>
                    <c:pt idx="5069">
                      <c:v>1.0441343264462699</c:v>
                    </c:pt>
                    <c:pt idx="5070">
                      <c:v>1.04978247652407</c:v>
                    </c:pt>
                    <c:pt idx="5071">
                      <c:v>1.02055627978118</c:v>
                    </c:pt>
                    <c:pt idx="5072">
                      <c:v>1.0453182424076599</c:v>
                    </c:pt>
                    <c:pt idx="5073">
                      <c:v>1.08862743629857</c:v>
                    </c:pt>
                    <c:pt idx="5074">
                      <c:v>1.1039214375480799</c:v>
                    </c:pt>
                    <c:pt idx="5075">
                      <c:v>1.0873281838257001</c:v>
                    </c:pt>
                    <c:pt idx="5076">
                      <c:v>1.06060680409895</c:v>
                    </c:pt>
                    <c:pt idx="5077">
                      <c:v>1.0773166617290799</c:v>
                    </c:pt>
                    <c:pt idx="5078">
                      <c:v>1.0734656731447001</c:v>
                    </c:pt>
                    <c:pt idx="5079">
                      <c:v>1.0696949896991499</c:v>
                    </c:pt>
                    <c:pt idx="5080">
                      <c:v>1.06882250196293</c:v>
                    </c:pt>
                    <c:pt idx="5081">
                      <c:v>1.06901032325881</c:v>
                    </c:pt>
                    <c:pt idx="5082">
                      <c:v>1.0729320653882499</c:v>
                    </c:pt>
                    <c:pt idx="5083">
                      <c:v>1.0424584805620201</c:v>
                    </c:pt>
                    <c:pt idx="5084">
                      <c:v>1.0613481818672199</c:v>
                    </c:pt>
                    <c:pt idx="5085">
                      <c:v>1.0538866835732701</c:v>
                    </c:pt>
                    <c:pt idx="5086">
                      <c:v>1.0458706256153201</c:v>
                    </c:pt>
                    <c:pt idx="5087">
                      <c:v>1.0724889281000201</c:v>
                    </c:pt>
                    <c:pt idx="5088">
                      <c:v>1.13601752309756</c:v>
                    </c:pt>
                    <c:pt idx="5089">
                      <c:v>1.1325430005433801</c:v>
                    </c:pt>
                    <c:pt idx="5090">
                      <c:v>1.1687077490245901</c:v>
                    </c:pt>
                    <c:pt idx="5091">
                      <c:v>1.14778750938673</c:v>
                    </c:pt>
                    <c:pt idx="5092">
                      <c:v>1.08904014515916</c:v>
                    </c:pt>
                    <c:pt idx="5093">
                      <c:v>1.1955781487997399</c:v>
                    </c:pt>
                    <c:pt idx="5094">
                      <c:v>1.14111791956065</c:v>
                    </c:pt>
                    <c:pt idx="5095">
                      <c:v>1.09441682317856</c:v>
                    </c:pt>
                    <c:pt idx="5096">
                      <c:v>1.1988524417955999</c:v>
                    </c:pt>
                    <c:pt idx="5097">
                      <c:v>1.6019202332233</c:v>
                    </c:pt>
                    <c:pt idx="5098">
                      <c:v>1.7267675047259901</c:v>
                    </c:pt>
                    <c:pt idx="5099">
                      <c:v>1.57672837985665</c:v>
                    </c:pt>
                    <c:pt idx="5100">
                      <c:v>1.6489990784775499</c:v>
                    </c:pt>
                    <c:pt idx="5101">
                      <c:v>1.5792101751590299</c:v>
                    </c:pt>
                    <c:pt idx="5102">
                      <c:v>1.4959922209280201</c:v>
                    </c:pt>
                    <c:pt idx="5103">
                      <c:v>1.4192816167954601</c:v>
                    </c:pt>
                    <c:pt idx="5104">
                      <c:v>1.43338835481025</c:v>
                    </c:pt>
                    <c:pt idx="5105">
                      <c:v>1.41953258643799</c:v>
                    </c:pt>
                    <c:pt idx="5106">
                      <c:v>1.52641750867619</c:v>
                    </c:pt>
                    <c:pt idx="5107">
                      <c:v>1.47512210069746</c:v>
                    </c:pt>
                    <c:pt idx="5108">
                      <c:v>1.4303113966422001</c:v>
                    </c:pt>
                    <c:pt idx="5109">
                      <c:v>1.3814003812664799</c:v>
                    </c:pt>
                    <c:pt idx="5110">
                      <c:v>1.3439399214980401</c:v>
                    </c:pt>
                    <c:pt idx="5111">
                      <c:v>1.21394147338979</c:v>
                    </c:pt>
                    <c:pt idx="5112">
                      <c:v>1.2029293403302499</c:v>
                    </c:pt>
                    <c:pt idx="5113">
                      <c:v>1.25215890861951</c:v>
                    </c:pt>
                    <c:pt idx="5114">
                      <c:v>1.2974542286913699</c:v>
                    </c:pt>
                    <c:pt idx="5115">
                      <c:v>1.29614730002148</c:v>
                    </c:pt>
                    <c:pt idx="5116">
                      <c:v>1.2157875264515601</c:v>
                    </c:pt>
                    <c:pt idx="5117">
                      <c:v>1.16739617843583</c:v>
                    </c:pt>
                    <c:pt idx="5118">
                      <c:v>1.1597902063397101</c:v>
                    </c:pt>
                    <c:pt idx="5119">
                      <c:v>1.12277689398613</c:v>
                    </c:pt>
                    <c:pt idx="5120">
                      <c:v>1.17720905852792</c:v>
                    </c:pt>
                    <c:pt idx="5121">
                      <c:v>1.14677746154965</c:v>
                    </c:pt>
                    <c:pt idx="5122">
                      <c:v>1.19064437343614</c:v>
                    </c:pt>
                    <c:pt idx="5123">
                      <c:v>1.25365402397054</c:v>
                    </c:pt>
                    <c:pt idx="5124">
                      <c:v>1.3620678261063599</c:v>
                    </c:pt>
                    <c:pt idx="5125">
                      <c:v>1.27780324569409</c:v>
                    </c:pt>
                    <c:pt idx="5126">
                      <c:v>1.3327756536909801</c:v>
                    </c:pt>
                    <c:pt idx="5127">
                      <c:v>1.30142202211409</c:v>
                    </c:pt>
                    <c:pt idx="5128">
                      <c:v>1.2138531272886199</c:v>
                    </c:pt>
                    <c:pt idx="5129">
                      <c:v>1.22897977185328</c:v>
                    </c:pt>
                    <c:pt idx="5130">
                      <c:v>1.33733296127611</c:v>
                    </c:pt>
                    <c:pt idx="5131">
                      <c:v>1.3359655265989301</c:v>
                    </c:pt>
                    <c:pt idx="5132">
                      <c:v>1.38500742883619</c:v>
                    </c:pt>
                    <c:pt idx="5133">
                      <c:v>1.4048641179533099</c:v>
                    </c:pt>
                    <c:pt idx="5134">
                      <c:v>1.4471430006351</c:v>
                    </c:pt>
                    <c:pt idx="5135">
                      <c:v>1.47954638950708</c:v>
                    </c:pt>
                    <c:pt idx="5136">
                      <c:v>1.3827001660364999</c:v>
                    </c:pt>
                    <c:pt idx="5137">
                      <c:v>1.49896822823867</c:v>
                    </c:pt>
                    <c:pt idx="5138">
                      <c:v>1.52623007346557</c:v>
                    </c:pt>
                    <c:pt idx="5139">
                      <c:v>1.5531118799047401</c:v>
                    </c:pt>
                    <c:pt idx="5140">
                      <c:v>1.5303497890022699</c:v>
                    </c:pt>
                    <c:pt idx="5141">
                      <c:v>1.6217412456131299</c:v>
                    </c:pt>
                    <c:pt idx="5142">
                      <c:v>1.61009728982908</c:v>
                    </c:pt>
                    <c:pt idx="5143">
                      <c:v>1.58053577535608</c:v>
                    </c:pt>
                    <c:pt idx="5144">
                      <c:v>1.5284653311218499</c:v>
                    </c:pt>
                    <c:pt idx="5145">
                      <c:v>1.5029933339030199</c:v>
                    </c:pt>
                    <c:pt idx="5146">
                      <c:v>1.48414962132118</c:v>
                    </c:pt>
                    <c:pt idx="5147">
                      <c:v>1.4721179298496501</c:v>
                    </c:pt>
                    <c:pt idx="5148">
                      <c:v>1.45492533109592</c:v>
                    </c:pt>
                    <c:pt idx="5149">
                      <c:v>1.3946443762676599</c:v>
                    </c:pt>
                    <c:pt idx="5150">
                      <c:v>1.35444914668524</c:v>
                    </c:pt>
                    <c:pt idx="5151">
                      <c:v>1.43574974408137</c:v>
                    </c:pt>
                    <c:pt idx="5152">
                      <c:v>1.4031473977276301</c:v>
                    </c:pt>
                    <c:pt idx="5153">
                      <c:v>1.3912601765894099</c:v>
                    </c:pt>
                    <c:pt idx="5154">
                      <c:v>1.39850125646573</c:v>
                    </c:pt>
                    <c:pt idx="5155">
                      <c:v>1.37483392519544</c:v>
                    </c:pt>
                    <c:pt idx="5156">
                      <c:v>1.3631149908738001</c:v>
                    </c:pt>
                    <c:pt idx="5157">
                      <c:v>1.34212211679014</c:v>
                    </c:pt>
                    <c:pt idx="5158">
                      <c:v>1.34720378054153</c:v>
                    </c:pt>
                    <c:pt idx="5159">
                      <c:v>1.3219029989887401</c:v>
                    </c:pt>
                    <c:pt idx="5160">
                      <c:v>1.32211321791049</c:v>
                    </c:pt>
                    <c:pt idx="5161">
                      <c:v>1.2892644848625801</c:v>
                    </c:pt>
                    <c:pt idx="5162">
                      <c:v>1.25956488241091</c:v>
                    </c:pt>
                    <c:pt idx="5163">
                      <c:v>1.2446198875825301</c:v>
                    </c:pt>
                    <c:pt idx="5164">
                      <c:v>1.2333683512011</c:v>
                    </c:pt>
                    <c:pt idx="5165">
                      <c:v>1.2149457870623199</c:v>
                    </c:pt>
                    <c:pt idx="5166">
                      <c:v>1.2353710858953699</c:v>
                    </c:pt>
                    <c:pt idx="5167">
                      <c:v>1.2850568446152799</c:v>
                    </c:pt>
                    <c:pt idx="5168">
                      <c:v>1.3228043995102501</c:v>
                    </c:pt>
                    <c:pt idx="5169">
                      <c:v>1.3323662280392701</c:v>
                    </c:pt>
                    <c:pt idx="5170">
                      <c:v>1.3568705787642801</c:v>
                    </c:pt>
                    <c:pt idx="5171">
                      <c:v>1.3494247254168401</c:v>
                    </c:pt>
                    <c:pt idx="5172">
                      <c:v>1.32920705367837</c:v>
                    </c:pt>
                    <c:pt idx="5173">
                      <c:v>1.2966864295434499</c:v>
                    </c:pt>
                    <c:pt idx="5174">
                      <c:v>1.29892366637872</c:v>
                    </c:pt>
                    <c:pt idx="5175">
                      <c:v>1.3808610795199501</c:v>
                    </c:pt>
                    <c:pt idx="5176">
                      <c:v>1.3574720655988399</c:v>
                    </c:pt>
                    <c:pt idx="5177">
                      <c:v>1.41060636702054</c:v>
                    </c:pt>
                    <c:pt idx="5178">
                      <c:v>1.4062258037084101</c:v>
                    </c:pt>
                    <c:pt idx="5179">
                      <c:v>1.3614143774888301</c:v>
                    </c:pt>
                    <c:pt idx="5180">
                      <c:v>1.3254016167942799</c:v>
                    </c:pt>
                    <c:pt idx="5181">
                      <c:v>1.32139005533214</c:v>
                    </c:pt>
                    <c:pt idx="5182">
                      <c:v>1.3213208828299901</c:v>
                    </c:pt>
                    <c:pt idx="5183">
                      <c:v>1.2923113145765399</c:v>
                    </c:pt>
                    <c:pt idx="5184">
                      <c:v>1.3038174501052899</c:v>
                    </c:pt>
                    <c:pt idx="5185">
                      <c:v>1.40902644739641</c:v>
                    </c:pt>
                    <c:pt idx="5186">
                      <c:v>1.4049521501192399</c:v>
                    </c:pt>
                    <c:pt idx="5187">
                      <c:v>1.3620181363275901</c:v>
                    </c:pt>
                    <c:pt idx="5188">
                      <c:v>1.38526249089022</c:v>
                    </c:pt>
                    <c:pt idx="5189">
                      <c:v>1.40911524580168</c:v>
                    </c:pt>
                    <c:pt idx="5190">
                      <c:v>1.4394385762867501</c:v>
                    </c:pt>
                    <c:pt idx="5191">
                      <c:v>1.42992698236585</c:v>
                    </c:pt>
                    <c:pt idx="5192">
                      <c:v>1.3903354964824</c:v>
                    </c:pt>
                    <c:pt idx="5193">
                      <c:v>1.4122994903371799</c:v>
                    </c:pt>
                    <c:pt idx="5194">
                      <c:v>1.4073702782139801</c:v>
                    </c:pt>
                    <c:pt idx="5195">
                      <c:v>1.44801246617552</c:v>
                    </c:pt>
                    <c:pt idx="5196">
                      <c:v>1.4752367208406101</c:v>
                    </c:pt>
                    <c:pt idx="5197">
                      <c:v>1.4249142142421101</c:v>
                    </c:pt>
                    <c:pt idx="5198">
                      <c:v>1.3884855763136901</c:v>
                    </c:pt>
                    <c:pt idx="5199">
                      <c:v>1.4048878194647201</c:v>
                    </c:pt>
                    <c:pt idx="5200">
                      <c:v>1.38112688894157</c:v>
                    </c:pt>
                    <c:pt idx="5201">
                      <c:v>1.39578631574464</c:v>
                    </c:pt>
                    <c:pt idx="5202">
                      <c:v>1.39662881753823</c:v>
                    </c:pt>
                    <c:pt idx="5203">
                      <c:v>1.3598009573018499</c:v>
                    </c:pt>
                    <c:pt idx="5204">
                      <c:v>1.3191908061962601</c:v>
                    </c:pt>
                    <c:pt idx="5205">
                      <c:v>1.2628976393487901</c:v>
                    </c:pt>
                    <c:pt idx="5206">
                      <c:v>1.2575046989543199</c:v>
                    </c:pt>
                    <c:pt idx="5207">
                      <c:v>1.2495506393214599</c:v>
                    </c:pt>
                    <c:pt idx="5208">
                      <c:v>1.2067088582635801</c:v>
                    </c:pt>
                    <c:pt idx="5209">
                      <c:v>1.21296887034484</c:v>
                    </c:pt>
                    <c:pt idx="5210">
                      <c:v>1.22521901397901</c:v>
                    </c:pt>
                    <c:pt idx="5211">
                      <c:v>1.2104981083731901</c:v>
                    </c:pt>
                    <c:pt idx="5212">
                      <c:v>1.1933348923362701</c:v>
                    </c:pt>
                    <c:pt idx="5213">
                      <c:v>1.1575812006580599</c:v>
                    </c:pt>
                    <c:pt idx="5214">
                      <c:v>1.1421034260269001</c:v>
                    </c:pt>
                    <c:pt idx="5215">
                      <c:v>1.16749565611891</c:v>
                    </c:pt>
                    <c:pt idx="5216">
                      <c:v>1.1925576760285299</c:v>
                    </c:pt>
                    <c:pt idx="5217">
                      <c:v>1.1802624216197299</c:v>
                    </c:pt>
                    <c:pt idx="5218">
                      <c:v>1.1984913719602199</c:v>
                    </c:pt>
                    <c:pt idx="5219">
                      <c:v>1.19860568306028</c:v>
                    </c:pt>
                    <c:pt idx="5220">
                      <c:v>1.18211119232529</c:v>
                    </c:pt>
                    <c:pt idx="5221">
                      <c:v>1.18809417649497</c:v>
                    </c:pt>
                    <c:pt idx="5222">
                      <c:v>1.2178027471253301</c:v>
                    </c:pt>
                    <c:pt idx="5223">
                      <c:v>1.24132032157852</c:v>
                    </c:pt>
                    <c:pt idx="5224">
                      <c:v>1.32018381390388</c:v>
                    </c:pt>
                    <c:pt idx="5225">
                      <c:v>1.26196905643355</c:v>
                    </c:pt>
                    <c:pt idx="5226">
                      <c:v>1.2361006370009999</c:v>
                    </c:pt>
                    <c:pt idx="5227">
                      <c:v>1.2107753578506699</c:v>
                    </c:pt>
                    <c:pt idx="5228">
                      <c:v>1.2270219173097201</c:v>
                    </c:pt>
                    <c:pt idx="5229">
                      <c:v>1.2544791287314001</c:v>
                    </c:pt>
                    <c:pt idx="5230">
                      <c:v>1.27352383884043</c:v>
                    </c:pt>
                    <c:pt idx="5231">
                      <c:v>1.3203545881597001</c:v>
                    </c:pt>
                    <c:pt idx="5232">
                      <c:v>1.2650752740431801</c:v>
                    </c:pt>
                    <c:pt idx="5233">
                      <c:v>1.2146538390117101</c:v>
                    </c:pt>
                    <c:pt idx="5234">
                      <c:v>1.2252750028081201</c:v>
                    </c:pt>
                    <c:pt idx="5235">
                      <c:v>1.29571855997534</c:v>
                    </c:pt>
                    <c:pt idx="5236">
                      <c:v>1.3215878924569999</c:v>
                    </c:pt>
                    <c:pt idx="5237">
                      <c:v>1.3205021797579599</c:v>
                    </c:pt>
                    <c:pt idx="5238">
                      <c:v>1.34756676234677</c:v>
                    </c:pt>
                    <c:pt idx="5239">
                      <c:v>1.3935363045500699</c:v>
                    </c:pt>
                    <c:pt idx="5240">
                      <c:v>1.39668798541642</c:v>
                    </c:pt>
                    <c:pt idx="5241">
                      <c:v>1.3739841902460299</c:v>
                    </c:pt>
                    <c:pt idx="5242">
                      <c:v>1.4039473537542599</c:v>
                    </c:pt>
                    <c:pt idx="5243">
                      <c:v>1.36785806863903</c:v>
                    </c:pt>
                    <c:pt idx="5244">
                      <c:v>1.31755671912688</c:v>
                    </c:pt>
                    <c:pt idx="5245">
                      <c:v>1.3003347446474101</c:v>
                    </c:pt>
                    <c:pt idx="5246">
                      <c:v>1.30014617107021</c:v>
                    </c:pt>
                    <c:pt idx="5247">
                      <c:v>1.24738945396626</c:v>
                    </c:pt>
                    <c:pt idx="5248">
                      <c:v>1.22721933648131</c:v>
                    </c:pt>
                    <c:pt idx="5249">
                      <c:v>1.1942645116956301</c:v>
                    </c:pt>
                    <c:pt idx="5250">
                      <c:v>1.2190172857991199</c:v>
                    </c:pt>
                    <c:pt idx="5251">
                      <c:v>1.1739689354945999</c:v>
                    </c:pt>
                    <c:pt idx="5252">
                      <c:v>1.1680426956782799</c:v>
                    </c:pt>
                    <c:pt idx="5253">
                      <c:v>1.18913631769753</c:v>
                    </c:pt>
                    <c:pt idx="5254">
                      <c:v>1.1838163944215501</c:v>
                    </c:pt>
                    <c:pt idx="5255">
                      <c:v>1.1600193956681999</c:v>
                    </c:pt>
                    <c:pt idx="5256">
                      <c:v>1.1439435249267</c:v>
                    </c:pt>
                    <c:pt idx="5257">
                      <c:v>1.1483441232015801</c:v>
                    </c:pt>
                    <c:pt idx="5258">
                      <c:v>1.1418460447602301</c:v>
                    </c:pt>
                    <c:pt idx="5259">
                      <c:v>1.17033733168123</c:v>
                    </c:pt>
                    <c:pt idx="5260">
                      <c:v>1.16069106118036</c:v>
                    </c:pt>
                    <c:pt idx="5261">
                      <c:v>1.1426384094581601</c:v>
                    </c:pt>
                    <c:pt idx="5262">
                      <c:v>1.1585687741498001</c:v>
                    </c:pt>
                    <c:pt idx="5263">
                      <c:v>1.15375009102002</c:v>
                    </c:pt>
                    <c:pt idx="5264">
                      <c:v>1.1616577111266799</c:v>
                    </c:pt>
                    <c:pt idx="5265">
                      <c:v>1.1359008960619601</c:v>
                    </c:pt>
                    <c:pt idx="5266">
                      <c:v>1.1277281128646901</c:v>
                    </c:pt>
                    <c:pt idx="5267">
                      <c:v>1.1460685756215501</c:v>
                    </c:pt>
                    <c:pt idx="5268">
                      <c:v>1.15718517936566</c:v>
                    </c:pt>
                    <c:pt idx="5269">
                      <c:v>1.1737160890384799</c:v>
                    </c:pt>
                    <c:pt idx="5270">
                      <c:v>1.14449727675018</c:v>
                    </c:pt>
                    <c:pt idx="5271">
                      <c:v>1.1180873508276701</c:v>
                    </c:pt>
                    <c:pt idx="5272">
                      <c:v>1.1067982472681701</c:v>
                    </c:pt>
                    <c:pt idx="5273">
                      <c:v>1.1144048714185</c:v>
                    </c:pt>
                    <c:pt idx="5274">
                      <c:v>1.11108278417185</c:v>
                    </c:pt>
                    <c:pt idx="5275">
                      <c:v>1.14248072956493</c:v>
                    </c:pt>
                    <c:pt idx="5276">
                      <c:v>1.10282797637719</c:v>
                    </c:pt>
                    <c:pt idx="5277">
                      <c:v>1.0802248888341901</c:v>
                    </c:pt>
                    <c:pt idx="5278">
                      <c:v>1.05867472283603</c:v>
                    </c:pt>
                    <c:pt idx="5279">
                      <c:v>1.0280039330864199</c:v>
                    </c:pt>
                    <c:pt idx="5280">
                      <c:v>1.01265939890818</c:v>
                    </c:pt>
                    <c:pt idx="5281">
                      <c:v>1.0185697540365699</c:v>
                    </c:pt>
                    <c:pt idx="5282">
                      <c:v>0.99952264505853805</c:v>
                    </c:pt>
                    <c:pt idx="5283">
                      <c:v>0.99276367179162295</c:v>
                    </c:pt>
                    <c:pt idx="5284">
                      <c:v>0.99327690822660397</c:v>
                    </c:pt>
                    <c:pt idx="5285">
                      <c:v>0.99381378332755799</c:v>
                    </c:pt>
                    <c:pt idx="5286">
                      <c:v>0.99339485780238101</c:v>
                    </c:pt>
                    <c:pt idx="5287">
                      <c:v>0.97067872235814601</c:v>
                    </c:pt>
                    <c:pt idx="5288">
                      <c:v>0.98065653785948004</c:v>
                    </c:pt>
                    <c:pt idx="5289">
                      <c:v>0.99834148726377103</c:v>
                    </c:pt>
                    <c:pt idx="5290">
                      <c:v>0.99780697441261401</c:v>
                    </c:pt>
                    <c:pt idx="5291">
                      <c:v>0.99702627499315599</c:v>
                    </c:pt>
                    <c:pt idx="5292">
                      <c:v>0.96406133010301498</c:v>
                    </c:pt>
                    <c:pt idx="5293">
                      <c:v>0.94630089598513201</c:v>
                    </c:pt>
                    <c:pt idx="5294">
                      <c:v>0.97286327374458803</c:v>
                    </c:pt>
                    <c:pt idx="5295">
                      <c:v>1.0248795520613301</c:v>
                    </c:pt>
                    <c:pt idx="5296">
                      <c:v>1.00435081273702</c:v>
                    </c:pt>
                    <c:pt idx="5297">
                      <c:v>0.99885030349856097</c:v>
                    </c:pt>
                    <c:pt idx="5298">
                      <c:v>1.05153284012017</c:v>
                    </c:pt>
                    <c:pt idx="5299">
                      <c:v>1.05167141107978</c:v>
                    </c:pt>
                    <c:pt idx="5300">
                      <c:v>1.00874447705087</c:v>
                    </c:pt>
                    <c:pt idx="5301">
                      <c:v>1.0110161071442201</c:v>
                    </c:pt>
                    <c:pt idx="5302">
                      <c:v>1.01297908194722</c:v>
                    </c:pt>
                    <c:pt idx="5303">
                      <c:v>0.98489550176048102</c:v>
                    </c:pt>
                    <c:pt idx="5304">
                      <c:v>0.99439524859953998</c:v>
                    </c:pt>
                    <c:pt idx="5305">
                      <c:v>1.02389217418111</c:v>
                    </c:pt>
                    <c:pt idx="5306">
                      <c:v>1.0899191452138299</c:v>
                    </c:pt>
                    <c:pt idx="5307">
                      <c:v>1.0523958448139701</c:v>
                    </c:pt>
                    <c:pt idx="5308">
                      <c:v>1.0129700807936901</c:v>
                    </c:pt>
                    <c:pt idx="5309">
                      <c:v>1.01557287386782</c:v>
                    </c:pt>
                    <c:pt idx="5310">
                      <c:v>1.0207597471790399</c:v>
                    </c:pt>
                    <c:pt idx="5311">
                      <c:v>1.0170718789565301</c:v>
                    </c:pt>
                    <c:pt idx="5312">
                      <c:v>1.0201100493944899</c:v>
                    </c:pt>
                    <c:pt idx="5313">
                      <c:v>1.01320053051471</c:v>
                    </c:pt>
                    <c:pt idx="5314">
                      <c:v>0.99831827132914597</c:v>
                    </c:pt>
                    <c:pt idx="5315">
                      <c:v>0.96736510921256802</c:v>
                    </c:pt>
                    <c:pt idx="5316">
                      <c:v>0.98467038545101604</c:v>
                    </c:pt>
                    <c:pt idx="5317">
                      <c:v>1.0109553640920499</c:v>
                    </c:pt>
                    <c:pt idx="5318">
                      <c:v>1.02442656826528</c:v>
                    </c:pt>
                    <c:pt idx="5319">
                      <c:v>1.0559331477017999</c:v>
                    </c:pt>
                    <c:pt idx="5320">
                      <c:v>1.0972383299915001</c:v>
                    </c:pt>
                    <c:pt idx="5321">
                      <c:v>1.09722882817783</c:v>
                    </c:pt>
                    <c:pt idx="5322">
                      <c:v>1.1174711048873101</c:v>
                    </c:pt>
                    <c:pt idx="5323">
                      <c:v>1.08288016489492</c:v>
                    </c:pt>
                    <c:pt idx="5324">
                      <c:v>1.05859481207159</c:v>
                    </c:pt>
                    <c:pt idx="5325">
                      <c:v>1.0850592460019399</c:v>
                    </c:pt>
                    <c:pt idx="5326">
                      <c:v>1.12334453635458</c:v>
                    </c:pt>
                    <c:pt idx="5327">
                      <c:v>1.14259510029351</c:v>
                    </c:pt>
                    <c:pt idx="5328">
                      <c:v>1.12979311248919</c:v>
                    </c:pt>
                    <c:pt idx="5329">
                      <c:v>1.2068733992170899</c:v>
                    </c:pt>
                    <c:pt idx="5330">
                      <c:v>1.1588415023741201</c:v>
                    </c:pt>
                    <c:pt idx="5331">
                      <c:v>1.0723361522495301</c:v>
                    </c:pt>
                    <c:pt idx="5332">
                      <c:v>1.0485875405254901</c:v>
                    </c:pt>
                    <c:pt idx="5333">
                      <c:v>1.0412090781625301</c:v>
                    </c:pt>
                    <c:pt idx="5334">
                      <c:v>1.05664874112975</c:v>
                    </c:pt>
                    <c:pt idx="5335">
                      <c:v>1.0745637156860199</c:v>
                    </c:pt>
                    <c:pt idx="5336">
                      <c:v>1.0580912724171101</c:v>
                    </c:pt>
                    <c:pt idx="5337">
                      <c:v>1.0477084542319499</c:v>
                    </c:pt>
                    <c:pt idx="5338">
                      <c:v>1.0434734480788701</c:v>
                    </c:pt>
                    <c:pt idx="5339">
                      <c:v>1.0390615854980501</c:v>
                    </c:pt>
                    <c:pt idx="5340">
                      <c:v>1.07753964024599</c:v>
                    </c:pt>
                    <c:pt idx="5341">
                      <c:v>1.1421240508108601</c:v>
                    </c:pt>
                    <c:pt idx="5342">
                      <c:v>1.17261377000403</c:v>
                    </c:pt>
                    <c:pt idx="5343">
                      <c:v>1.17451222388627</c:v>
                    </c:pt>
                    <c:pt idx="5344">
                      <c:v>1.13459296470265</c:v>
                    </c:pt>
                    <c:pt idx="5345">
                      <c:v>1.10505277875666</c:v>
                    </c:pt>
                    <c:pt idx="5346">
                      <c:v>1.1207724713641101</c:v>
                    </c:pt>
                    <c:pt idx="5347">
                      <c:v>1.1175517218209401</c:v>
                    </c:pt>
                    <c:pt idx="5348">
                      <c:v>1.11848670518889</c:v>
                    </c:pt>
                    <c:pt idx="5349">
                      <c:v>1.0959920050326399</c:v>
                    </c:pt>
                    <c:pt idx="5350">
                      <c:v>1.0858679071684101</c:v>
                    </c:pt>
                    <c:pt idx="5351">
                      <c:v>1.0766334451059401</c:v>
                    </c:pt>
                    <c:pt idx="5352">
                      <c:v>1.03325023173005</c:v>
                    </c:pt>
                    <c:pt idx="5353">
                      <c:v>1.03992877772458</c:v>
                    </c:pt>
                    <c:pt idx="5354">
                      <c:v>1.0218590863971699</c:v>
                    </c:pt>
                    <c:pt idx="5355">
                      <c:v>1.04483135604415</c:v>
                    </c:pt>
                    <c:pt idx="5356">
                      <c:v>1.05265455556804</c:v>
                    </c:pt>
                    <c:pt idx="5357">
                      <c:v>1.0265136839903899</c:v>
                    </c:pt>
                    <c:pt idx="5358">
                      <c:v>0.96048853263585199</c:v>
                    </c:pt>
                    <c:pt idx="5359">
                      <c:v>0.94222275908984898</c:v>
                    </c:pt>
                    <c:pt idx="5360">
                      <c:v>0.89949336748926001</c:v>
                    </c:pt>
                    <c:pt idx="5361">
                      <c:v>0.89788853439803595</c:v>
                    </c:pt>
                    <c:pt idx="5362">
                      <c:v>0.88909693511665999</c:v>
                    </c:pt>
                    <c:pt idx="5363">
                      <c:v>0.90536776307868305</c:v>
                    </c:pt>
                    <c:pt idx="5364">
                      <c:v>0.87786326845225504</c:v>
                    </c:pt>
                    <c:pt idx="5365">
                      <c:v>0.83723603522013301</c:v>
                    </c:pt>
                    <c:pt idx="5366">
                      <c:v>0.83444826347161705</c:v>
                    </c:pt>
                    <c:pt idx="5367">
                      <c:v>0.83700085750785203</c:v>
                    </c:pt>
                    <c:pt idx="5368">
                      <c:v>0.83921948924785095</c:v>
                    </c:pt>
                    <c:pt idx="5369">
                      <c:v>0.84257607177418103</c:v>
                    </c:pt>
                    <c:pt idx="5370">
                      <c:v>0.827704740184252</c:v>
                    </c:pt>
                    <c:pt idx="5371">
                      <c:v>0.822701336941982</c:v>
                    </c:pt>
                    <c:pt idx="5372">
                      <c:v>0.813375211578654</c:v>
                    </c:pt>
                    <c:pt idx="5373">
                      <c:v>0.82619062119890696</c:v>
                    </c:pt>
                    <c:pt idx="5374">
                      <c:v>0.82659303086455704</c:v>
                    </c:pt>
                    <c:pt idx="5375">
                      <c:v>0.81904510704589895</c:v>
                    </c:pt>
                    <c:pt idx="5376">
                      <c:v>0.79964528399363399</c:v>
                    </c:pt>
                    <c:pt idx="5377">
                      <c:v>0.79142070062955605</c:v>
                    </c:pt>
                    <c:pt idx="5378">
                      <c:v>0.77728556999154597</c:v>
                    </c:pt>
                    <c:pt idx="5379">
                      <c:v>0.78274695351589396</c:v>
                    </c:pt>
                    <c:pt idx="5380">
                      <c:v>0.76124254973774397</c:v>
                    </c:pt>
                    <c:pt idx="5381">
                      <c:v>0.759052848512203</c:v>
                    </c:pt>
                    <c:pt idx="5382">
                      <c:v>0.75879471356778505</c:v>
                    </c:pt>
                    <c:pt idx="5383">
                      <c:v>0.77704456915132802</c:v>
                    </c:pt>
                    <c:pt idx="5384">
                      <c:v>0.77657289587836198</c:v>
                    </c:pt>
                    <c:pt idx="5385">
                      <c:v>0.79304680598875299</c:v>
                    </c:pt>
                    <c:pt idx="5386">
                      <c:v>0.763648428566716</c:v>
                    </c:pt>
                    <c:pt idx="5387">
                      <c:v>0.76252877903300198</c:v>
                    </c:pt>
                    <c:pt idx="5388">
                      <c:v>0.74941323168824103</c:v>
                    </c:pt>
                    <c:pt idx="5389">
                      <c:v>0.761794095905172</c:v>
                    </c:pt>
                    <c:pt idx="5390">
                      <c:v>0.75867551702913805</c:v>
                    </c:pt>
                    <c:pt idx="5391">
                      <c:v>0.773103086165287</c:v>
                    </c:pt>
                    <c:pt idx="5392">
                      <c:v>0.73905572256100505</c:v>
                    </c:pt>
                    <c:pt idx="5393">
                      <c:v>0.71136837139263398</c:v>
                    </c:pt>
                    <c:pt idx="5394">
                      <c:v>0.73780161085141205</c:v>
                    </c:pt>
                    <c:pt idx="5395">
                      <c:v>0.71695241720931702</c:v>
                    </c:pt>
                    <c:pt idx="5396">
                      <c:v>0.69377195157585003</c:v>
                    </c:pt>
                    <c:pt idx="5397">
                      <c:v>0.728227894181949</c:v>
                    </c:pt>
                    <c:pt idx="5398">
                      <c:v>0.72715027685507005</c:v>
                    </c:pt>
                    <c:pt idx="5399">
                      <c:v>0.70917505439823803</c:v>
                    </c:pt>
                    <c:pt idx="5400">
                      <c:v>0.71221418438158002</c:v>
                    </c:pt>
                    <c:pt idx="5401">
                      <c:v>0.690109356584658</c:v>
                    </c:pt>
                    <c:pt idx="5402">
                      <c:v>0.67101113783212796</c:v>
                    </c:pt>
                    <c:pt idx="5403">
                      <c:v>0.67284149000705895</c:v>
                    </c:pt>
                    <c:pt idx="5404">
                      <c:v>0.66473547337877403</c:v>
                    </c:pt>
                    <c:pt idx="5405">
                      <c:v>0.68385026779317504</c:v>
                    </c:pt>
                    <c:pt idx="5406">
                      <c:v>0.73582134603201099</c:v>
                    </c:pt>
                    <c:pt idx="5407">
                      <c:v>0.70899202410180096</c:v>
                    </c:pt>
                    <c:pt idx="5408">
                      <c:v>0.72250413526988999</c:v>
                    </c:pt>
                    <c:pt idx="5409">
                      <c:v>0.69218292316475005</c:v>
                    </c:pt>
                    <c:pt idx="5410">
                      <c:v>0.69162641820224702</c:v>
                    </c:pt>
                    <c:pt idx="5411">
                      <c:v>0.70656487157393499</c:v>
                    </c:pt>
                    <c:pt idx="5412">
                      <c:v>0.70531904157287395</c:v>
                    </c:pt>
                    <c:pt idx="5413">
                      <c:v>0.69281206797513195</c:v>
                    </c:pt>
                    <c:pt idx="5414">
                      <c:v>0.68767517245541998</c:v>
                    </c:pt>
                    <c:pt idx="5415">
                      <c:v>0.71708126828248897</c:v>
                    </c:pt>
                    <c:pt idx="5416">
                      <c:v>0.74932758839406</c:v>
                    </c:pt>
                    <c:pt idx="5417">
                      <c:v>0.762346333723248</c:v>
                    </c:pt>
                    <c:pt idx="5418">
                      <c:v>0.74734671039519895</c:v>
                    </c:pt>
                    <c:pt idx="5419">
                      <c:v>0.72571050938558801</c:v>
                    </c:pt>
                    <c:pt idx="5420">
                      <c:v>0.72316459345781603</c:v>
                    </c:pt>
                    <c:pt idx="5421">
                      <c:v>0.72471216454418097</c:v>
                    </c:pt>
                    <c:pt idx="5422">
                      <c:v>0.73336897419689295</c:v>
                    </c:pt>
                    <c:pt idx="5423">
                      <c:v>0.72502690875750397</c:v>
                    </c:pt>
                    <c:pt idx="5424">
                      <c:v>0.67803640273475596</c:v>
                    </c:pt>
                    <c:pt idx="5425">
                      <c:v>0.65767379199606202</c:v>
                    </c:pt>
                    <c:pt idx="5426">
                      <c:v>0.64773479483237195</c:v>
                    </c:pt>
                    <c:pt idx="5427">
                      <c:v>0.65648045850447001</c:v>
                    </c:pt>
                    <c:pt idx="5428">
                      <c:v>0.63587554635940502</c:v>
                    </c:pt>
                    <c:pt idx="5429">
                      <c:v>0.62167965708525996</c:v>
                    </c:pt>
                    <c:pt idx="5430">
                      <c:v>0.63330760461425495</c:v>
                    </c:pt>
                    <c:pt idx="5431">
                      <c:v>0.63836703914882098</c:v>
                    </c:pt>
                    <c:pt idx="5432">
                      <c:v>0.64982709906236102</c:v>
                    </c:pt>
                    <c:pt idx="5433">
                      <c:v>0.64084787246728703</c:v>
                    </c:pt>
                    <c:pt idx="5434">
                      <c:v>0.61787431799735004</c:v>
                    </c:pt>
                    <c:pt idx="5435">
                      <c:v>0.60247355144841397</c:v>
                    </c:pt>
                    <c:pt idx="5436">
                      <c:v>0.57481241781125703</c:v>
                    </c:pt>
                    <c:pt idx="5437">
                      <c:v>0.56300117773212999</c:v>
                    </c:pt>
                    <c:pt idx="5438">
                      <c:v>0.56745322034567003</c:v>
                    </c:pt>
                    <c:pt idx="5439">
                      <c:v>0.57077575231976696</c:v>
                    </c:pt>
                    <c:pt idx="5440">
                      <c:v>0.56172095827984203</c:v>
                    </c:pt>
                    <c:pt idx="5441">
                      <c:v>0.59220157168897303</c:v>
                    </c:pt>
                    <c:pt idx="5442">
                      <c:v>0.618967653001255</c:v>
                    </c:pt>
                    <c:pt idx="5443">
                      <c:v>0.64052240281346196</c:v>
                    </c:pt>
                    <c:pt idx="5444">
                      <c:v>0.62972852906837495</c:v>
                    </c:pt>
                    <c:pt idx="5445">
                      <c:v>0.60717242827696905</c:v>
                    </c:pt>
                    <c:pt idx="5446">
                      <c:v>0.61271849524101396</c:v>
                    </c:pt>
                    <c:pt idx="5447">
                      <c:v>0.61068525105430604</c:v>
                    </c:pt>
                    <c:pt idx="5448">
                      <c:v>0.59766661487837103</c:v>
                    </c:pt>
                    <c:pt idx="5449">
                      <c:v>0.65017511471631395</c:v>
                    </c:pt>
                    <c:pt idx="5450">
                      <c:v>0.66527570620714804</c:v>
                    </c:pt>
                    <c:pt idx="5451">
                      <c:v>0.61568913297613204</c:v>
                    </c:pt>
                    <c:pt idx="5452">
                      <c:v>0.61159655202356999</c:v>
                    </c:pt>
                    <c:pt idx="5453">
                      <c:v>0.62287407636214098</c:v>
                    </c:pt>
                    <c:pt idx="5454">
                      <c:v>0.62225778339485704</c:v>
                    </c:pt>
                    <c:pt idx="5455">
                      <c:v>0.58897581463659998</c:v>
                    </c:pt>
                    <c:pt idx="5456">
                      <c:v>0.55631584358421304</c:v>
                    </c:pt>
                    <c:pt idx="5457">
                      <c:v>0.61498339091235099</c:v>
                    </c:pt>
                    <c:pt idx="5458">
                      <c:v>0.690236481000019</c:v>
                    </c:pt>
                    <c:pt idx="5459">
                      <c:v>0.73530245942689898</c:v>
                    </c:pt>
                    <c:pt idx="5460">
                      <c:v>0.73720938638251099</c:v>
                    </c:pt>
                    <c:pt idx="5461">
                      <c:v>0.82363856299403104</c:v>
                    </c:pt>
                    <c:pt idx="5462">
                      <c:v>0.78728900723459405</c:v>
                    </c:pt>
                    <c:pt idx="5463">
                      <c:v>0.77994339529795897</c:v>
                    </c:pt>
                    <c:pt idx="5464">
                      <c:v>0.759698514652418</c:v>
                    </c:pt>
                    <c:pt idx="5465">
                      <c:v>0.70468728730968599</c:v>
                    </c:pt>
                    <c:pt idx="5466">
                      <c:v>0.70667690405542705</c:v>
                    </c:pt>
                    <c:pt idx="5467">
                      <c:v>0.70791779531157095</c:v>
                    </c:pt>
                    <c:pt idx="5468">
                      <c:v>0.69315845633197404</c:v>
                    </c:pt>
                    <c:pt idx="5469">
                      <c:v>0.69705681242346496</c:v>
                    </c:pt>
                    <c:pt idx="5470">
                      <c:v>0.79008107786086301</c:v>
                    </c:pt>
                    <c:pt idx="5471">
                      <c:v>0.81460165298009701</c:v>
                    </c:pt>
                    <c:pt idx="5472">
                      <c:v>0.80681591628389904</c:v>
                    </c:pt>
                    <c:pt idx="5473">
                      <c:v>0.79925348979343203</c:v>
                    </c:pt>
                    <c:pt idx="5474">
                      <c:v>0.83177464728173101</c:v>
                    </c:pt>
                    <c:pt idx="5475">
                      <c:v>0.84316992309542904</c:v>
                    </c:pt>
                    <c:pt idx="5476">
                      <c:v>0.796640385962607</c:v>
                    </c:pt>
                    <c:pt idx="5477">
                      <c:v>0.77170879461957798</c:v>
                    </c:pt>
                    <c:pt idx="5478">
                      <c:v>0.85315144746718297</c:v>
                    </c:pt>
                    <c:pt idx="5479">
                      <c:v>0.91025409179063499</c:v>
                    </c:pt>
                    <c:pt idx="5480">
                      <c:v>0.86291134279989201</c:v>
                    </c:pt>
                    <c:pt idx="5481">
                      <c:v>0.88048790743211403</c:v>
                    </c:pt>
                    <c:pt idx="5482">
                      <c:v>0.86563133368480405</c:v>
                    </c:pt>
                    <c:pt idx="5483">
                      <c:v>0.89382835748556799</c:v>
                    </c:pt>
                    <c:pt idx="5484">
                      <c:v>0.94754772932707898</c:v>
                    </c:pt>
                    <c:pt idx="5485">
                      <c:v>0.92625771106410604</c:v>
                    </c:pt>
                    <c:pt idx="5486">
                      <c:v>0.86281655323106299</c:v>
                    </c:pt>
                    <c:pt idx="5487">
                      <c:v>0.86014294543150505</c:v>
                    </c:pt>
                    <c:pt idx="5488">
                      <c:v>0.85709697872786605</c:v>
                    </c:pt>
                    <c:pt idx="5489">
                      <c:v>0.87079187452524398</c:v>
                    </c:pt>
                    <c:pt idx="5490">
                      <c:v>0.88679067032193204</c:v>
                    </c:pt>
                    <c:pt idx="5491">
                      <c:v>0.89301423307356897</c:v>
                    </c:pt>
                    <c:pt idx="5492">
                      <c:v>0.90952887669980298</c:v>
                    </c:pt>
                    <c:pt idx="5493">
                      <c:v>0.84369050328752204</c:v>
                    </c:pt>
                    <c:pt idx="5494">
                      <c:v>0.85395035741399095</c:v>
                    </c:pt>
                    <c:pt idx="5495">
                      <c:v>0.832465020020135</c:v>
                    </c:pt>
                    <c:pt idx="5496">
                      <c:v>0.83384862157394002</c:v>
                    </c:pt>
                    <c:pt idx="5497">
                      <c:v>0.84950348017596</c:v>
                    </c:pt>
                    <c:pt idx="5498">
                      <c:v>0.94005147128856004</c:v>
                    </c:pt>
                    <c:pt idx="5499">
                      <c:v>0.93785076341913898</c:v>
                    </c:pt>
                    <c:pt idx="5500">
                      <c:v>0.88117407933802605</c:v>
                    </c:pt>
                    <c:pt idx="5501">
                      <c:v>0.86581793290827502</c:v>
                    </c:pt>
                    <c:pt idx="5502">
                      <c:v>0.86720894719518804</c:v>
                    </c:pt>
                    <c:pt idx="5503">
                      <c:v>0.81606865901517001</c:v>
                    </c:pt>
                    <c:pt idx="5504">
                      <c:v>0.79496038267301095</c:v>
                    </c:pt>
                    <c:pt idx="5505">
                      <c:v>0.79562203558173805</c:v>
                    </c:pt>
                    <c:pt idx="5506">
                      <c:v>0.80001287180492597</c:v>
                    </c:pt>
                    <c:pt idx="5507">
                      <c:v>0.77381098925833802</c:v>
                    </c:pt>
                    <c:pt idx="5508">
                      <c:v>0.82639117260190098</c:v>
                    </c:pt>
                    <c:pt idx="5509">
                      <c:v>0.81566238268545399</c:v>
                    </c:pt>
                    <c:pt idx="5510">
                      <c:v>0.81325887647474504</c:v>
                    </c:pt>
                    <c:pt idx="5511">
                      <c:v>0.78458056533267395</c:v>
                    </c:pt>
                    <c:pt idx="5512">
                      <c:v>0.79266686739021397</c:v>
                    </c:pt>
                    <c:pt idx="5513">
                      <c:v>0.77074209179442499</c:v>
                    </c:pt>
                    <c:pt idx="5514">
                      <c:v>0.77654533942925896</c:v>
                    </c:pt>
                    <c:pt idx="5515">
                      <c:v>0.79808622111510197</c:v>
                    </c:pt>
                    <c:pt idx="5516">
                      <c:v>0.80389121378438899</c:v>
                    </c:pt>
                    <c:pt idx="5517">
                      <c:v>0.828890978289337</c:v>
                    </c:pt>
                    <c:pt idx="5518">
                      <c:v>0.84631436533931004</c:v>
                    </c:pt>
                    <c:pt idx="5519">
                      <c:v>0.872034110308609</c:v>
                    </c:pt>
                    <c:pt idx="5520">
                      <c:v>0.873093131913521</c:v>
                    </c:pt>
                    <c:pt idx="5521">
                      <c:v>0.92250966099852705</c:v>
                    </c:pt>
                    <c:pt idx="5522">
                      <c:v>0.880756597671566</c:v>
                    </c:pt>
                    <c:pt idx="5523">
                      <c:v>0.90055995251561904</c:v>
                    </c:pt>
                    <c:pt idx="5524">
                      <c:v>0.90947804466654003</c:v>
                    </c:pt>
                    <c:pt idx="5525">
                      <c:v>0.89007494414458499</c:v>
                    </c:pt>
                    <c:pt idx="5526">
                      <c:v>0.86723887677644496</c:v>
                    </c:pt>
                    <c:pt idx="5527">
                      <c:v>0.86710437846463695</c:v>
                    </c:pt>
                    <c:pt idx="5528">
                      <c:v>0.84986095857164601</c:v>
                    </c:pt>
                    <c:pt idx="5529">
                      <c:v>0.82979088032607395</c:v>
                    </c:pt>
                    <c:pt idx="5530">
                      <c:v>0.81598046602141405</c:v>
                    </c:pt>
                    <c:pt idx="5531">
                      <c:v>0.79628207273308305</c:v>
                    </c:pt>
                    <c:pt idx="5532">
                      <c:v>0.78887623147513797</c:v>
                    </c:pt>
                    <c:pt idx="5533">
                      <c:v>0.76923367713296598</c:v>
                    </c:pt>
                    <c:pt idx="5534">
                      <c:v>0.74247443176554095</c:v>
                    </c:pt>
                    <c:pt idx="5535">
                      <c:v>0.73854755431478603</c:v>
                    </c:pt>
                    <c:pt idx="5536">
                      <c:v>0.75358570022725002</c:v>
                    </c:pt>
                    <c:pt idx="5537">
                      <c:v>0.81876613499908601</c:v>
                    </c:pt>
                    <c:pt idx="5538">
                      <c:v>0.76170969495853302</c:v>
                    </c:pt>
                    <c:pt idx="5539">
                      <c:v>0.76511293617444998</c:v>
                    </c:pt>
                    <c:pt idx="5540">
                      <c:v>0.78493428466913895</c:v>
                    </c:pt>
                    <c:pt idx="5541">
                      <c:v>0.74329687983972004</c:v>
                    </c:pt>
                    <c:pt idx="5542">
                      <c:v>0.73175729547576196</c:v>
                    </c:pt>
                    <c:pt idx="5543">
                      <c:v>0.72170941493249097</c:v>
                    </c:pt>
                    <c:pt idx="5544">
                      <c:v>0.69987901561852905</c:v>
                    </c:pt>
                    <c:pt idx="5545">
                      <c:v>0.70575476588259201</c:v>
                    </c:pt>
                    <c:pt idx="5546">
                      <c:v>0.69646200489830401</c:v>
                    </c:pt>
                    <c:pt idx="5547">
                      <c:v>0.70170444549455702</c:v>
                    </c:pt>
                    <c:pt idx="5548">
                      <c:v>0.68578907498239905</c:v>
                    </c:pt>
                    <c:pt idx="5549">
                      <c:v>0.70232317479639805</c:v>
                    </c:pt>
                    <c:pt idx="5550">
                      <c:v>0.705902512914521</c:v>
                    </c:pt>
                    <c:pt idx="5551">
                      <c:v>0.70346147211062504</c:v>
                    </c:pt>
                    <c:pt idx="5552">
                      <c:v>0.71772138586256395</c:v>
                    </c:pt>
                    <c:pt idx="5553">
                      <c:v>0.77448534959013104</c:v>
                    </c:pt>
                    <c:pt idx="5554">
                      <c:v>0.80526439753523005</c:v>
                    </c:pt>
                    <c:pt idx="5555">
                      <c:v>0.82818771821599102</c:v>
                    </c:pt>
                    <c:pt idx="5556">
                      <c:v>0.82238695599723899</c:v>
                    </c:pt>
                    <c:pt idx="5557">
                      <c:v>0.80110628681419005</c:v>
                    </c:pt>
                    <c:pt idx="5558">
                      <c:v>0.83326368322405697</c:v>
                    </c:pt>
                    <c:pt idx="5559">
                      <c:v>0.82198989343820295</c:v>
                    </c:pt>
                    <c:pt idx="5560">
                      <c:v>0.86329537978827398</c:v>
                    </c:pt>
                    <c:pt idx="5561">
                      <c:v>0.86890174216049099</c:v>
                    </c:pt>
                    <c:pt idx="5562">
                      <c:v>0.85004693596231895</c:v>
                    </c:pt>
                    <c:pt idx="5563">
                      <c:v>0.871682222751476</c:v>
                    </c:pt>
                    <c:pt idx="5564">
                      <c:v>0.88314091115148496</c:v>
                    </c:pt>
                    <c:pt idx="5565">
                      <c:v>0.85307145827243402</c:v>
                    </c:pt>
                    <c:pt idx="5566">
                      <c:v>0.83215707258240101</c:v>
                    </c:pt>
                    <c:pt idx="5567">
                      <c:v>0.83587887016082696</c:v>
                    </c:pt>
                    <c:pt idx="5568">
                      <c:v>0.79731633324379203</c:v>
                    </c:pt>
                    <c:pt idx="5569">
                      <c:v>0.78152718656355302</c:v>
                    </c:pt>
                    <c:pt idx="5570">
                      <c:v>0.77785888823136895</c:v>
                    </c:pt>
                    <c:pt idx="5571">
                      <c:v>0.76943108652734205</c:v>
                    </c:pt>
                    <c:pt idx="5572">
                      <c:v>0.75371978002242301</c:v>
                    </c:pt>
                    <c:pt idx="5573">
                      <c:v>0.75313027173384095</c:v>
                    </c:pt>
                    <c:pt idx="5574">
                      <c:v>0.74316129695619204</c:v>
                    </c:pt>
                    <c:pt idx="5575">
                      <c:v>0.74340439625659505</c:v>
                    </c:pt>
                    <c:pt idx="5576">
                      <c:v>0.70724209538058802</c:v>
                    </c:pt>
                    <c:pt idx="5577">
                      <c:v>0.71092007128281498</c:v>
                    </c:pt>
                    <c:pt idx="5578">
                      <c:v>0.71251373735749401</c:v>
                    </c:pt>
                    <c:pt idx="5579">
                      <c:v>0.70355828403405796</c:v>
                    </c:pt>
                    <c:pt idx="5580">
                      <c:v>0.69544136339471496</c:v>
                    </c:pt>
                    <c:pt idx="5581">
                      <c:v>0.69724042687017496</c:v>
                    </c:pt>
                    <c:pt idx="5582">
                      <c:v>0.68316208137076695</c:v>
                    </c:pt>
                    <c:pt idx="5583">
                      <c:v>0.66975203545667805</c:v>
                    </c:pt>
                    <c:pt idx="5584">
                      <c:v>0.68714184222887298</c:v>
                    </c:pt>
                    <c:pt idx="5585">
                      <c:v>0.68264692538330296</c:v>
                    </c:pt>
                    <c:pt idx="5586">
                      <c:v>0.68036616031617403</c:v>
                    </c:pt>
                    <c:pt idx="5587">
                      <c:v>0.68279218294280197</c:v>
                    </c:pt>
                    <c:pt idx="5588">
                      <c:v>0.68455969590439902</c:v>
                    </c:pt>
                    <c:pt idx="5589">
                      <c:v>0.68335338529749101</c:v>
                    </c:pt>
                    <c:pt idx="5590">
                      <c:v>0.700453166099684</c:v>
                    </c:pt>
                    <c:pt idx="5591">
                      <c:v>0.686467341628202</c:v>
                    </c:pt>
                    <c:pt idx="5592">
                      <c:v>0.682854922531416</c:v>
                    </c:pt>
                    <c:pt idx="5593">
                      <c:v>0.70040059371744801</c:v>
                    </c:pt>
                    <c:pt idx="5594">
                      <c:v>0.69106109759064305</c:v>
                    </c:pt>
                    <c:pt idx="5595">
                      <c:v>0.68516612893666695</c:v>
                    </c:pt>
                    <c:pt idx="5596">
                      <c:v>0.66048641246413098</c:v>
                    </c:pt>
                    <c:pt idx="5597">
                      <c:v>0.64708255386450397</c:v>
                    </c:pt>
                    <c:pt idx="5598">
                      <c:v>0.63353903805842005</c:v>
                    </c:pt>
                    <c:pt idx="5599">
                      <c:v>0.61090789761964903</c:v>
                    </c:pt>
                    <c:pt idx="5600">
                      <c:v>0.62323372922231501</c:v>
                    </c:pt>
                    <c:pt idx="5601">
                      <c:v>0.59483124037630497</c:v>
                    </c:pt>
                    <c:pt idx="5602">
                      <c:v>0.58788617215321504</c:v>
                    </c:pt>
                    <c:pt idx="5603">
                      <c:v>0.58529904945502698</c:v>
                    </c:pt>
                    <c:pt idx="5604">
                      <c:v>0.56179861948126397</c:v>
                    </c:pt>
                    <c:pt idx="5605">
                      <c:v>0.58299472181906098</c:v>
                    </c:pt>
                    <c:pt idx="5606">
                      <c:v>0.57394710946475402</c:v>
                    </c:pt>
                    <c:pt idx="5607">
                      <c:v>0.57171261579834898</c:v>
                    </c:pt>
                    <c:pt idx="5608">
                      <c:v>0.61066046810847396</c:v>
                    </c:pt>
                    <c:pt idx="5609">
                      <c:v>0.61502118950447004</c:v>
                    </c:pt>
                    <c:pt idx="5610">
                      <c:v>0.64702404080946097</c:v>
                    </c:pt>
                    <c:pt idx="5611">
                      <c:v>0.623653655383554</c:v>
                    </c:pt>
                    <c:pt idx="5612">
                      <c:v>0.62118836943025602</c:v>
                    </c:pt>
                    <c:pt idx="5613">
                      <c:v>0.61343529523274398</c:v>
                    </c:pt>
                    <c:pt idx="5614">
                      <c:v>0.59857192235597101</c:v>
                    </c:pt>
                    <c:pt idx="5615">
                      <c:v>0.59523024607191299</c:v>
                    </c:pt>
                    <c:pt idx="5616">
                      <c:v>0.62972185974121497</c:v>
                    </c:pt>
                    <c:pt idx="5617">
                      <c:v>0.64733422579500299</c:v>
                    </c:pt>
                    <c:pt idx="5618">
                      <c:v>0.68951473391660101</c:v>
                    </c:pt>
                    <c:pt idx="5619">
                      <c:v>0.66832489309118603</c:v>
                    </c:pt>
                    <c:pt idx="5620">
                      <c:v>0.65327415953062196</c:v>
                    </c:pt>
                    <c:pt idx="5621">
                      <c:v>0.66432758058943098</c:v>
                    </c:pt>
                    <c:pt idx="5622">
                      <c:v>0.65429380433751405</c:v>
                    </c:pt>
                    <c:pt idx="5623">
                      <c:v>0.65934344292404601</c:v>
                    </c:pt>
                    <c:pt idx="5624">
                      <c:v>0.69403671710800496</c:v>
                    </c:pt>
                    <c:pt idx="5625">
                      <c:v>0.63390058629707702</c:v>
                    </c:pt>
                    <c:pt idx="5626">
                      <c:v>0.65983200995566804</c:v>
                    </c:pt>
                    <c:pt idx="5627">
                      <c:v>0.66732938640572703</c:v>
                    </c:pt>
                    <c:pt idx="5628">
                      <c:v>0.65091488129642505</c:v>
                    </c:pt>
                    <c:pt idx="5629">
                      <c:v>0.639000614170948</c:v>
                    </c:pt>
                    <c:pt idx="5630">
                      <c:v>0.66488365781315095</c:v>
                    </c:pt>
                    <c:pt idx="5631">
                      <c:v>0.67630328380960603</c:v>
                    </c:pt>
                    <c:pt idx="5632">
                      <c:v>0.67823526889777097</c:v>
                    </c:pt>
                    <c:pt idx="5633">
                      <c:v>0.66174161725990899</c:v>
                    </c:pt>
                    <c:pt idx="5634">
                      <c:v>0.64616867982237902</c:v>
                    </c:pt>
                    <c:pt idx="5635">
                      <c:v>0.61445742158782102</c:v>
                    </c:pt>
                    <c:pt idx="5636">
                      <c:v>0.62439243578846204</c:v>
                    </c:pt>
                    <c:pt idx="5637">
                      <c:v>0.62088502822691105</c:v>
                    </c:pt>
                    <c:pt idx="5638">
                      <c:v>0.64827279501660495</c:v>
                    </c:pt>
                    <c:pt idx="5639">
                      <c:v>0.64493106276088397</c:v>
                    </c:pt>
                    <c:pt idx="5640">
                      <c:v>0.63330188326491499</c:v>
                    </c:pt>
                    <c:pt idx="5641">
                      <c:v>0.61171127287920801</c:v>
                    </c:pt>
                    <c:pt idx="5642">
                      <c:v>0.61024648373375501</c:v>
                    </c:pt>
                    <c:pt idx="5643">
                      <c:v>0.60604829098530999</c:v>
                    </c:pt>
                    <c:pt idx="5644">
                      <c:v>0.57959187872662898</c:v>
                    </c:pt>
                    <c:pt idx="5645">
                      <c:v>0.59494827940433104</c:v>
                    </c:pt>
                    <c:pt idx="5646">
                      <c:v>0.65279476415123705</c:v>
                    </c:pt>
                    <c:pt idx="5647">
                      <c:v>0.50445312570160905</c:v>
                    </c:pt>
                    <c:pt idx="5648">
                      <c:v>0.47895684945961597</c:v>
                    </c:pt>
                    <c:pt idx="5649">
                      <c:v>0.48508181091158697</c:v>
                    </c:pt>
                    <c:pt idx="5650">
                      <c:v>0.48076446273718698</c:v>
                    </c:pt>
                    <c:pt idx="5651">
                      <c:v>0.48158895331666701</c:v>
                    </c:pt>
                    <c:pt idx="5652">
                      <c:v>0.503881783823249</c:v>
                    </c:pt>
                    <c:pt idx="5653">
                      <c:v>0.50185000539927205</c:v>
                    </c:pt>
                    <c:pt idx="5654">
                      <c:v>0.536094461428684</c:v>
                    </c:pt>
                    <c:pt idx="5655">
                      <c:v>0.57131002796202801</c:v>
                    </c:pt>
                    <c:pt idx="5656">
                      <c:v>0.63105647777722096</c:v>
                    </c:pt>
                    <c:pt idx="5657">
                      <c:v>0.65291493296939496</c:v>
                    </c:pt>
                    <c:pt idx="5658">
                      <c:v>0.61499660184661498</c:v>
                    </c:pt>
                    <c:pt idx="5659">
                      <c:v>0.60191010160218095</c:v>
                    </c:pt>
                    <c:pt idx="5660">
                      <c:v>0.57667054176252397</c:v>
                    </c:pt>
                    <c:pt idx="5661">
                      <c:v>0.57848008206382595</c:v>
                    </c:pt>
                    <c:pt idx="5662">
                      <c:v>0.568369989454234</c:v>
                    </c:pt>
                    <c:pt idx="5663">
                      <c:v>0.55925219790901803</c:v>
                    </c:pt>
                    <c:pt idx="5664">
                      <c:v>0.56004407225628206</c:v>
                    </c:pt>
                    <c:pt idx="5665">
                      <c:v>0.58512286857795603</c:v>
                    </c:pt>
                    <c:pt idx="5666">
                      <c:v>0.60173578785417903</c:v>
                    </c:pt>
                    <c:pt idx="5667">
                      <c:v>0.60030970528426297</c:v>
                    </c:pt>
                    <c:pt idx="5668">
                      <c:v>0.57569375905929998</c:v>
                    </c:pt>
                    <c:pt idx="5669">
                      <c:v>0.60572464604070098</c:v>
                    </c:pt>
                    <c:pt idx="5670">
                      <c:v>0.63306727640293203</c:v>
                    </c:pt>
                    <c:pt idx="5671">
                      <c:v>0.65418733463244905</c:v>
                    </c:pt>
                    <c:pt idx="5672">
                      <c:v>0.65718760180167002</c:v>
                    </c:pt>
                    <c:pt idx="5673">
                      <c:v>0.62996184029962299</c:v>
                    </c:pt>
                    <c:pt idx="5674">
                      <c:v>0.61156862737586803</c:v>
                    </c:pt>
                    <c:pt idx="5675">
                      <c:v>0.60086982778873499</c:v>
                    </c:pt>
                    <c:pt idx="5676">
                      <c:v>0.59227552424546104</c:v>
                    </c:pt>
                    <c:pt idx="5677">
                      <c:v>0.59048670253456403</c:v>
                    </c:pt>
                    <c:pt idx="5678">
                      <c:v>0.62020961544281095</c:v>
                    </c:pt>
                    <c:pt idx="5679">
                      <c:v>0.628240448159057</c:v>
                    </c:pt>
                    <c:pt idx="5680">
                      <c:v>0.62615848734038304</c:v>
                    </c:pt>
                    <c:pt idx="5681">
                      <c:v>0.641914148715232</c:v>
                    </c:pt>
                    <c:pt idx="5682">
                      <c:v>0.66449979837400996</c:v>
                    </c:pt>
                    <c:pt idx="5683">
                      <c:v>0.66271819815258903</c:v>
                    </c:pt>
                    <c:pt idx="5684">
                      <c:v>0.66945206752478004</c:v>
                    </c:pt>
                    <c:pt idx="5685">
                      <c:v>0.70045462528128</c:v>
                    </c:pt>
                    <c:pt idx="5686">
                      <c:v>0.73855197456805599</c:v>
                    </c:pt>
                    <c:pt idx="5687">
                      <c:v>0.73355710313989697</c:v>
                    </c:pt>
                    <c:pt idx="5688">
                      <c:v>0.73370354661781501</c:v>
                    </c:pt>
                    <c:pt idx="5689">
                      <c:v>0.74792532162551895</c:v>
                    </c:pt>
                    <c:pt idx="5690">
                      <c:v>0.75552298934874695</c:v>
                    </c:pt>
                    <c:pt idx="5691">
                      <c:v>0.75988545998071499</c:v>
                    </c:pt>
                    <c:pt idx="5692">
                      <c:v>0.73626146576259999</c:v>
                    </c:pt>
                    <c:pt idx="5693">
                      <c:v>0.75277321696250699</c:v>
                    </c:pt>
                    <c:pt idx="5694">
                      <c:v>0.76024610441590301</c:v>
                    </c:pt>
                    <c:pt idx="5695">
                      <c:v>0.76990266838210997</c:v>
                    </c:pt>
                    <c:pt idx="5696">
                      <c:v>0.76582843133100298</c:v>
                    </c:pt>
                    <c:pt idx="5697">
                      <c:v>0.76369439911431702</c:v>
                    </c:pt>
                    <c:pt idx="5698">
                      <c:v>0.74651816513519498</c:v>
                    </c:pt>
                    <c:pt idx="5699">
                      <c:v>0.74818598496459399</c:v>
                    </c:pt>
                    <c:pt idx="5700">
                      <c:v>0.74441643799756296</c:v>
                    </c:pt>
                    <c:pt idx="5701">
                      <c:v>0.73705667497942795</c:v>
                    </c:pt>
                    <c:pt idx="5702">
                      <c:v>0.74963980022084098</c:v>
                    </c:pt>
                    <c:pt idx="5703">
                      <c:v>0.73012879622923399</c:v>
                    </c:pt>
                    <c:pt idx="5704">
                      <c:v>0.70025755687830005</c:v>
                    </c:pt>
                    <c:pt idx="5705">
                      <c:v>0.68673064262872296</c:v>
                    </c:pt>
                    <c:pt idx="5706">
                      <c:v>0.71580309733349001</c:v>
                    </c:pt>
                    <c:pt idx="5707">
                      <c:v>0.69078621335402202</c:v>
                    </c:pt>
                    <c:pt idx="5708">
                      <c:v>0.68081514164880297</c:v>
                    </c:pt>
                    <c:pt idx="5709">
                      <c:v>0.66374640048640099</c:v>
                    </c:pt>
                    <c:pt idx="5710">
                      <c:v>0.66935643105829101</c:v>
                    </c:pt>
                    <c:pt idx="5711">
                      <c:v>0.67410078825674102</c:v>
                    </c:pt>
                    <c:pt idx="5712">
                      <c:v>0.72908337189513595</c:v>
                    </c:pt>
                    <c:pt idx="5713">
                      <c:v>0.79289686923567804</c:v>
                    </c:pt>
                    <c:pt idx="5714">
                      <c:v>0.80139195666710705</c:v>
                    </c:pt>
                    <c:pt idx="5715">
                      <c:v>0.79366802484516996</c:v>
                    </c:pt>
                    <c:pt idx="5716">
                      <c:v>0.79470067908029296</c:v>
                    </c:pt>
                    <c:pt idx="5717">
                      <c:v>0.84619780095754904</c:v>
                    </c:pt>
                    <c:pt idx="5718">
                      <c:v>0.89987626446232505</c:v>
                    </c:pt>
                    <c:pt idx="5719">
                      <c:v>0.87037557308575697</c:v>
                    </c:pt>
                    <c:pt idx="5720">
                      <c:v>0.90625074212318102</c:v>
                    </c:pt>
                    <c:pt idx="5721">
                      <c:v>0.87688075841261104</c:v>
                    </c:pt>
                    <c:pt idx="5722">
                      <c:v>0.91614147206881202</c:v>
                    </c:pt>
                    <c:pt idx="5723">
                      <c:v>0.92515059970343305</c:v>
                    </c:pt>
                    <c:pt idx="5724">
                      <c:v>0.91287681348297101</c:v>
                    </c:pt>
                    <c:pt idx="5725">
                      <c:v>0.88743426402187897</c:v>
                    </c:pt>
                    <c:pt idx="5726">
                      <c:v>0.78634428440391901</c:v>
                    </c:pt>
                    <c:pt idx="5727">
                      <c:v>0.78384839163440501</c:v>
                    </c:pt>
                    <c:pt idx="5728">
                      <c:v>0.80117925358168096</c:v>
                    </c:pt>
                    <c:pt idx="5729">
                      <c:v>0.783972725561499</c:v>
                    </c:pt>
                    <c:pt idx="5730">
                      <c:v>0.78386663761548403</c:v>
                    </c:pt>
                    <c:pt idx="5731">
                      <c:v>0.753551144012374</c:v>
                    </c:pt>
                    <c:pt idx="5732">
                      <c:v>0.73737059301251495</c:v>
                    </c:pt>
                    <c:pt idx="5733">
                      <c:v>0.74316714509839199</c:v>
                    </c:pt>
                    <c:pt idx="5734">
                      <c:v>0.76088859508671303</c:v>
                    </c:pt>
                    <c:pt idx="5735">
                      <c:v>0.76104128836423202</c:v>
                    </c:pt>
                    <c:pt idx="5736">
                      <c:v>0.79119790955514002</c:v>
                    </c:pt>
                    <c:pt idx="5737">
                      <c:v>0.76911576920923597</c:v>
                    </c:pt>
                    <c:pt idx="5738">
                      <c:v>0.77287666956596002</c:v>
                    </c:pt>
                    <c:pt idx="5739">
                      <c:v>0.771604836774471</c:v>
                    </c:pt>
                    <c:pt idx="5740">
                      <c:v>0.76430113791247001</c:v>
                    </c:pt>
                    <c:pt idx="5741">
                      <c:v>0.76367721924863596</c:v>
                    </c:pt>
                    <c:pt idx="5742">
                      <c:v>0.775802290116135</c:v>
                    </c:pt>
                    <c:pt idx="5743">
                      <c:v>0.78153714461308699</c:v>
                    </c:pt>
                    <c:pt idx="5744">
                      <c:v>0.78406390392244496</c:v>
                    </c:pt>
                    <c:pt idx="5745">
                      <c:v>0.78054918915671501</c:v>
                    </c:pt>
                    <c:pt idx="5746">
                      <c:v>0.76426256672563198</c:v>
                    </c:pt>
                    <c:pt idx="5747">
                      <c:v>0.72035722868465102</c:v>
                    </c:pt>
                    <c:pt idx="5748">
                      <c:v>0.72584080198617196</c:v>
                    </c:pt>
                    <c:pt idx="5749">
                      <c:v>0.70339850443146701</c:v>
                    </c:pt>
                    <c:pt idx="5750">
                      <c:v>0.68366402324471098</c:v>
                    </c:pt>
                    <c:pt idx="5751">
                      <c:v>0.64481264075173195</c:v>
                    </c:pt>
                    <c:pt idx="5752">
                      <c:v>0.61215090065156996</c:v>
                    </c:pt>
                    <c:pt idx="5753">
                      <c:v>0.60662523907159405</c:v>
                    </c:pt>
                    <c:pt idx="5754">
                      <c:v>0.58615572778014402</c:v>
                    </c:pt>
                    <c:pt idx="5755">
                      <c:v>0.57405039263662205</c:v>
                    </c:pt>
                    <c:pt idx="5756">
                      <c:v>0.57835268916312499</c:v>
                    </c:pt>
                    <c:pt idx="5757">
                      <c:v>0.56654008276377199</c:v>
                    </c:pt>
                    <c:pt idx="5758">
                      <c:v>0.58997571360975498</c:v>
                    </c:pt>
                    <c:pt idx="5759">
                      <c:v>0.58929250035538905</c:v>
                    </c:pt>
                    <c:pt idx="5760">
                      <c:v>0.59990343116780698</c:v>
                    </c:pt>
                    <c:pt idx="5761">
                      <c:v>0.58227055601889099</c:v>
                    </c:pt>
                    <c:pt idx="5762">
                      <c:v>0.58356720547824703</c:v>
                    </c:pt>
                    <c:pt idx="5763">
                      <c:v>0.56492372360212595</c:v>
                    </c:pt>
                    <c:pt idx="5764">
                      <c:v>0.535745435554565</c:v>
                    </c:pt>
                    <c:pt idx="5765">
                      <c:v>0.53761590327180497</c:v>
                    </c:pt>
                    <c:pt idx="5766">
                      <c:v>0.53930426143597099</c:v>
                    </c:pt>
                    <c:pt idx="5767">
                      <c:v>0.52052278869976798</c:v>
                    </c:pt>
                    <c:pt idx="5768">
                      <c:v>0.52305497195652495</c:v>
                    </c:pt>
                    <c:pt idx="5769">
                      <c:v>0.52008363244659594</c:v>
                    </c:pt>
                    <c:pt idx="5770">
                      <c:v>0.544429575622839</c:v>
                    </c:pt>
                    <c:pt idx="5771">
                      <c:v>0.55330041246327699</c:v>
                    </c:pt>
                    <c:pt idx="5772">
                      <c:v>0.566863920839623</c:v>
                    </c:pt>
                    <c:pt idx="5773">
                      <c:v>0.56668155313119795</c:v>
                    </c:pt>
                    <c:pt idx="5774">
                      <c:v>0.557462565059481</c:v>
                    </c:pt>
                    <c:pt idx="5775">
                      <c:v>0.56278108385479797</c:v>
                    </c:pt>
                    <c:pt idx="5776">
                      <c:v>0.58752903696373104</c:v>
                    </c:pt>
                    <c:pt idx="5777">
                      <c:v>0.586543819522932</c:v>
                    </c:pt>
                    <c:pt idx="5778">
                      <c:v>0.57032128084623801</c:v>
                    </c:pt>
                    <c:pt idx="5779">
                      <c:v>0.58445902769131197</c:v>
                    </c:pt>
                    <c:pt idx="5780">
                      <c:v>0.58778575001910205</c:v>
                    </c:pt>
                    <c:pt idx="5781">
                      <c:v>0.58863039595580902</c:v>
                    </c:pt>
                    <c:pt idx="5782">
                      <c:v>0.57250582812033102</c:v>
                    </c:pt>
                    <c:pt idx="5783">
                      <c:v>0.57441472976254604</c:v>
                    </c:pt>
                    <c:pt idx="5784">
                      <c:v>0.58693806485854405</c:v>
                    </c:pt>
                    <c:pt idx="5785">
                      <c:v>0.56561566406748198</c:v>
                    </c:pt>
                    <c:pt idx="5786">
                      <c:v>0.54685374072311299</c:v>
                    </c:pt>
                    <c:pt idx="5787">
                      <c:v>0.54586848928279097</c:v>
                    </c:pt>
                    <c:pt idx="5788">
                      <c:v>0.53352196450524303</c:v>
                    </c:pt>
                    <c:pt idx="5789">
                      <c:v>0.51434289245887699</c:v>
                    </c:pt>
                    <c:pt idx="5790">
                      <c:v>0.53021898746366403</c:v>
                    </c:pt>
                    <c:pt idx="5791">
                      <c:v>0.52637625430661805</c:v>
                    </c:pt>
                    <c:pt idx="5792">
                      <c:v>0.51881700474065295</c:v>
                    </c:pt>
                    <c:pt idx="5793">
                      <c:v>0.50497624507996897</c:v>
                    </c:pt>
                    <c:pt idx="5794">
                      <c:v>0.52356217217108703</c:v>
                    </c:pt>
                    <c:pt idx="5795">
                      <c:v>0.52299381268519396</c:v>
                    </c:pt>
                    <c:pt idx="5796">
                      <c:v>0.541339780182857</c:v>
                    </c:pt>
                    <c:pt idx="5797">
                      <c:v>0.573286699092041</c:v>
                    </c:pt>
                    <c:pt idx="5798">
                      <c:v>0.54301830909431803</c:v>
                    </c:pt>
                    <c:pt idx="5799">
                      <c:v>0.518671412274189</c:v>
                    </c:pt>
                    <c:pt idx="5800">
                      <c:v>0.526686226128257</c:v>
                    </c:pt>
                    <c:pt idx="5801">
                      <c:v>0.56948013640055495</c:v>
                    </c:pt>
                    <c:pt idx="5802">
                      <c:v>0.53873524185621102</c:v>
                    </c:pt>
                    <c:pt idx="5803">
                      <c:v>0.53274981784460196</c:v>
                    </c:pt>
                    <c:pt idx="5804">
                      <c:v>0.51088431326022099</c:v>
                    </c:pt>
                    <c:pt idx="5805">
                      <c:v>0.496830731139004</c:v>
                    </c:pt>
                    <c:pt idx="5806">
                      <c:v>0.48504167110448898</c:v>
                    </c:pt>
                    <c:pt idx="5807">
                      <c:v>0.481972087011102</c:v>
                    </c:pt>
                    <c:pt idx="5808">
                      <c:v>0.49422381740732502</c:v>
                    </c:pt>
                    <c:pt idx="5809">
                      <c:v>0.49548509481048503</c:v>
                    </c:pt>
                    <c:pt idx="5810">
                      <c:v>0.49715315572651397</c:v>
                    </c:pt>
                    <c:pt idx="5811">
                      <c:v>0.50922581992020899</c:v>
                    </c:pt>
                    <c:pt idx="5812">
                      <c:v>0.515871258042083</c:v>
                    </c:pt>
                    <c:pt idx="5813">
                      <c:v>0.51716170697108299</c:v>
                    </c:pt>
                    <c:pt idx="5814">
                      <c:v>0.510792593318532</c:v>
                    </c:pt>
                    <c:pt idx="5815">
                      <c:v>0.501054990573779</c:v>
                    </c:pt>
                    <c:pt idx="5816">
                      <c:v>0.49929315303723998</c:v>
                    </c:pt>
                    <c:pt idx="5817">
                      <c:v>0.48949557804520599</c:v>
                    </c:pt>
                    <c:pt idx="5818">
                      <c:v>0.46505768941585401</c:v>
                    </c:pt>
                    <c:pt idx="5819">
                      <c:v>0.47521890332223599</c:v>
                    </c:pt>
                    <c:pt idx="5820">
                      <c:v>0.47174609511022098</c:v>
                    </c:pt>
                    <c:pt idx="5821">
                      <c:v>0.45479113656283598</c:v>
                    </c:pt>
                    <c:pt idx="5822">
                      <c:v>0.469899435555856</c:v>
                    </c:pt>
                    <c:pt idx="5823">
                      <c:v>0.47349330116813498</c:v>
                    </c:pt>
                    <c:pt idx="5824">
                      <c:v>0.47405091499888302</c:v>
                    </c:pt>
                    <c:pt idx="5825">
                      <c:v>0.475778381525789</c:v>
                    </c:pt>
                    <c:pt idx="5826">
                      <c:v>0.476965691678158</c:v>
                    </c:pt>
                    <c:pt idx="5827">
                      <c:v>0.46478053513365503</c:v>
                    </c:pt>
                    <c:pt idx="5828">
                      <c:v>0.46213153783823002</c:v>
                    </c:pt>
                    <c:pt idx="5829">
                      <c:v>0.458617498146981</c:v>
                    </c:pt>
                    <c:pt idx="5830">
                      <c:v>0.45037348263771398</c:v>
                    </c:pt>
                    <c:pt idx="5831">
                      <c:v>0.43892966010179202</c:v>
                    </c:pt>
                    <c:pt idx="5832">
                      <c:v>0.44061161130176901</c:v>
                    </c:pt>
                    <c:pt idx="5833">
                      <c:v>0.44061006380761703</c:v>
                    </c:pt>
                    <c:pt idx="5834">
                      <c:v>0.42682739355614302</c:v>
                    </c:pt>
                    <c:pt idx="5835">
                      <c:v>0.42957787032584599</c:v>
                    </c:pt>
                    <c:pt idx="5836">
                      <c:v>0.44434684232296501</c:v>
                    </c:pt>
                    <c:pt idx="5837">
                      <c:v>0.47825073458488199</c:v>
                    </c:pt>
                    <c:pt idx="5838">
                      <c:v>0.45641473096971302</c:v>
                    </c:pt>
                    <c:pt idx="5839">
                      <c:v>0.47864026217708</c:v>
                    </c:pt>
                    <c:pt idx="5840">
                      <c:v>0.51365826310075402</c:v>
                    </c:pt>
                    <c:pt idx="5841">
                      <c:v>0.52137542490767996</c:v>
                    </c:pt>
                    <c:pt idx="5842">
                      <c:v>0.52263266045305801</c:v>
                    </c:pt>
                    <c:pt idx="5843">
                      <c:v>0.53498934745687698</c:v>
                    </c:pt>
                    <c:pt idx="5844">
                      <c:v>0.55031955625861695</c:v>
                    </c:pt>
                    <c:pt idx="5845">
                      <c:v>0.52237343963329197</c:v>
                    </c:pt>
                    <c:pt idx="5846">
                      <c:v>0.51883205801321797</c:v>
                    </c:pt>
                    <c:pt idx="5847">
                      <c:v>0.53731912091633904</c:v>
                    </c:pt>
                    <c:pt idx="5848">
                      <c:v>0.53095376164292696</c:v>
                    </c:pt>
                    <c:pt idx="5849">
                      <c:v>0.53254739598582002</c:v>
                    </c:pt>
                    <c:pt idx="5850">
                      <c:v>0.52632164113380797</c:v>
                    </c:pt>
                    <c:pt idx="5851">
                      <c:v>0.52281922831792205</c:v>
                    </c:pt>
                    <c:pt idx="5852">
                      <c:v>0.52419279665656404</c:v>
                    </c:pt>
                    <c:pt idx="5853">
                      <c:v>0.532754550922935</c:v>
                    </c:pt>
                    <c:pt idx="5854">
                      <c:v>0.535142300871147</c:v>
                    </c:pt>
                    <c:pt idx="5855">
                      <c:v>0.520837983257185</c:v>
                    </c:pt>
                    <c:pt idx="5856">
                      <c:v>0.50880733214074603</c:v>
                    </c:pt>
                    <c:pt idx="5857">
                      <c:v>0.50107011488084596</c:v>
                    </c:pt>
                    <c:pt idx="5858">
                      <c:v>0.50156831721824202</c:v>
                    </c:pt>
                    <c:pt idx="5859">
                      <c:v>0.50534649425729194</c:v>
                    </c:pt>
                    <c:pt idx="5860">
                      <c:v>0.52449452100836302</c:v>
                    </c:pt>
                    <c:pt idx="5861">
                      <c:v>0.52566864425134197</c:v>
                    </c:pt>
                    <c:pt idx="5862">
                      <c:v>0.52742105364581005</c:v>
                    </c:pt>
                    <c:pt idx="5863">
                      <c:v>0.50178362039919999</c:v>
                    </c:pt>
                    <c:pt idx="5864">
                      <c:v>0.48025260934208702</c:v>
                    </c:pt>
                    <c:pt idx="5865">
                      <c:v>0.47625637560254303</c:v>
                    </c:pt>
                    <c:pt idx="5866">
                      <c:v>0.469143331491986</c:v>
                    </c:pt>
                    <c:pt idx="5867">
                      <c:v>0.46746942666575098</c:v>
                    </c:pt>
                    <c:pt idx="5868">
                      <c:v>0.45020270967519999</c:v>
                    </c:pt>
                    <c:pt idx="5869">
                      <c:v>0.43747141959761698</c:v>
                    </c:pt>
                    <c:pt idx="5870">
                      <c:v>0.44803176414850099</c:v>
                    </c:pt>
                    <c:pt idx="5871">
                      <c:v>0.45111791916951899</c:v>
                    </c:pt>
                    <c:pt idx="5872">
                      <c:v>0.468499743937143</c:v>
                    </c:pt>
                    <c:pt idx="5873">
                      <c:v>0.46011943962466301</c:v>
                    </c:pt>
                    <c:pt idx="5874">
                      <c:v>0.460255239019845</c:v>
                    </c:pt>
                    <c:pt idx="5875">
                      <c:v>0.46221034611241701</c:v>
                    </c:pt>
                    <c:pt idx="5876">
                      <c:v>0.46053142352938797</c:v>
                    </c:pt>
                    <c:pt idx="5877">
                      <c:v>0.45968565055735899</c:v>
                    </c:pt>
                    <c:pt idx="5878">
                      <c:v>0.46162694724734299</c:v>
                    </c:pt>
                    <c:pt idx="5879">
                      <c:v>0.46310125733032298</c:v>
                    </c:pt>
                    <c:pt idx="5880">
                      <c:v>0.448469608389365</c:v>
                    </c:pt>
                    <c:pt idx="5881">
                      <c:v>0.439364699698579</c:v>
                    </c:pt>
                    <c:pt idx="5882">
                      <c:v>0.44243137629963603</c:v>
                    </c:pt>
                    <c:pt idx="5883">
                      <c:v>0.44153209486961098</c:v>
                    </c:pt>
                    <c:pt idx="5884">
                      <c:v>0.44026852559116703</c:v>
                    </c:pt>
                    <c:pt idx="5885">
                      <c:v>0.44109290467717199</c:v>
                    </c:pt>
                    <c:pt idx="5886">
                      <c:v>0.44444346681997499</c:v>
                    </c:pt>
                    <c:pt idx="5887">
                      <c:v>0.44544342739001602</c:v>
                    </c:pt>
                    <c:pt idx="5888">
                      <c:v>0.44429620853670798</c:v>
                    </c:pt>
                    <c:pt idx="5889">
                      <c:v>0.45350386473198201</c:v>
                    </c:pt>
                    <c:pt idx="5890">
                      <c:v>0.45300069626060602</c:v>
                    </c:pt>
                    <c:pt idx="5891">
                      <c:v>0.45415448386621998</c:v>
                    </c:pt>
                    <c:pt idx="5892">
                      <c:v>0.461853084216023</c:v>
                    </c:pt>
                    <c:pt idx="5893">
                      <c:v>0.454761036096757</c:v>
                    </c:pt>
                    <c:pt idx="5894">
                      <c:v>0.45519162455634798</c:v>
                    </c:pt>
                    <c:pt idx="5895">
                      <c:v>0.45070041977497799</c:v>
                    </c:pt>
                    <c:pt idx="5896">
                      <c:v>0.45092749640637197</c:v>
                    </c:pt>
                    <c:pt idx="5897">
                      <c:v>0.45089030689705001</c:v>
                    </c:pt>
                    <c:pt idx="5898">
                      <c:v>0.44421910690071797</c:v>
                    </c:pt>
                    <c:pt idx="5899">
                      <c:v>0.45283637861836701</c:v>
                    </c:pt>
                    <c:pt idx="5900">
                      <c:v>0.45551280604692201</c:v>
                    </c:pt>
                    <c:pt idx="5901">
                      <c:v>0.45863047999766499</c:v>
                    </c:pt>
                    <c:pt idx="5902">
                      <c:v>0.445506721573734</c:v>
                    </c:pt>
                    <c:pt idx="5903">
                      <c:v>0.45231260798237699</c:v>
                    </c:pt>
                    <c:pt idx="5904">
                      <c:v>0.45446694098469897</c:v>
                    </c:pt>
                    <c:pt idx="5905">
                      <c:v>0.46150721086841401</c:v>
                    </c:pt>
                    <c:pt idx="5906">
                      <c:v>0.46767621083387001</c:v>
                    </c:pt>
                    <c:pt idx="5907">
                      <c:v>0.46554335508336703</c:v>
                    </c:pt>
                    <c:pt idx="5908">
                      <c:v>0.46499009576793698</c:v>
                    </c:pt>
                    <c:pt idx="5909">
                      <c:v>0.46673971860843799</c:v>
                    </c:pt>
                    <c:pt idx="5910">
                      <c:v>0.44083253562464902</c:v>
                    </c:pt>
                    <c:pt idx="5911">
                      <c:v>0.43313441539304298</c:v>
                    </c:pt>
                    <c:pt idx="5912">
                      <c:v>0.43903404621592401</c:v>
                    </c:pt>
                    <c:pt idx="5913">
                      <c:v>0.44376106681465299</c:v>
                    </c:pt>
                    <c:pt idx="5914">
                      <c:v>0.43799708914711</c:v>
                    </c:pt>
                    <c:pt idx="5915">
                      <c:v>0.439374613545919</c:v>
                    </c:pt>
                    <c:pt idx="5916">
                      <c:v>0.42560064995083602</c:v>
                    </c:pt>
                    <c:pt idx="5917">
                      <c:v>0.40501789429368401</c:v>
                    </c:pt>
                    <c:pt idx="5918">
                      <c:v>0.40254369135314599</c:v>
                    </c:pt>
                    <c:pt idx="5919">
                      <c:v>0.400890403018479</c:v>
                    </c:pt>
                    <c:pt idx="5920">
                      <c:v>0.40772945103153302</c:v>
                    </c:pt>
                    <c:pt idx="5921">
                      <c:v>0.40555281194746301</c:v>
                    </c:pt>
                    <c:pt idx="5922">
                      <c:v>0.40363959679495498</c:v>
                    </c:pt>
                    <c:pt idx="5923">
                      <c:v>0.403655860739079</c:v>
                    </c:pt>
                    <c:pt idx="5924">
                      <c:v>0.40073302853480902</c:v>
                    </c:pt>
                    <c:pt idx="5925">
                      <c:v>0.37793191238539903</c:v>
                    </c:pt>
                    <c:pt idx="5926">
                      <c:v>0.367761758608458</c:v>
                    </c:pt>
                    <c:pt idx="5927">
                      <c:v>0.36912803863968202</c:v>
                    </c:pt>
                    <c:pt idx="5928">
                      <c:v>0.37087503821449203</c:v>
                    </c:pt>
                    <c:pt idx="5929">
                      <c:v>0.37658656173942101</c:v>
                    </c:pt>
                    <c:pt idx="5930">
                      <c:v>0.37828225894843698</c:v>
                    </c:pt>
                    <c:pt idx="5931">
                      <c:v>0.377644308612473</c:v>
                    </c:pt>
                    <c:pt idx="5932">
                      <c:v>0.37796169083248998</c:v>
                    </c:pt>
                    <c:pt idx="5933">
                      <c:v>0.37545858205275301</c:v>
                    </c:pt>
                    <c:pt idx="5934">
                      <c:v>0.39029060620970102</c:v>
                    </c:pt>
                    <c:pt idx="5935">
                      <c:v>0.37182662184899401</c:v>
                    </c:pt>
                    <c:pt idx="5936">
                      <c:v>0.35693128653526301</c:v>
                    </c:pt>
                    <c:pt idx="5937">
                      <c:v>0.358879290014952</c:v>
                    </c:pt>
                    <c:pt idx="5938">
                      <c:v>0.357304164053247</c:v>
                    </c:pt>
                    <c:pt idx="5939">
                      <c:v>0.35420546463219299</c:v>
                    </c:pt>
                    <c:pt idx="5940">
                      <c:v>0.35780593505723102</c:v>
                    </c:pt>
                    <c:pt idx="5941">
                      <c:v>0.36554484028182499</c:v>
                    </c:pt>
                    <c:pt idx="5942">
                      <c:v>0.367456854841341</c:v>
                    </c:pt>
                    <c:pt idx="5943">
                      <c:v>0.36302359500406001</c:v>
                    </c:pt>
                    <c:pt idx="5944">
                      <c:v>0.38060984827986599</c:v>
                    </c:pt>
                    <c:pt idx="5945">
                      <c:v>0.38246727851898499</c:v>
                    </c:pt>
                    <c:pt idx="5946">
                      <c:v>0.38097530790017903</c:v>
                    </c:pt>
                    <c:pt idx="5947">
                      <c:v>0.369783144184338</c:v>
                    </c:pt>
                    <c:pt idx="5948">
                      <c:v>0.36977429569275899</c:v>
                    </c:pt>
                    <c:pt idx="5949">
                      <c:v>0.37349980937480198</c:v>
                    </c:pt>
                    <c:pt idx="5950">
                      <c:v>0.37533181025042101</c:v>
                    </c:pt>
                    <c:pt idx="5951">
                      <c:v>0.382550904683918</c:v>
                    </c:pt>
                    <c:pt idx="5952">
                      <c:v>0.38685289042441701</c:v>
                    </c:pt>
                    <c:pt idx="5953">
                      <c:v>0.38821711739962</c:v>
                    </c:pt>
                    <c:pt idx="5954">
                      <c:v>0.376404775340345</c:v>
                    </c:pt>
                    <c:pt idx="5955">
                      <c:v>0.403433693825555</c:v>
                    </c:pt>
                    <c:pt idx="5956">
                      <c:v>0.39685156220323098</c:v>
                    </c:pt>
                    <c:pt idx="5957">
                      <c:v>0.399175458515801</c:v>
                    </c:pt>
                    <c:pt idx="5958">
                      <c:v>0.40128753035583298</c:v>
                    </c:pt>
                    <c:pt idx="5959">
                      <c:v>0.40096648394913798</c:v>
                    </c:pt>
                    <c:pt idx="5960">
                      <c:v>0.407849290714969</c:v>
                    </c:pt>
                    <c:pt idx="5961">
                      <c:v>0.41065506757682302</c:v>
                    </c:pt>
                    <c:pt idx="5962">
                      <c:v>0.407138101997226</c:v>
                    </c:pt>
                    <c:pt idx="5963">
                      <c:v>0.415481596894203</c:v>
                    </c:pt>
                    <c:pt idx="5964">
                      <c:v>0.38960285886315599</c:v>
                    </c:pt>
                    <c:pt idx="5965">
                      <c:v>0.38654907221879298</c:v>
                    </c:pt>
                    <c:pt idx="5966">
                      <c:v>0.38720037864010098</c:v>
                    </c:pt>
                    <c:pt idx="5967">
                      <c:v>0.39063687859200302</c:v>
                    </c:pt>
                    <c:pt idx="5968">
                      <c:v>0.38486037176774102</c:v>
                    </c:pt>
                    <c:pt idx="5969">
                      <c:v>0.37752287119265998</c:v>
                    </c:pt>
                    <c:pt idx="5970">
                      <c:v>0.37941284664995001</c:v>
                    </c:pt>
                    <c:pt idx="5971">
                      <c:v>0.38220355190921401</c:v>
                    </c:pt>
                    <c:pt idx="5972">
                      <c:v>0.38386950585556801</c:v>
                    </c:pt>
                    <c:pt idx="5973">
                      <c:v>0.38483975234939999</c:v>
                    </c:pt>
                    <c:pt idx="5974">
                      <c:v>0.38612907040481798</c:v>
                    </c:pt>
                    <c:pt idx="5975">
                      <c:v>0.388773778379366</c:v>
                    </c:pt>
                    <c:pt idx="5976">
                      <c:v>0.39126636128535403</c:v>
                    </c:pt>
                    <c:pt idx="5977">
                      <c:v>0.381588117959268</c:v>
                    </c:pt>
                    <c:pt idx="5978">
                      <c:v>0.38551968922282098</c:v>
                    </c:pt>
                    <c:pt idx="5979">
                      <c:v>0.382266194041469</c:v>
                    </c:pt>
                    <c:pt idx="5980">
                      <c:v>0.39613286240243001</c:v>
                    </c:pt>
                    <c:pt idx="5981">
                      <c:v>0.39381503053014399</c:v>
                    </c:pt>
                    <c:pt idx="5982">
                      <c:v>0.39316774829679701</c:v>
                    </c:pt>
                    <c:pt idx="5983">
                      <c:v>0.393650180232749</c:v>
                    </c:pt>
                    <c:pt idx="5984">
                      <c:v>0.38684515870680702</c:v>
                    </c:pt>
                    <c:pt idx="5985">
                      <c:v>0.39197026738381902</c:v>
                    </c:pt>
                    <c:pt idx="5986">
                      <c:v>0.393640682662658</c:v>
                    </c:pt>
                    <c:pt idx="5987">
                      <c:v>0.391388714405208</c:v>
                    </c:pt>
                    <c:pt idx="5988">
                      <c:v>0.39228008255904701</c:v>
                    </c:pt>
                    <c:pt idx="5989">
                      <c:v>0.39351862699526602</c:v>
                    </c:pt>
                    <c:pt idx="5990">
                      <c:v>0.39375740425613898</c:v>
                    </c:pt>
                    <c:pt idx="5991">
                      <c:v>0.38868883487550498</c:v>
                    </c:pt>
                    <c:pt idx="5992">
                      <c:v>0.40189307910545102</c:v>
                    </c:pt>
                    <c:pt idx="5993">
                      <c:v>0.403423117560747</c:v>
                    </c:pt>
                    <c:pt idx="5994">
                      <c:v>0.394137343869636</c:v>
                    </c:pt>
                    <c:pt idx="5995">
                      <c:v>0.38252045849011002</c:v>
                    </c:pt>
                    <c:pt idx="5996">
                      <c:v>0.38308859091688902</c:v>
                    </c:pt>
                    <c:pt idx="5997">
                      <c:v>0.38265811590967203</c:v>
                    </c:pt>
                    <c:pt idx="5998">
                      <c:v>0.38038372871183901</c:v>
                    </c:pt>
                    <c:pt idx="5999">
                      <c:v>0.373296871919234</c:v>
                    </c:pt>
                    <c:pt idx="6000">
                      <c:v>0.37254185228831399</c:v>
                    </c:pt>
                    <c:pt idx="6001">
                      <c:v>0.37293011237815799</c:v>
                    </c:pt>
                    <c:pt idx="6002">
                      <c:v>0.37561852733401302</c:v>
                    </c:pt>
                    <c:pt idx="6003">
                      <c:v>0.37581419207249001</c:v>
                    </c:pt>
                    <c:pt idx="6004">
                      <c:v>0.37640594319577297</c:v>
                    </c:pt>
                    <c:pt idx="6005">
                      <c:v>0.37277061770916098</c:v>
                    </c:pt>
                    <c:pt idx="6006">
                      <c:v>0.35377870863632599</c:v>
                    </c:pt>
                    <c:pt idx="6007">
                      <c:v>0.35658955851547502</c:v>
                    </c:pt>
                    <c:pt idx="6008">
                      <c:v>0.35715294833884798</c:v>
                    </c:pt>
                    <c:pt idx="6009">
                      <c:v>0.35998814580344901</c:v>
                    </c:pt>
                    <c:pt idx="6010">
                      <c:v>0.356955846698912</c:v>
                    </c:pt>
                    <c:pt idx="6011">
                      <c:v>0.34879700613095399</c:v>
                    </c:pt>
                    <c:pt idx="6012">
                      <c:v>0.37607099646321901</c:v>
                    </c:pt>
                    <c:pt idx="6013">
                      <c:v>0.36897206032436197</c:v>
                    </c:pt>
                    <c:pt idx="6014">
                      <c:v>0.36614411218363702</c:v>
                    </c:pt>
                    <c:pt idx="6015">
                      <c:v>0.36621106430516798</c:v>
                    </c:pt>
                    <c:pt idx="6016">
                      <c:v>0.36304731666059997</c:v>
                    </c:pt>
                    <c:pt idx="6017">
                      <c:v>0.389654428622834</c:v>
                    </c:pt>
                    <c:pt idx="6018">
                      <c:v>0.41852340511025199</c:v>
                    </c:pt>
                    <c:pt idx="6019">
                      <c:v>0.41627080496591801</c:v>
                    </c:pt>
                    <c:pt idx="6020">
                      <c:v>0.41960841961683798</c:v>
                    </c:pt>
                    <c:pt idx="6021">
                      <c:v>0.41727844425792199</c:v>
                    </c:pt>
                    <c:pt idx="6022">
                      <c:v>0.41221458254176802</c:v>
                    </c:pt>
                    <c:pt idx="6023">
                      <c:v>0.41245537547537497</c:v>
                    </c:pt>
                    <c:pt idx="6024">
                      <c:v>0.42816986694409098</c:v>
                    </c:pt>
                    <c:pt idx="6025">
                      <c:v>0.41552087898629902</c:v>
                    </c:pt>
                    <c:pt idx="6026">
                      <c:v>0.41199143385474102</c:v>
                    </c:pt>
                    <c:pt idx="6027">
                      <c:v>0.41321243137990099</c:v>
                    </c:pt>
                    <c:pt idx="6028">
                      <c:v>0.41604822455531798</c:v>
                    </c:pt>
                    <c:pt idx="6029">
                      <c:v>0.41400728700554701</c:v>
                    </c:pt>
                    <c:pt idx="6030">
                      <c:v>0.41741720628351903</c:v>
                    </c:pt>
                    <c:pt idx="6031">
                      <c:v>0.40164808457247497</c:v>
                    </c:pt>
                    <c:pt idx="6032">
                      <c:v>0.40438042960553899</c:v>
                    </c:pt>
                    <c:pt idx="6033">
                      <c:v>0.40663419436626902</c:v>
                    </c:pt>
                    <c:pt idx="6034">
                      <c:v>0.40672481873426602</c:v>
                    </c:pt>
                    <c:pt idx="6035">
                      <c:v>0.39456606038924802</c:v>
                    </c:pt>
                    <c:pt idx="6036">
                      <c:v>0.39301673260569098</c:v>
                    </c:pt>
                    <c:pt idx="6037">
                      <c:v>0.39584434983519301</c:v>
                    </c:pt>
                    <c:pt idx="6038">
                      <c:v>0.39288374342556398</c:v>
                    </c:pt>
                    <c:pt idx="6039">
                      <c:v>0.39322460897710998</c:v>
                    </c:pt>
                    <c:pt idx="6040">
                      <c:v>0.38932978099375398</c:v>
                    </c:pt>
                    <c:pt idx="6041">
                      <c:v>0.38602560583553702</c:v>
                    </c:pt>
                    <c:pt idx="6042">
                      <c:v>0.38853316977840102</c:v>
                    </c:pt>
                    <c:pt idx="6043">
                      <c:v>0.38964032707414897</c:v>
                    </c:pt>
                    <c:pt idx="6044">
                      <c:v>0.39278729975225002</c:v>
                    </c:pt>
                    <c:pt idx="6045">
                      <c:v>0.39457520875966601</c:v>
                    </c:pt>
                    <c:pt idx="6046">
                      <c:v>0.39375504274527001</c:v>
                    </c:pt>
                    <c:pt idx="6047">
                      <c:v>0.39675149729013398</c:v>
                    </c:pt>
                    <c:pt idx="6048">
                      <c:v>0.39638312079972898</c:v>
                    </c:pt>
                    <c:pt idx="6049">
                      <c:v>0.39736201672524202</c:v>
                    </c:pt>
                    <c:pt idx="6050">
                      <c:v>0.39666341274925898</c:v>
                    </c:pt>
                    <c:pt idx="6051">
                      <c:v>0.388681829795409</c:v>
                    </c:pt>
                    <c:pt idx="6052">
                      <c:v>0.39635139844283601</c:v>
                    </c:pt>
                    <c:pt idx="6053">
                      <c:v>0.43985179559582499</c:v>
                    </c:pt>
                    <c:pt idx="6054">
                      <c:v>0.41941835519579201</c:v>
                    </c:pt>
                    <c:pt idx="6055">
                      <c:v>0.43244710336939002</c:v>
                    </c:pt>
                    <c:pt idx="6056">
                      <c:v>0.43492685415065402</c:v>
                    </c:pt>
                    <c:pt idx="6057">
                      <c:v>0.43670675199868098</c:v>
                    </c:pt>
                    <c:pt idx="6058">
                      <c:v>0.42797522464883198</c:v>
                    </c:pt>
                    <c:pt idx="6059">
                      <c:v>0.440954966759386</c:v>
                    </c:pt>
                    <c:pt idx="6060">
                      <c:v>0.43771252530319898</c:v>
                    </c:pt>
                    <c:pt idx="6061">
                      <c:v>0.42867866787764097</c:v>
                    </c:pt>
                    <c:pt idx="6062">
                      <c:v>0.43005152271717101</c:v>
                    </c:pt>
                    <c:pt idx="6063">
                      <c:v>0.41485076682681099</c:v>
                    </c:pt>
                    <c:pt idx="6064">
                      <c:v>0.40909517703377801</c:v>
                    </c:pt>
                    <c:pt idx="6065">
                      <c:v>0.39813149109192397</c:v>
                    </c:pt>
                    <c:pt idx="6066">
                      <c:v>0.403650469849196</c:v>
                    </c:pt>
                    <c:pt idx="6067">
                      <c:v>0.402764838980328</c:v>
                    </c:pt>
                    <c:pt idx="6068">
                      <c:v>0.39163972302703998</c:v>
                    </c:pt>
                    <c:pt idx="6069">
                      <c:v>0.39116109552183997</c:v>
                    </c:pt>
                    <c:pt idx="6070">
                      <c:v>0.38834085532294399</c:v>
                    </c:pt>
                    <c:pt idx="6071">
                      <c:v>0.39173699167526699</c:v>
                    </c:pt>
                    <c:pt idx="6072">
                      <c:v>0.39256794800601102</c:v>
                    </c:pt>
                    <c:pt idx="6073">
                      <c:v>0.392596610504932</c:v>
                    </c:pt>
                    <c:pt idx="6074">
                      <c:v>0.39369762561590599</c:v>
                    </c:pt>
                    <c:pt idx="6075">
                      <c:v>0.39377116287928898</c:v>
                    </c:pt>
                    <c:pt idx="6076">
                      <c:v>0.39270064284258499</c:v>
                    </c:pt>
                    <c:pt idx="6077">
                      <c:v>0.39383905385254903</c:v>
                    </c:pt>
                    <c:pt idx="6078">
                      <c:v>0.39292789321449201</c:v>
                    </c:pt>
                    <c:pt idx="6079">
                      <c:v>0.39274731373074401</c:v>
                    </c:pt>
                    <c:pt idx="6080">
                      <c:v>0.39375592656282998</c:v>
                    </c:pt>
                    <c:pt idx="6081">
                      <c:v>0.35799554079975798</c:v>
                    </c:pt>
                    <c:pt idx="6082">
                      <c:v>0.36273876971557101</c:v>
                    </c:pt>
                    <c:pt idx="6083">
                      <c:v>0.35989145272206102</c:v>
                    </c:pt>
                    <c:pt idx="6084">
                      <c:v>0.36304868045321598</c:v>
                    </c:pt>
                    <c:pt idx="6085">
                      <c:v>0.36227008434775299</c:v>
                    </c:pt>
                    <c:pt idx="6086">
                      <c:v>0.36597844066055502</c:v>
                    </c:pt>
                    <c:pt idx="6087">
                      <c:v>0.36761970164640501</c:v>
                    </c:pt>
                    <c:pt idx="6088">
                      <c:v>0.36189666255883302</c:v>
                    </c:pt>
                    <c:pt idx="6089">
                      <c:v>0.35475439099783201</c:v>
                    </c:pt>
                    <c:pt idx="6090">
                      <c:v>0.35959103197402897</c:v>
                    </c:pt>
                    <c:pt idx="6091">
                      <c:v>0.36446354060991398</c:v>
                    </c:pt>
                    <c:pt idx="6092">
                      <c:v>0.34703098018197798</c:v>
                    </c:pt>
                    <c:pt idx="6093">
                      <c:v>0.34806374368123499</c:v>
                    </c:pt>
                    <c:pt idx="6094">
                      <c:v>0.34666826206710999</c:v>
                    </c:pt>
                    <c:pt idx="6095">
                      <c:v>0.35427070395472199</c:v>
                    </c:pt>
                    <c:pt idx="6096">
                      <c:v>0.35705076767715199</c:v>
                    </c:pt>
                    <c:pt idx="6097">
                      <c:v>0.36503821720061302</c:v>
                    </c:pt>
                    <c:pt idx="6098">
                      <c:v>0.36829172428472801</c:v>
                    </c:pt>
                    <c:pt idx="6099">
                      <c:v>0.37431384875751</c:v>
                    </c:pt>
                    <c:pt idx="6100">
                      <c:v>0.379764186534849</c:v>
                    </c:pt>
                    <c:pt idx="6101">
                      <c:v>0.42875072241310902</c:v>
                    </c:pt>
                    <c:pt idx="6102">
                      <c:v>0.47154468882839401</c:v>
                    </c:pt>
                    <c:pt idx="6103">
                      <c:v>0.45447306878604499</c:v>
                    </c:pt>
                    <c:pt idx="6104">
                      <c:v>0.47341406983552597</c:v>
                    </c:pt>
                    <c:pt idx="6105">
                      <c:v>0.47137744620369698</c:v>
                    </c:pt>
                    <c:pt idx="6106">
                      <c:v>0.475118493473284</c:v>
                    </c:pt>
                    <c:pt idx="6107">
                      <c:v>0.46729159640310303</c:v>
                    </c:pt>
                    <c:pt idx="6108">
                      <c:v>0.44314358459560399</c:v>
                    </c:pt>
                    <c:pt idx="6109">
                      <c:v>0.45101786062242599</c:v>
                    </c:pt>
                    <c:pt idx="6110">
                      <c:v>0.45913269857424999</c:v>
                    </c:pt>
                    <c:pt idx="6111">
                      <c:v>0.46030358060284898</c:v>
                    </c:pt>
                    <c:pt idx="6112">
                      <c:v>0.461397185688106</c:v>
                    </c:pt>
                    <c:pt idx="6113">
                      <c:v>0.44692201327148401</c:v>
                    </c:pt>
                    <c:pt idx="6114">
                      <c:v>0.42318779476346802</c:v>
                    </c:pt>
                    <c:pt idx="6115">
                      <c:v>0.41963752077300598</c:v>
                    </c:pt>
                    <c:pt idx="6116">
                      <c:v>0.41794344769498398</c:v>
                    </c:pt>
                    <c:pt idx="6117">
                      <c:v>0.42588402826266197</c:v>
                    </c:pt>
                    <c:pt idx="6118">
                      <c:v>0.48464004318319098</c:v>
                    </c:pt>
                    <c:pt idx="6119">
                      <c:v>0.54733835571924905</c:v>
                    </c:pt>
                    <c:pt idx="6120">
                      <c:v>0.58234673471212095</c:v>
                    </c:pt>
                    <c:pt idx="6121">
                      <c:v>0.57920676477891098</c:v>
                    </c:pt>
                    <c:pt idx="6122">
                      <c:v>0.54551819876392504</c:v>
                    </c:pt>
                    <c:pt idx="6123">
                      <c:v>0.50040865498579601</c:v>
                    </c:pt>
                    <c:pt idx="6124">
                      <c:v>0.50573141464353999</c:v>
                    </c:pt>
                    <c:pt idx="6125">
                      <c:v>0.50947568200434401</c:v>
                    </c:pt>
                    <c:pt idx="6126">
                      <c:v>0.50528104259790896</c:v>
                    </c:pt>
                    <c:pt idx="6127">
                      <c:v>0.55441585222687695</c:v>
                    </c:pt>
                    <c:pt idx="6128">
                      <c:v>0.59387427239341595</c:v>
                    </c:pt>
                    <c:pt idx="6129">
                      <c:v>0.54701038626921095</c:v>
                    </c:pt>
                    <c:pt idx="6130">
                      <c:v>0.53813202812747096</c:v>
                    </c:pt>
                    <c:pt idx="6131">
                      <c:v>0.543430381103439</c:v>
                    </c:pt>
                    <c:pt idx="6132">
                      <c:v>0.511374121930804</c:v>
                    </c:pt>
                    <c:pt idx="6133">
                      <c:v>0.530005792304173</c:v>
                    </c:pt>
                    <c:pt idx="6134">
                      <c:v>0.52014027881887603</c:v>
                    </c:pt>
                    <c:pt idx="6135">
                      <c:v>0.49805341780130902</c:v>
                    </c:pt>
                    <c:pt idx="6136">
                      <c:v>0.47705615578432597</c:v>
                    </c:pt>
                    <c:pt idx="6137">
                      <c:v>0.47356218928716898</c:v>
                    </c:pt>
                    <c:pt idx="6138">
                      <c:v>0.475647636175835</c:v>
                    </c:pt>
                    <c:pt idx="6139">
                      <c:v>0.48052132894121902</c:v>
                    </c:pt>
                    <c:pt idx="6140">
                      <c:v>0.48258665859987099</c:v>
                    </c:pt>
                    <c:pt idx="6141">
                      <c:v>0.50292629781583498</c:v>
                    </c:pt>
                    <c:pt idx="6142">
                      <c:v>0.506500860965439</c:v>
                    </c:pt>
                    <c:pt idx="6143">
                      <c:v>0.48900199084729801</c:v>
                    </c:pt>
                    <c:pt idx="6144">
                      <c:v>0.49450490213166298</c:v>
                    </c:pt>
                    <c:pt idx="6145">
                      <c:v>0.49500497685679701</c:v>
                    </c:pt>
                    <c:pt idx="6146">
                      <c:v>0.498110834561386</c:v>
                    </c:pt>
                    <c:pt idx="6147">
                      <c:v>0.50550267280983596</c:v>
                    </c:pt>
                    <c:pt idx="6148">
                      <c:v>0.48906772157380302</c:v>
                    </c:pt>
                    <c:pt idx="6149">
                      <c:v>0.49573272705603999</c:v>
                    </c:pt>
                    <c:pt idx="6150">
                      <c:v>0.49686274637383399</c:v>
                    </c:pt>
                    <c:pt idx="6151">
                      <c:v>0.49850235431924</c:v>
                    </c:pt>
                    <c:pt idx="6152">
                      <c:v>0.49818736115644102</c:v>
                    </c:pt>
                    <c:pt idx="6153">
                      <c:v>0.49801855315670701</c:v>
                    </c:pt>
                    <c:pt idx="6154">
                      <c:v>0.49934013130588101</c:v>
                    </c:pt>
                    <c:pt idx="6155">
                      <c:v>0.52018275717787998</c:v>
                    </c:pt>
                    <c:pt idx="6156">
                      <c:v>0.51974944734315598</c:v>
                    </c:pt>
                    <c:pt idx="6157">
                      <c:v>0.53043685150670505</c:v>
                    </c:pt>
                    <c:pt idx="6158">
                      <c:v>0.53046121597537399</c:v>
                    </c:pt>
                    <c:pt idx="6159">
                      <c:v>0.54930197632746203</c:v>
                    </c:pt>
                    <c:pt idx="6160">
                      <c:v>0.540643211549379</c:v>
                    </c:pt>
                    <c:pt idx="6161">
                      <c:v>0.54883586186853595</c:v>
                    </c:pt>
                    <c:pt idx="6162">
                      <c:v>0.56898514839313397</c:v>
                    </c:pt>
                    <c:pt idx="6163">
                      <c:v>0.56699637554847204</c:v>
                    </c:pt>
                    <c:pt idx="6164">
                      <c:v>0.56918273372035699</c:v>
                    </c:pt>
                    <c:pt idx="6165">
                      <c:v>0.566843929489947</c:v>
                    </c:pt>
                    <c:pt idx="6166">
                      <c:v>0.57351515572749101</c:v>
                    </c:pt>
                    <c:pt idx="6167">
                      <c:v>0.57386796003243601</c:v>
                    </c:pt>
                    <c:pt idx="6168">
                      <c:v>0.57634921091078795</c:v>
                    </c:pt>
                    <c:pt idx="6169">
                      <c:v>0.59918703385231697</c:v>
                    </c:pt>
                    <c:pt idx="6170">
                      <c:v>0.61235986283128696</c:v>
                    </c:pt>
                    <c:pt idx="6171">
                      <c:v>0.64031348546878297</c:v>
                    </c:pt>
                    <c:pt idx="6172">
                      <c:v>0.623473559676615</c:v>
                    </c:pt>
                    <c:pt idx="6173">
                      <c:v>0.60896074857931104</c:v>
                    </c:pt>
                    <c:pt idx="6174">
                      <c:v>0.62718260253832403</c:v>
                    </c:pt>
                    <c:pt idx="6175">
                      <c:v>0.61234760648378805</c:v>
                    </c:pt>
                    <c:pt idx="6176">
                      <c:v>0.61350648271377395</c:v>
                    </c:pt>
                    <c:pt idx="6177">
                      <c:v>0.615095279286625</c:v>
                    </c:pt>
                    <c:pt idx="6178">
                      <c:v>0.58482520690075301</c:v>
                    </c:pt>
                    <c:pt idx="6179">
                      <c:v>0.55909806826508801</c:v>
                    </c:pt>
                    <c:pt idx="6180">
                      <c:v>0.52291936167613295</c:v>
                    </c:pt>
                    <c:pt idx="6181">
                      <c:v>0.48524779378698002</c:v>
                    </c:pt>
                    <c:pt idx="6182">
                      <c:v>0.487446690496392</c:v>
                    </c:pt>
                    <c:pt idx="6183">
                      <c:v>0.47551407823298603</c:v>
                    </c:pt>
                    <c:pt idx="6184">
                      <c:v>0.47830519560477602</c:v>
                    </c:pt>
                    <c:pt idx="6185">
                      <c:v>0.47783725643678399</c:v>
                    </c:pt>
                    <c:pt idx="6186">
                      <c:v>0.48013691829704203</c:v>
                    </c:pt>
                    <c:pt idx="6187">
                      <c:v>0.48038452567364798</c:v>
                    </c:pt>
                    <c:pt idx="6188">
                      <c:v>0.49264121457219101</c:v>
                    </c:pt>
                    <c:pt idx="6189">
                      <c:v>0.49390393294927698</c:v>
                    </c:pt>
                    <c:pt idx="6190">
                      <c:v>0.48743952086382702</c:v>
                    </c:pt>
                    <c:pt idx="6191">
                      <c:v>0.484292185693315</c:v>
                    </c:pt>
                    <c:pt idx="6192">
                      <c:v>0.485711296979292</c:v>
                    </c:pt>
                    <c:pt idx="6193">
                      <c:v>0.49441987162717599</c:v>
                    </c:pt>
                    <c:pt idx="6194">
                      <c:v>0.518546365746414</c:v>
                    </c:pt>
                    <c:pt idx="6195">
                      <c:v>0.51654816305959905</c:v>
                    </c:pt>
                    <c:pt idx="6196">
                      <c:v>0.50751767703645001</c:v>
                    </c:pt>
                    <c:pt idx="6197">
                      <c:v>0.489593301611215</c:v>
                    </c:pt>
                    <c:pt idx="6198">
                      <c:v>0.496883503470959</c:v>
                    </c:pt>
                    <c:pt idx="6199">
                      <c:v>0.49725315857598501</c:v>
                    </c:pt>
                    <c:pt idx="6200">
                      <c:v>0.49350658131094299</c:v>
                    </c:pt>
                    <c:pt idx="6201">
                      <c:v>0.47311363040391402</c:v>
                    </c:pt>
                    <c:pt idx="6202">
                      <c:v>0.47306980114318797</c:v>
                    </c:pt>
                    <c:pt idx="6203">
                      <c:v>0.47217152641161197</c:v>
                    </c:pt>
                    <c:pt idx="6204">
                      <c:v>0.45456191450702199</c:v>
                    </c:pt>
                    <c:pt idx="6205">
                      <c:v>0.46003949713145298</c:v>
                    </c:pt>
                    <c:pt idx="6206">
                      <c:v>0.46883828122835403</c:v>
                    </c:pt>
                    <c:pt idx="6207">
                      <c:v>0.48153375454666802</c:v>
                    </c:pt>
                    <c:pt idx="6208">
                      <c:v>0.48758486616553698</c:v>
                    </c:pt>
                    <c:pt idx="6209">
                      <c:v>0.47611637624969499</c:v>
                    </c:pt>
                    <c:pt idx="6210">
                      <c:v>0.47556839149253</c:v>
                    </c:pt>
                    <c:pt idx="6211">
                      <c:v>0.46099915515117801</c:v>
                    </c:pt>
                    <c:pt idx="6212">
                      <c:v>0.459555028423768</c:v>
                    </c:pt>
                    <c:pt idx="6213">
                      <c:v>0.46181751555911899</c:v>
                    </c:pt>
                    <c:pt idx="6214">
                      <c:v>0.463472356250276</c:v>
                    </c:pt>
                    <c:pt idx="6215">
                      <c:v>0.45795245781551303</c:v>
                    </c:pt>
                    <c:pt idx="6216">
                      <c:v>0.430942192991839</c:v>
                    </c:pt>
                    <c:pt idx="6217">
                      <c:v>0.45059333622495401</c:v>
                    </c:pt>
                    <c:pt idx="6218">
                      <c:v>0.45117013411701001</c:v>
                    </c:pt>
                    <c:pt idx="6219">
                      <c:v>0.45664209319544902</c:v>
                    </c:pt>
                    <c:pt idx="6220">
                      <c:v>0.45451906658159702</c:v>
                    </c:pt>
                    <c:pt idx="6221">
                      <c:v>0.43110424982811102</c:v>
                    </c:pt>
                    <c:pt idx="6222">
                      <c:v>0.41116597226977802</c:v>
                    </c:pt>
                    <c:pt idx="6223">
                      <c:v>0.41085693689824598</c:v>
                    </c:pt>
                    <c:pt idx="6224">
                      <c:v>0.41189260935844602</c:v>
                    </c:pt>
                    <c:pt idx="6225">
                      <c:v>0.40172654865545099</c:v>
                    </c:pt>
                    <c:pt idx="6226">
                      <c:v>0.40081994295972601</c:v>
                    </c:pt>
                    <c:pt idx="6227">
                      <c:v>0.40475507163619601</c:v>
                    </c:pt>
                    <c:pt idx="6228">
                      <c:v>0.40654296566752302</c:v>
                    </c:pt>
                    <c:pt idx="6229">
                      <c:v>0.411377029928789</c:v>
                    </c:pt>
                    <c:pt idx="6230">
                      <c:v>0.41110483535263198</c:v>
                    </c:pt>
                    <c:pt idx="6231">
                      <c:v>0.41346517224832302</c:v>
                    </c:pt>
                    <c:pt idx="6232">
                      <c:v>0.42106559141490402</c:v>
                    </c:pt>
                    <c:pt idx="6233">
                      <c:v>0.42106450203046297</c:v>
                    </c:pt>
                    <c:pt idx="6234">
                      <c:v>0.42304607409391098</c:v>
                    </c:pt>
                    <c:pt idx="6235">
                      <c:v>0.41871660623698498</c:v>
                    </c:pt>
                    <c:pt idx="6236">
                      <c:v>0.412543577760139</c:v>
                    </c:pt>
                    <c:pt idx="6237">
                      <c:v>0.41878624292294597</c:v>
                    </c:pt>
                    <c:pt idx="6238">
                      <c:v>0.41577407437844599</c:v>
                    </c:pt>
                    <c:pt idx="6239">
                      <c:v>0.43232225373870797</c:v>
                    </c:pt>
                    <c:pt idx="6240">
                      <c:v>0.44166046652386498</c:v>
                    </c:pt>
                    <c:pt idx="6241">
                      <c:v>0.44557147293564298</c:v>
                    </c:pt>
                    <c:pt idx="6242">
                      <c:v>0.44588730450799502</c:v>
                    </c:pt>
                    <c:pt idx="6243">
                      <c:v>0.43074394835151297</c:v>
                    </c:pt>
                    <c:pt idx="6244">
                      <c:v>0.42925522558504903</c:v>
                    </c:pt>
                    <c:pt idx="6245">
                      <c:v>0.45567106486245601</c:v>
                    </c:pt>
                    <c:pt idx="6246">
                      <c:v>0.455402231297733</c:v>
                    </c:pt>
                    <c:pt idx="6247">
                      <c:v>0.46635027951894598</c:v>
                    </c:pt>
                    <c:pt idx="6248">
                      <c:v>0.47558918872163602</c:v>
                    </c:pt>
                    <c:pt idx="6249">
                      <c:v>0.44713962707774202</c:v>
                    </c:pt>
                    <c:pt idx="6250">
                      <c:v>0.44158447730519301</c:v>
                    </c:pt>
                    <c:pt idx="6251">
                      <c:v>0.44624313207057098</c:v>
                    </c:pt>
                    <c:pt idx="6252">
                      <c:v>0.45051788848345797</c:v>
                    </c:pt>
                    <c:pt idx="6253">
                      <c:v>0.44830994574502803</c:v>
                    </c:pt>
                    <c:pt idx="6254">
                      <c:v>0.455731959377354</c:v>
                    </c:pt>
                    <c:pt idx="6255">
                      <c:v>0.45820289783072099</c:v>
                    </c:pt>
                    <c:pt idx="6256">
                      <c:v>0.44804594478648102</c:v>
                    </c:pt>
                    <c:pt idx="6257">
                      <c:v>0.46708213396167902</c:v>
                    </c:pt>
                    <c:pt idx="6258">
                      <c:v>0.47120417708423101</c:v>
                    </c:pt>
                    <c:pt idx="6259">
                      <c:v>0.43988928859329501</c:v>
                    </c:pt>
                    <c:pt idx="6260">
                      <c:v>0.43554917001438298</c:v>
                    </c:pt>
                    <c:pt idx="6261">
                      <c:v>0.449866191258187</c:v>
                    </c:pt>
                    <c:pt idx="6262">
                      <c:v>0.45789845247337602</c:v>
                    </c:pt>
                    <c:pt idx="6263">
                      <c:v>0.46198934279138698</c:v>
                    </c:pt>
                    <c:pt idx="6264">
                      <c:v>0.463355152395378</c:v>
                    </c:pt>
                    <c:pt idx="6265">
                      <c:v>0.45051972143788799</c:v>
                    </c:pt>
                    <c:pt idx="6266">
                      <c:v>0.46394009539612802</c:v>
                    </c:pt>
                    <c:pt idx="6267">
                      <c:v>0.45304032561305901</c:v>
                    </c:pt>
                    <c:pt idx="6268">
                      <c:v>0.45400104756993698</c:v>
                    </c:pt>
                    <c:pt idx="6269">
                      <c:v>0.45605778260312102</c:v>
                    </c:pt>
                    <c:pt idx="6270">
                      <c:v>0.44875801101834401</c:v>
                    </c:pt>
                    <c:pt idx="6271">
                      <c:v>0.437845628290218</c:v>
                    </c:pt>
                    <c:pt idx="6272">
                      <c:v>0.44058821433736201</c:v>
                    </c:pt>
                    <c:pt idx="6273">
                      <c:v>0.427186041988042</c:v>
                    </c:pt>
                    <c:pt idx="6274">
                      <c:v>0.39334346500096401</c:v>
                    </c:pt>
                    <c:pt idx="6275">
                      <c:v>0.39332058391607</c:v>
                    </c:pt>
                    <c:pt idx="6276">
                      <c:v>0.384763821165652</c:v>
                    </c:pt>
                    <c:pt idx="6277">
                      <c:v>0.395958524434536</c:v>
                    </c:pt>
                    <c:pt idx="6278">
                      <c:v>0.368249821325835</c:v>
                    </c:pt>
                    <c:pt idx="6279">
                      <c:v>0.36520830207716298</c:v>
                    </c:pt>
                    <c:pt idx="6280">
                      <c:v>0.37063100162718798</c:v>
                    </c:pt>
                    <c:pt idx="6281">
                      <c:v>0.38221584236898698</c:v>
                    </c:pt>
                    <c:pt idx="6282">
                      <c:v>0.35402013813738697</c:v>
                    </c:pt>
                    <c:pt idx="6283">
                      <c:v>0.35530432602142697</c:v>
                    </c:pt>
                    <c:pt idx="6284">
                      <c:v>0.34529708230780098</c:v>
                    </c:pt>
                    <c:pt idx="6285">
                      <c:v>0.35853446214379397</c:v>
                    </c:pt>
                    <c:pt idx="6286">
                      <c:v>0.36554121984552301</c:v>
                    </c:pt>
                    <c:pt idx="6287">
                      <c:v>0.36195142381051898</c:v>
                    </c:pt>
                    <c:pt idx="6288">
                      <c:v>0.36720123531515703</c:v>
                    </c:pt>
                    <c:pt idx="6289">
                      <c:v>0.359906336745554</c:v>
                    </c:pt>
                    <c:pt idx="6290">
                      <c:v>0.35098564460709702</c:v>
                    </c:pt>
                    <c:pt idx="6291">
                      <c:v>0.35481905608471798</c:v>
                    </c:pt>
                    <c:pt idx="6292">
                      <c:v>0.35901125592953498</c:v>
                    </c:pt>
                    <c:pt idx="6293">
                      <c:v>0.35983051197268501</c:v>
                    </c:pt>
                    <c:pt idx="6294">
                      <c:v>0.36713229192451402</c:v>
                    </c:pt>
                    <c:pt idx="6295">
                      <c:v>0.369565197434022</c:v>
                    </c:pt>
                    <c:pt idx="6296">
                      <c:v>0.37459383694984899</c:v>
                    </c:pt>
                    <c:pt idx="6297">
                      <c:v>0.38408748529192799</c:v>
                    </c:pt>
                    <c:pt idx="6298">
                      <c:v>0.38671819983092598</c:v>
                    </c:pt>
                    <c:pt idx="6299">
                      <c:v>0.38937336997129102</c:v>
                    </c:pt>
                    <c:pt idx="6300">
                      <c:v>0.38685850627684798</c:v>
                    </c:pt>
                    <c:pt idx="6301">
                      <c:v>0.38258843397852099</c:v>
                    </c:pt>
                    <c:pt idx="6302">
                      <c:v>0.37208154912380498</c:v>
                    </c:pt>
                    <c:pt idx="6303">
                      <c:v>0.37952415527692901</c:v>
                    </c:pt>
                    <c:pt idx="6304">
                      <c:v>0.380271648520079</c:v>
                    </c:pt>
                    <c:pt idx="6305">
                      <c:v>0.39849505601281798</c:v>
                    </c:pt>
                    <c:pt idx="6306">
                      <c:v>0.40178417914405701</c:v>
                    </c:pt>
                    <c:pt idx="6307">
                      <c:v>0.40665462711940598</c:v>
                    </c:pt>
                    <c:pt idx="6308">
                      <c:v>0.414803105918294</c:v>
                    </c:pt>
                    <c:pt idx="6309">
                      <c:v>0.41058409727444001</c:v>
                    </c:pt>
                    <c:pt idx="6310">
                      <c:v>0.40683993088866399</c:v>
                    </c:pt>
                    <c:pt idx="6311">
                      <c:v>0.41160930224632297</c:v>
                    </c:pt>
                    <c:pt idx="6312">
                      <c:v>0.41469616450524499</c:v>
                    </c:pt>
                    <c:pt idx="6313">
                      <c:v>0.41000132559798402</c:v>
                    </c:pt>
                    <c:pt idx="6314">
                      <c:v>0.40053747845934901</c:v>
                    </c:pt>
                    <c:pt idx="6315">
                      <c:v>0.40858985419845001</c:v>
                    </c:pt>
                    <c:pt idx="6316">
                      <c:v>0.411366009246458</c:v>
                    </c:pt>
                    <c:pt idx="6317">
                      <c:v>0.38695830214586402</c:v>
                    </c:pt>
                    <c:pt idx="6318">
                      <c:v>0.384722968343992</c:v>
                    </c:pt>
                    <c:pt idx="6319">
                      <c:v>0.38180259993927701</c:v>
                    </c:pt>
                    <c:pt idx="6320">
                      <c:v>0.36362261558942299</c:v>
                    </c:pt>
                    <c:pt idx="6321">
                      <c:v>0.35614950187234201</c:v>
                    </c:pt>
                    <c:pt idx="6322">
                      <c:v>0.35438184614304202</c:v>
                    </c:pt>
                    <c:pt idx="6323">
                      <c:v>0.36550677464466702</c:v>
                    </c:pt>
                    <c:pt idx="6324">
                      <c:v>0.364921426292661</c:v>
                    </c:pt>
                    <c:pt idx="6325">
                      <c:v>0.36214522962604101</c:v>
                    </c:pt>
                    <c:pt idx="6326">
                      <c:v>0.37535746751282101</c:v>
                    </c:pt>
                    <c:pt idx="6327">
                      <c:v>0.37915392500280598</c:v>
                    </c:pt>
                    <c:pt idx="6328">
                      <c:v>0.38652831450803199</c:v>
                    </c:pt>
                    <c:pt idx="6329">
                      <c:v>0.37849159238123897</c:v>
                    </c:pt>
                    <c:pt idx="6330">
                      <c:v>0.38136254663264602</c:v>
                    </c:pt>
                    <c:pt idx="6331">
                      <c:v>0.38257627664501798</c:v>
                    </c:pt>
                    <c:pt idx="6332">
                      <c:v>0.383317104489108</c:v>
                    </c:pt>
                    <c:pt idx="6333">
                      <c:v>0.39233369911139099</c:v>
                    </c:pt>
                    <c:pt idx="6334">
                      <c:v>0.37889505065787199</c:v>
                    </c:pt>
                    <c:pt idx="6335">
                      <c:v>0.38187506200223298</c:v>
                    </c:pt>
                    <c:pt idx="6336">
                      <c:v>0.39172949878178598</c:v>
                    </c:pt>
                    <c:pt idx="6337">
                      <c:v>0.39941671152382202</c:v>
                    </c:pt>
                    <c:pt idx="6338">
                      <c:v>0.399942974399777</c:v>
                    </c:pt>
                    <c:pt idx="6339">
                      <c:v>0.38624899334706497</c:v>
                    </c:pt>
                    <c:pt idx="6340">
                      <c:v>0.37540370716620802</c:v>
                    </c:pt>
                    <c:pt idx="6341">
                      <c:v>0.37511308723362002</c:v>
                    </c:pt>
                    <c:pt idx="6342">
                      <c:v>0.38886753901335702</c:v>
                    </c:pt>
                    <c:pt idx="6343">
                      <c:v>0.38550695804694102</c:v>
                    </c:pt>
                    <c:pt idx="6344">
                      <c:v>0.36881998676961403</c:v>
                    </c:pt>
                    <c:pt idx="6345">
                      <c:v>0.367752018467984</c:v>
                    </c:pt>
                    <c:pt idx="6346">
                      <c:v>0.37251608295557498</c:v>
                    </c:pt>
                    <c:pt idx="6347">
                      <c:v>0.37047291388882903</c:v>
                    </c:pt>
                    <c:pt idx="6348">
                      <c:v>0.36330108139002598</c:v>
                    </c:pt>
                    <c:pt idx="6349">
                      <c:v>0.36595329841604601</c:v>
                    </c:pt>
                    <c:pt idx="6350">
                      <c:v>0.362521044834273</c:v>
                    </c:pt>
                    <c:pt idx="6351">
                      <c:v>0.36125176043072799</c:v>
                    </c:pt>
                    <c:pt idx="6352">
                      <c:v>0.36749937500865298</c:v>
                    </c:pt>
                    <c:pt idx="6353">
                      <c:v>0.363031380274906</c:v>
                    </c:pt>
                    <c:pt idx="6354">
                      <c:v>0.36576620132106802</c:v>
                    </c:pt>
                    <c:pt idx="6355">
                      <c:v>0.36739634809598798</c:v>
                    </c:pt>
                    <c:pt idx="6356">
                      <c:v>0.37806167257927398</c:v>
                    </c:pt>
                    <c:pt idx="6357">
                      <c:v>0.37233818691097798</c:v>
                    </c:pt>
                    <c:pt idx="6358">
                      <c:v>0.37446779630120403</c:v>
                    </c:pt>
                    <c:pt idx="6359">
                      <c:v>0.37278558557373997</c:v>
                    </c:pt>
                    <c:pt idx="6360">
                      <c:v>0.379574631339681</c:v>
                    </c:pt>
                    <c:pt idx="6361">
                      <c:v>0.39037595495532201</c:v>
                    </c:pt>
                    <c:pt idx="6362">
                      <c:v>0.39939333545393302</c:v>
                    </c:pt>
                    <c:pt idx="6363">
                      <c:v>0.39366566670944803</c:v>
                    </c:pt>
                    <c:pt idx="6364">
                      <c:v>0.39523199795888903</c:v>
                    </c:pt>
                    <c:pt idx="6365">
                      <c:v>0.41548592152232799</c:v>
                    </c:pt>
                    <c:pt idx="6366">
                      <c:v>0.42356909558304201</c:v>
                    </c:pt>
                    <c:pt idx="6367">
                      <c:v>0.43285117825462999</c:v>
                    </c:pt>
                    <c:pt idx="6368">
                      <c:v>0.42998160432250798</c:v>
                    </c:pt>
                    <c:pt idx="6369">
                      <c:v>0.41483946453453102</c:v>
                    </c:pt>
                    <c:pt idx="6370">
                      <c:v>0.41270110482417799</c:v>
                    </c:pt>
                    <c:pt idx="6371">
                      <c:v>0.41797622300208997</c:v>
                    </c:pt>
                    <c:pt idx="6372">
                      <c:v>0.40783215719204602</c:v>
                    </c:pt>
                    <c:pt idx="6373">
                      <c:v>0.40058735286229402</c:v>
                    </c:pt>
                    <c:pt idx="6374">
                      <c:v>0.39387608026881499</c:v>
                    </c:pt>
                    <c:pt idx="6375">
                      <c:v>0.39442434006483501</c:v>
                    </c:pt>
                    <c:pt idx="6376">
                      <c:v>0.393054920669135</c:v>
                    </c:pt>
                    <c:pt idx="6377">
                      <c:v>0.39251697527306401</c:v>
                    </c:pt>
                    <c:pt idx="6378">
                      <c:v>0.39918311171499699</c:v>
                    </c:pt>
                    <c:pt idx="6379">
                      <c:v>0.42819545594092101</c:v>
                    </c:pt>
                    <c:pt idx="6380">
                      <c:v>0.45077036133506398</c:v>
                    </c:pt>
                    <c:pt idx="6381">
                      <c:v>0.44922478863096899</c:v>
                    </c:pt>
                    <c:pt idx="6382">
                      <c:v>0.44979843698285599</c:v>
                    </c:pt>
                    <c:pt idx="6383">
                      <c:v>0.43822860641894701</c:v>
                    </c:pt>
                    <c:pt idx="6384">
                      <c:v>0.43621602067305898</c:v>
                    </c:pt>
                    <c:pt idx="6385">
                      <c:v>0.45181575252377598</c:v>
                    </c:pt>
                    <c:pt idx="6386">
                      <c:v>0.46773132656785998</c:v>
                    </c:pt>
                    <c:pt idx="6387">
                      <c:v>0.46943493281749998</c:v>
                    </c:pt>
                    <c:pt idx="6388">
                      <c:v>0.46340360720727902</c:v>
                    </c:pt>
                    <c:pt idx="6389">
                      <c:v>0.467471591824489</c:v>
                    </c:pt>
                    <c:pt idx="6390">
                      <c:v>0.47967715290874102</c:v>
                    </c:pt>
                    <c:pt idx="6391">
                      <c:v>0.47153620581544198</c:v>
                    </c:pt>
                    <c:pt idx="6392">
                      <c:v>0.46751563253764</c:v>
                    </c:pt>
                    <c:pt idx="6393">
                      <c:v>0.47299353740310901</c:v>
                    </c:pt>
                    <c:pt idx="6394">
                      <c:v>0.47604408119796399</c:v>
                    </c:pt>
                    <c:pt idx="6395">
                      <c:v>0.48803137337063002</c:v>
                    </c:pt>
                    <c:pt idx="6396">
                      <c:v>0.491750326264422</c:v>
                    </c:pt>
                    <c:pt idx="6397">
                      <c:v>0.50375880919932503</c:v>
                    </c:pt>
                    <c:pt idx="6398">
                      <c:v>0.50222716092956499</c:v>
                    </c:pt>
                    <c:pt idx="6399">
                      <c:v>0.47596625085031302</c:v>
                    </c:pt>
                    <c:pt idx="6400">
                      <c:v>0.47645828013140501</c:v>
                    </c:pt>
                    <c:pt idx="6401">
                      <c:v>0.48237229018280597</c:v>
                    </c:pt>
                    <c:pt idx="6402">
                      <c:v>0.48239906365402402</c:v>
                    </c:pt>
                    <c:pt idx="6403">
                      <c:v>0.47805070897977198</c:v>
                    </c:pt>
                    <c:pt idx="6404">
                      <c:v>0.48504536913499902</c:v>
                    </c:pt>
                    <c:pt idx="6405">
                      <c:v>0.49047616905327202</c:v>
                    </c:pt>
                    <c:pt idx="6406">
                      <c:v>0.48427842850008201</c:v>
                    </c:pt>
                    <c:pt idx="6407">
                      <c:v>0.474808800188876</c:v>
                    </c:pt>
                    <c:pt idx="6408">
                      <c:v>0.47373214151190701</c:v>
                    </c:pt>
                    <c:pt idx="6409">
                      <c:v>0.46901423408059001</c:v>
                    </c:pt>
                    <c:pt idx="6410">
                      <c:v>0.47798124437003803</c:v>
                    </c:pt>
                    <c:pt idx="6411">
                      <c:v>0.47678499261679302</c:v>
                    </c:pt>
                    <c:pt idx="6412">
                      <c:v>0.48414582741378098</c:v>
                    </c:pt>
                    <c:pt idx="6413">
                      <c:v>0.48513177198611501</c:v>
                    </c:pt>
                    <c:pt idx="6414">
                      <c:v>0.495657482001159</c:v>
                    </c:pt>
                    <c:pt idx="6415">
                      <c:v>0.49708414699750397</c:v>
                    </c:pt>
                    <c:pt idx="6416">
                      <c:v>0.498138696794659</c:v>
                    </c:pt>
                    <c:pt idx="6417">
                      <c:v>0.50247248498208896</c:v>
                    </c:pt>
                    <c:pt idx="6418">
                      <c:v>0.50392443079750304</c:v>
                    </c:pt>
                    <c:pt idx="6419">
                      <c:v>0.50355861545351399</c:v>
                    </c:pt>
                    <c:pt idx="6420">
                      <c:v>0.51111185844533402</c:v>
                    </c:pt>
                    <c:pt idx="6421">
                      <c:v>0.51101390717819295</c:v>
                    </c:pt>
                    <c:pt idx="6422">
                      <c:v>0.51446170036105798</c:v>
                    </c:pt>
                    <c:pt idx="6423">
                      <c:v>0.50864551846181205</c:v>
                    </c:pt>
                    <c:pt idx="6424">
                      <c:v>0.52078020651354195</c:v>
                    </c:pt>
                    <c:pt idx="6425">
                      <c:v>0.52498961527877097</c:v>
                    </c:pt>
                    <c:pt idx="6426">
                      <c:v>0.54227668750647096</c:v>
                    </c:pt>
                    <c:pt idx="6427">
                      <c:v>0.54337033818698</c:v>
                    </c:pt>
                    <c:pt idx="6428">
                      <c:v>0.54497629999512898</c:v>
                    </c:pt>
                    <c:pt idx="6429">
                      <c:v>0.54410549995191004</c:v>
                    </c:pt>
                    <c:pt idx="6430">
                      <c:v>0.54133992731638902</c:v>
                    </c:pt>
                    <c:pt idx="6431">
                      <c:v>0.53567618864405597</c:v>
                    </c:pt>
                    <c:pt idx="6432">
                      <c:v>0.53522607993594595</c:v>
                    </c:pt>
                    <c:pt idx="6433">
                      <c:v>0.52421432532129197</c:v>
                    </c:pt>
                    <c:pt idx="6434">
                      <c:v>0.51736582007871601</c:v>
                    </c:pt>
                    <c:pt idx="6435">
                      <c:v>0.51895772442135801</c:v>
                    </c:pt>
                    <c:pt idx="6436">
                      <c:v>0.52233480458982895</c:v>
                    </c:pt>
                    <c:pt idx="6437">
                      <c:v>0.51643862729191803</c:v>
                    </c:pt>
                    <c:pt idx="6438">
                      <c:v>0.53985680173690598</c:v>
                    </c:pt>
                    <c:pt idx="6439">
                      <c:v>0.55012771681533501</c:v>
                    </c:pt>
                    <c:pt idx="6440">
                      <c:v>0.55051109554560795</c:v>
                    </c:pt>
                    <c:pt idx="6441">
                      <c:v>0.54199665911008499</c:v>
                    </c:pt>
                    <c:pt idx="6442">
                      <c:v>0.54371704327499604</c:v>
                    </c:pt>
                    <c:pt idx="6443">
                      <c:v>0.551464441247141</c:v>
                    </c:pt>
                    <c:pt idx="6444">
                      <c:v>0.55293234959875404</c:v>
                    </c:pt>
                    <c:pt idx="6445">
                      <c:v>0.54368708107855401</c:v>
                    </c:pt>
                    <c:pt idx="6446">
                      <c:v>0.52039082947300896</c:v>
                    </c:pt>
                    <c:pt idx="6447">
                      <c:v>0.51672297536589495</c:v>
                    </c:pt>
                    <c:pt idx="6448">
                      <c:v>0.52406928921078799</c:v>
                    </c:pt>
                    <c:pt idx="6449">
                      <c:v>0.507213024266014</c:v>
                    </c:pt>
                    <c:pt idx="6450">
                      <c:v>0.50208485066584796</c:v>
                    </c:pt>
                    <c:pt idx="6451">
                      <c:v>0.47841681117417401</c:v>
                    </c:pt>
                    <c:pt idx="6452">
                      <c:v>0.490174640036734</c:v>
                    </c:pt>
                    <c:pt idx="6453">
                      <c:v>0.49940312515436702</c:v>
                    </c:pt>
                    <c:pt idx="6454">
                      <c:v>0.48794588794288402</c:v>
                    </c:pt>
                    <c:pt idx="6455">
                      <c:v>0.485025567203066</c:v>
                    </c:pt>
                    <c:pt idx="6456">
                      <c:v>0.48258949638709597</c:v>
                    </c:pt>
                    <c:pt idx="6457">
                      <c:v>0.488899865878833</c:v>
                    </c:pt>
                    <c:pt idx="6458">
                      <c:v>0.49198483366523799</c:v>
                    </c:pt>
                    <c:pt idx="6459">
                      <c:v>0.49507101294873501</c:v>
                    </c:pt>
                    <c:pt idx="6460">
                      <c:v>0.49329792624769397</c:v>
                    </c:pt>
                    <c:pt idx="6461">
                      <c:v>0.50919849958979901</c:v>
                    </c:pt>
                    <c:pt idx="6462">
                      <c:v>0.50776257661068103</c:v>
                    </c:pt>
                    <c:pt idx="6463">
                      <c:v>0.52126400555123698</c:v>
                    </c:pt>
                    <c:pt idx="6464">
                      <c:v>0.53103052610397405</c:v>
                    </c:pt>
                    <c:pt idx="6465">
                      <c:v>0.53524496976686298</c:v>
                    </c:pt>
                    <c:pt idx="6466">
                      <c:v>0.54440396282923498</c:v>
                    </c:pt>
                    <c:pt idx="6467">
                      <c:v>0.54987960489955701</c:v>
                    </c:pt>
                    <c:pt idx="6468">
                      <c:v>0.52608972363287498</c:v>
                    </c:pt>
                    <c:pt idx="6469">
                      <c:v>0.54650596061726098</c:v>
                    </c:pt>
                    <c:pt idx="6470">
                      <c:v>0.54903982878087199</c:v>
                    </c:pt>
                    <c:pt idx="6471">
                      <c:v>0.54832540851363498</c:v>
                    </c:pt>
                    <c:pt idx="6472">
                      <c:v>0.53996783797819503</c:v>
                    </c:pt>
                    <c:pt idx="6473">
                      <c:v>0.53770414297226699</c:v>
                    </c:pt>
                    <c:pt idx="6474">
                      <c:v>0.53833421426059502</c:v>
                    </c:pt>
                    <c:pt idx="6475">
                      <c:v>0.53775897697001995</c:v>
                    </c:pt>
                    <c:pt idx="6476">
                      <c:v>0.538219648248635</c:v>
                    </c:pt>
                    <c:pt idx="6477">
                      <c:v>0.53107965628297205</c:v>
                    </c:pt>
                    <c:pt idx="6478">
                      <c:v>0.52328135571602197</c:v>
                    </c:pt>
                    <c:pt idx="6479">
                      <c:v>0.52698781221490498</c:v>
                    </c:pt>
                    <c:pt idx="6480">
                      <c:v>0.51937660277137598</c:v>
                    </c:pt>
                    <c:pt idx="6481">
                      <c:v>0.52158238821772696</c:v>
                    </c:pt>
                    <c:pt idx="6482">
                      <c:v>0.51810368535443996</c:v>
                    </c:pt>
                    <c:pt idx="6483">
                      <c:v>0.52092830267178403</c:v>
                    </c:pt>
                    <c:pt idx="6484">
                      <c:v>0.53102376600301604</c:v>
                    </c:pt>
                    <c:pt idx="6485">
                      <c:v>0.54200990804851601</c:v>
                    </c:pt>
                    <c:pt idx="6486">
                      <c:v>0.53498439641357198</c:v>
                    </c:pt>
                    <c:pt idx="6487">
                      <c:v>0.58368084975179901</c:v>
                    </c:pt>
                    <c:pt idx="6488">
                      <c:v>0.58722665020918297</c:v>
                    </c:pt>
                    <c:pt idx="6489">
                      <c:v>0.58176032678970302</c:v>
                    </c:pt>
                    <c:pt idx="6490">
                      <c:v>0.58404250225316501</c:v>
                    </c:pt>
                    <c:pt idx="6491">
                      <c:v>0.60402395426512601</c:v>
                    </c:pt>
                    <c:pt idx="6492">
                      <c:v>0.60928584419939802</c:v>
                    </c:pt>
                    <c:pt idx="6493">
                      <c:v>0.62253143239003905</c:v>
                    </c:pt>
                    <c:pt idx="6494">
                      <c:v>0.61932647600666901</c:v>
                    </c:pt>
                    <c:pt idx="6495">
                      <c:v>0.609991319986393</c:v>
                    </c:pt>
                    <c:pt idx="6496">
                      <c:v>0.61833554740158903</c:v>
                    </c:pt>
                    <c:pt idx="6497">
                      <c:v>0.62635096704685</c:v>
                    </c:pt>
                    <c:pt idx="6498">
                      <c:v>0.61329442170803505</c:v>
                    </c:pt>
                    <c:pt idx="6499">
                      <c:v>0.62082492574477399</c:v>
                    </c:pt>
                    <c:pt idx="6500">
                      <c:v>0.62375783408197705</c:v>
                    </c:pt>
                    <c:pt idx="6501">
                      <c:v>0.62896491036209901</c:v>
                    </c:pt>
                    <c:pt idx="6502">
                      <c:v>0.62757726130680203</c:v>
                    </c:pt>
                    <c:pt idx="6503">
                      <c:v>0.62407640844310996</c:v>
                    </c:pt>
                    <c:pt idx="6504">
                      <c:v>0.62276247103728799</c:v>
                    </c:pt>
                    <c:pt idx="6505">
                      <c:v>0.62097385388452797</c:v>
                    </c:pt>
                    <c:pt idx="6506">
                      <c:v>0.62501655794483002</c:v>
                    </c:pt>
                    <c:pt idx="6507">
                      <c:v>0.62451754800854697</c:v>
                    </c:pt>
                    <c:pt idx="6508">
                      <c:v>0.62221453348085798</c:v>
                    </c:pt>
                    <c:pt idx="6509">
                      <c:v>0.61403960159108795</c:v>
                    </c:pt>
                    <c:pt idx="6510">
                      <c:v>0.57622884860550005</c:v>
                    </c:pt>
                    <c:pt idx="6511">
                      <c:v>0.57614915034555803</c:v>
                    </c:pt>
                    <c:pt idx="6512">
                      <c:v>0.56519547564141503</c:v>
                    </c:pt>
                    <c:pt idx="6513">
                      <c:v>0.54623668238531797</c:v>
                    </c:pt>
                    <c:pt idx="6514">
                      <c:v>0.53949230371151302</c:v>
                    </c:pt>
                    <c:pt idx="6515">
                      <c:v>0.55415938827121203</c:v>
                    </c:pt>
                    <c:pt idx="6516">
                      <c:v>0.55980396743231298</c:v>
                    </c:pt>
                    <c:pt idx="6517">
                      <c:v>0.56478905355879405</c:v>
                    </c:pt>
                    <c:pt idx="6518">
                      <c:v>0.57051769172392397</c:v>
                    </c:pt>
                    <c:pt idx="6519">
                      <c:v>0.56723460591463903</c:v>
                    </c:pt>
                    <c:pt idx="6520">
                      <c:v>0.57351628387828002</c:v>
                    </c:pt>
                    <c:pt idx="6521">
                      <c:v>0.56751598859908903</c:v>
                    </c:pt>
                    <c:pt idx="6522">
                      <c:v>0.55565986093841901</c:v>
                    </c:pt>
                    <c:pt idx="6523">
                      <c:v>0.55385934698331396</c:v>
                    </c:pt>
                    <c:pt idx="6524">
                      <c:v>0.546251183576838</c:v>
                    </c:pt>
                    <c:pt idx="6525">
                      <c:v>0.54771382106566602</c:v>
                    </c:pt>
                    <c:pt idx="6526">
                      <c:v>0.56892916286774897</c:v>
                    </c:pt>
                    <c:pt idx="6527">
                      <c:v>0.57214358879906702</c:v>
                    </c:pt>
                    <c:pt idx="6528">
                      <c:v>0.57239069744947602</c:v>
                    </c:pt>
                    <c:pt idx="6529">
                      <c:v>0.61232930553297404</c:v>
                    </c:pt>
                    <c:pt idx="6530">
                      <c:v>0.61981110161790798</c:v>
                    </c:pt>
                    <c:pt idx="6531">
                      <c:v>0.62482989113749099</c:v>
                    </c:pt>
                    <c:pt idx="6532">
                      <c:v>0.625757062606217</c:v>
                    </c:pt>
                    <c:pt idx="6533">
                      <c:v>0.615870972042044</c:v>
                    </c:pt>
                    <c:pt idx="6534">
                      <c:v>0.60872531546836794</c:v>
                    </c:pt>
                    <c:pt idx="6535">
                      <c:v>0.62100109038707396</c:v>
                    </c:pt>
                    <c:pt idx="6536">
                      <c:v>0.59823088973760297</c:v>
                    </c:pt>
                    <c:pt idx="6537">
                      <c:v>0.60658021869699297</c:v>
                    </c:pt>
                    <c:pt idx="6538">
                      <c:v>0.60822522577732296</c:v>
                    </c:pt>
                    <c:pt idx="6539">
                      <c:v>0.60555435675033198</c:v>
                    </c:pt>
                    <c:pt idx="6540">
                      <c:v>0.58693967017288295</c:v>
                    </c:pt>
                    <c:pt idx="6541">
                      <c:v>0.58647151595033198</c:v>
                    </c:pt>
                    <c:pt idx="6542">
                      <c:v>0.59697432826948205</c:v>
                    </c:pt>
                    <c:pt idx="6543">
                      <c:v>0.59425279709488099</c:v>
                    </c:pt>
                    <c:pt idx="6544">
                      <c:v>0.59935214708467799</c:v>
                    </c:pt>
                    <c:pt idx="6545">
                      <c:v>0.60228042200245302</c:v>
                    </c:pt>
                    <c:pt idx="6546">
                      <c:v>0.60026523468182402</c:v>
                    </c:pt>
                    <c:pt idx="6547">
                      <c:v>0.59667993921904405</c:v>
                    </c:pt>
                    <c:pt idx="6548">
                      <c:v>0.59795860321156202</c:v>
                    </c:pt>
                    <c:pt idx="6549">
                      <c:v>0.59086608734169099</c:v>
                    </c:pt>
                    <c:pt idx="6550">
                      <c:v>0.59164784847361396</c:v>
                    </c:pt>
                    <c:pt idx="6551">
                      <c:v>0.59339912164811504</c:v>
                    </c:pt>
                    <c:pt idx="6552">
                      <c:v>0.58839533350796103</c:v>
                    </c:pt>
                    <c:pt idx="6553">
                      <c:v>0.59075647653170404</c:v>
                    </c:pt>
                    <c:pt idx="6554">
                      <c:v>0.59108291948932301</c:v>
                    </c:pt>
                    <c:pt idx="6555">
                      <c:v>0.59446600542743899</c:v>
                    </c:pt>
                    <c:pt idx="6556">
                      <c:v>0.55754664522804498</c:v>
                    </c:pt>
                    <c:pt idx="6557">
                      <c:v>0.569615529672854</c:v>
                    </c:pt>
                    <c:pt idx="6558">
                      <c:v>0.57123211040043798</c:v>
                    </c:pt>
                    <c:pt idx="6559">
                      <c:v>0.58109392753766798</c:v>
                    </c:pt>
                    <c:pt idx="6560">
                      <c:v>0.57322802706816001</c:v>
                    </c:pt>
                    <c:pt idx="6561">
                      <c:v>0.57589173253558001</c:v>
                    </c:pt>
                    <c:pt idx="6562">
                      <c:v>0.57845404720406601</c:v>
                    </c:pt>
                    <c:pt idx="6563">
                      <c:v>0.57852441435227697</c:v>
                    </c:pt>
                    <c:pt idx="6564">
                      <c:v>0.58126586082670995</c:v>
                    </c:pt>
                    <c:pt idx="6565">
                      <c:v>0.57223722292385304</c:v>
                    </c:pt>
                    <c:pt idx="6566">
                      <c:v>0.57058546835236201</c:v>
                    </c:pt>
                    <c:pt idx="6567">
                      <c:v>0.56891076743851898</c:v>
                    </c:pt>
                    <c:pt idx="6568">
                      <c:v>0.55183242541828004</c:v>
                    </c:pt>
                    <c:pt idx="6569">
                      <c:v>0.54991951269680495</c:v>
                    </c:pt>
                    <c:pt idx="6570">
                      <c:v>0.55106458646673695</c:v>
                    </c:pt>
                    <c:pt idx="6571">
                      <c:v>0.54990481120089496</c:v>
                    </c:pt>
                    <c:pt idx="6572">
                      <c:v>0.55499568536782196</c:v>
                    </c:pt>
                    <c:pt idx="6573">
                      <c:v>0.55124403067769501</c:v>
                    </c:pt>
                    <c:pt idx="6574">
                      <c:v>0.55542439949613698</c:v>
                    </c:pt>
                    <c:pt idx="6575">
                      <c:v>0.54029793666596804</c:v>
                    </c:pt>
                    <c:pt idx="6576">
                      <c:v>0.54524727919349403</c:v>
                    </c:pt>
                    <c:pt idx="6577">
                      <c:v>0.53842665424803104</c:v>
                    </c:pt>
                    <c:pt idx="6578">
                      <c:v>0.54677587601711597</c:v>
                    </c:pt>
                    <c:pt idx="6579">
                      <c:v>0.56209859458480105</c:v>
                    </c:pt>
                    <c:pt idx="6580">
                      <c:v>0.56566097980268204</c:v>
                    </c:pt>
                    <c:pt idx="6581">
                      <c:v>0.56696105533969599</c:v>
                    </c:pt>
                    <c:pt idx="6582">
                      <c:v>0.56666801906875697</c:v>
                    </c:pt>
                    <c:pt idx="6583">
                      <c:v>0.562737801092275</c:v>
                    </c:pt>
                    <c:pt idx="6584">
                      <c:v>0.56761846840209496</c:v>
                    </c:pt>
                    <c:pt idx="6585">
                      <c:v>0.57199556338938995</c:v>
                    </c:pt>
                    <c:pt idx="6586">
                      <c:v>0.57000234437169395</c:v>
                    </c:pt>
                    <c:pt idx="6587">
                      <c:v>0.57414227561173303</c:v>
                    </c:pt>
                    <c:pt idx="6588">
                      <c:v>0.58387844458778704</c:v>
                    </c:pt>
                    <c:pt idx="6589">
                      <c:v>0.58835431997302201</c:v>
                    </c:pt>
                    <c:pt idx="6590">
                      <c:v>0.59250082229505996</c:v>
                    </c:pt>
                    <c:pt idx="6591">
                      <c:v>0.59445272160957296</c:v>
                    </c:pt>
                    <c:pt idx="6592">
                      <c:v>0.59122210507314299</c:v>
                    </c:pt>
                    <c:pt idx="6593">
                      <c:v>0.56834362506486602</c:v>
                    </c:pt>
                    <c:pt idx="6594">
                      <c:v>0.580945826294201</c:v>
                    </c:pt>
                    <c:pt idx="6595">
                      <c:v>0.58490756205938599</c:v>
                    </c:pt>
                    <c:pt idx="6596">
                      <c:v>0.57601904833353301</c:v>
                    </c:pt>
                    <c:pt idx="6597">
                      <c:v>0.56164553508139703</c:v>
                    </c:pt>
                    <c:pt idx="6598">
                      <c:v>0.55594618597337797</c:v>
                    </c:pt>
                    <c:pt idx="6599">
                      <c:v>0.56385603393844697</c:v>
                    </c:pt>
                    <c:pt idx="6600">
                      <c:v>0.57497163521212302</c:v>
                    </c:pt>
                    <c:pt idx="6601">
                      <c:v>0.56688597227515003</c:v>
                    </c:pt>
                    <c:pt idx="6602">
                      <c:v>0.56024234788497496</c:v>
                    </c:pt>
                    <c:pt idx="6603">
                      <c:v>0.57056061139847003</c:v>
                    </c:pt>
                    <c:pt idx="6604">
                      <c:v>0.57957317648171502</c:v>
                    </c:pt>
                    <c:pt idx="6605">
                      <c:v>0.58145493814192395</c:v>
                    </c:pt>
                    <c:pt idx="6606">
                      <c:v>0.58190415902577497</c:v>
                    </c:pt>
                    <c:pt idx="6607">
                      <c:v>0.57908595173004995</c:v>
                    </c:pt>
                    <c:pt idx="6608">
                      <c:v>0.58960973231445302</c:v>
                    </c:pt>
                    <c:pt idx="6609">
                      <c:v>0.59113742832535499</c:v>
                    </c:pt>
                    <c:pt idx="6610">
                      <c:v>0.59892647942342203</c:v>
                    </c:pt>
                    <c:pt idx="6611">
                      <c:v>0.59638166551586802</c:v>
                    </c:pt>
                    <c:pt idx="6612">
                      <c:v>0.60270269442375901</c:v>
                    </c:pt>
                    <c:pt idx="6613">
                      <c:v>0.59580601549344903</c:v>
                    </c:pt>
                    <c:pt idx="6614">
                      <c:v>0.60066948216249205</c:v>
                    </c:pt>
                    <c:pt idx="6615">
                      <c:v>0.60610772283501502</c:v>
                    </c:pt>
                    <c:pt idx="6616">
                      <c:v>0.608044636254644</c:v>
                    </c:pt>
                    <c:pt idx="6617">
                      <c:v>0.59824428841754396</c:v>
                    </c:pt>
                    <c:pt idx="6618">
                      <c:v>0.59483158869998298</c:v>
                    </c:pt>
                    <c:pt idx="6619">
                      <c:v>0.59205108362899905</c:v>
                    </c:pt>
                    <c:pt idx="6620">
                      <c:v>0.57909453044306303</c:v>
                    </c:pt>
                    <c:pt idx="6621">
                      <c:v>0.56951175627848805</c:v>
                    </c:pt>
                    <c:pt idx="6622">
                      <c:v>0.55975127236114397</c:v>
                    </c:pt>
                    <c:pt idx="6623">
                      <c:v>0.57164642117539499</c:v>
                    </c:pt>
                    <c:pt idx="6624">
                      <c:v>0.57491336762485401</c:v>
                    </c:pt>
                    <c:pt idx="6625">
                      <c:v>0.56922614422394602</c:v>
                    </c:pt>
                    <c:pt idx="6626">
                      <c:v>0.56908578462093795</c:v>
                    </c:pt>
                    <c:pt idx="6627">
                      <c:v>0.56982440412042901</c:v>
                    </c:pt>
                    <c:pt idx="6628">
                      <c:v>0.56535241552693405</c:v>
                    </c:pt>
                    <c:pt idx="6629">
                      <c:v>0.57104725153875302</c:v>
                    </c:pt>
                    <c:pt idx="6630">
                      <c:v>0.57546911078306595</c:v>
                    </c:pt>
                    <c:pt idx="6631">
                      <c:v>0.56447137618691601</c:v>
                    </c:pt>
                    <c:pt idx="6632">
                      <c:v>0.55861297724290604</c:v>
                    </c:pt>
                    <c:pt idx="6633">
                      <c:v>0.55654305545312499</c:v>
                    </c:pt>
                    <c:pt idx="6634">
                      <c:v>0.55603302756055095</c:v>
                    </c:pt>
                    <c:pt idx="6635">
                      <c:v>0.56661048465404495</c:v>
                    </c:pt>
                    <c:pt idx="6636">
                      <c:v>0.58997519077217497</c:v>
                    </c:pt>
                    <c:pt idx="6637">
                      <c:v>0.59270618930715502</c:v>
                    </c:pt>
                    <c:pt idx="6638">
                      <c:v>0.58364314709559595</c:v>
                    </c:pt>
                    <c:pt idx="6639">
                      <c:v>0.57956883884811905</c:v>
                    </c:pt>
                    <c:pt idx="6640">
                      <c:v>0.57624488396746099</c:v>
                    </c:pt>
                    <c:pt idx="6641">
                      <c:v>0.57908642748664596</c:v>
                    </c:pt>
                    <c:pt idx="6642">
                      <c:v>0.58854320084595702</c:v>
                    </c:pt>
                    <c:pt idx="6643">
                      <c:v>0.58075591394881398</c:v>
                    </c:pt>
                    <c:pt idx="6644">
                      <c:v>0.584588369668539</c:v>
                    </c:pt>
                    <c:pt idx="6645">
                      <c:v>0.58242661899842496</c:v>
                    </c:pt>
                    <c:pt idx="6646">
                      <c:v>0.58323279345935097</c:v>
                    </c:pt>
                    <c:pt idx="6647">
                      <c:v>0.58375318738425097</c:v>
                    </c:pt>
                    <c:pt idx="6648">
                      <c:v>0.58156533074654704</c:v>
                    </c:pt>
                    <c:pt idx="6649">
                      <c:v>0.58025779879380401</c:v>
                    </c:pt>
                    <c:pt idx="6650">
                      <c:v>0.59297240100008997</c:v>
                    </c:pt>
                    <c:pt idx="6651">
                      <c:v>0.58338751958141799</c:v>
                    </c:pt>
                    <c:pt idx="6652">
                      <c:v>0.58662591886689597</c:v>
                    </c:pt>
                    <c:pt idx="6653">
                      <c:v>0.60021049631594903</c:v>
                    </c:pt>
                    <c:pt idx="6654">
                      <c:v>0.60768697964358398</c:v>
                    </c:pt>
                    <c:pt idx="6655">
                      <c:v>0.59969239080428804</c:v>
                    </c:pt>
                    <c:pt idx="6656">
                      <c:v>0.58830848045876705</c:v>
                    </c:pt>
                    <c:pt idx="6657">
                      <c:v>0.58760761925937599</c:v>
                    </c:pt>
                    <c:pt idx="6658">
                      <c:v>0.58893937368887195</c:v>
                    </c:pt>
                    <c:pt idx="6659">
                      <c:v>0.58202767174963099</c:v>
                    </c:pt>
                    <c:pt idx="6660">
                      <c:v>0.58556354965499202</c:v>
                    </c:pt>
                    <c:pt idx="6661">
                      <c:v>0.59030470739303198</c:v>
                    </c:pt>
                    <c:pt idx="6662">
                      <c:v>0.58837091831292898</c:v>
                    </c:pt>
                    <c:pt idx="6663">
                      <c:v>0.59035959442502295</c:v>
                    </c:pt>
                    <c:pt idx="6664">
                      <c:v>0.58101547311533797</c:v>
                    </c:pt>
                    <c:pt idx="6665">
                      <c:v>0.57115462895261804</c:v>
                    </c:pt>
                    <c:pt idx="6666">
                      <c:v>0.56728570824302205</c:v>
                    </c:pt>
                    <c:pt idx="6667">
                      <c:v>0.56661619402658203</c:v>
                    </c:pt>
                    <c:pt idx="6668">
                      <c:v>0.57358806865447898</c:v>
                    </c:pt>
                    <c:pt idx="6669">
                      <c:v>0.55852109247912796</c:v>
                    </c:pt>
                    <c:pt idx="6670">
                      <c:v>0.55785615156617796</c:v>
                    </c:pt>
                    <c:pt idx="6671">
                      <c:v>0.56367997592177399</c:v>
                    </c:pt>
                    <c:pt idx="6672">
                      <c:v>0.56692126926995201</c:v>
                    </c:pt>
                    <c:pt idx="6673">
                      <c:v>0.55649607138123802</c:v>
                    </c:pt>
                    <c:pt idx="6674">
                      <c:v>0.55627126212173705</c:v>
                    </c:pt>
                    <c:pt idx="6675">
                      <c:v>0.54351011486126</c:v>
                    </c:pt>
                    <c:pt idx="6676">
                      <c:v>0.54128203157905996</c:v>
                    </c:pt>
                    <c:pt idx="6677">
                      <c:v>0.54404333858099696</c:v>
                    </c:pt>
                    <c:pt idx="6678">
                      <c:v>0.54726988822191103</c:v>
                    </c:pt>
                    <c:pt idx="6679">
                      <c:v>0.54438735584288001</c:v>
                    </c:pt>
                    <c:pt idx="6680">
                      <c:v>0.53583057184992799</c:v>
                    </c:pt>
                    <c:pt idx="6681">
                      <c:v>0.53656031339349397</c:v>
                    </c:pt>
                    <c:pt idx="6682">
                      <c:v>0.56342648996367195</c:v>
                    </c:pt>
                    <c:pt idx="6683">
                      <c:v>0.556374435477475</c:v>
                    </c:pt>
                    <c:pt idx="6684">
                      <c:v>0.51686867341102305</c:v>
                    </c:pt>
                    <c:pt idx="6685">
                      <c:v>0.498522796938003</c:v>
                    </c:pt>
                    <c:pt idx="6686">
                      <c:v>0.50100064608989903</c:v>
                    </c:pt>
                    <c:pt idx="6687">
                      <c:v>0.50378787423614502</c:v>
                    </c:pt>
                    <c:pt idx="6688">
                      <c:v>0.509961507404882</c:v>
                    </c:pt>
                    <c:pt idx="6689">
                      <c:v>0.50981039847575005</c:v>
                    </c:pt>
                    <c:pt idx="6690">
                      <c:v>0.51986948344442896</c:v>
                    </c:pt>
                    <c:pt idx="6691">
                      <c:v>0.52277820479721604</c:v>
                    </c:pt>
                    <c:pt idx="6692">
                      <c:v>0.52569348410416805</c:v>
                    </c:pt>
                    <c:pt idx="6693">
                      <c:v>0.52411823519932499</c:v>
                    </c:pt>
                    <c:pt idx="6694">
                      <c:v>0.52889756765706897</c:v>
                    </c:pt>
                    <c:pt idx="6695">
                      <c:v>0.50742180604599296</c:v>
                    </c:pt>
                    <c:pt idx="6696">
                      <c:v>0.510044805658871</c:v>
                    </c:pt>
                    <c:pt idx="6697">
                      <c:v>0.49694317143469002</c:v>
                    </c:pt>
                    <c:pt idx="6698">
                      <c:v>0.49531717263878799</c:v>
                    </c:pt>
                    <c:pt idx="6699">
                      <c:v>0.489976200137266</c:v>
                    </c:pt>
                    <c:pt idx="6700">
                      <c:v>0.49628364311261097</c:v>
                    </c:pt>
                    <c:pt idx="6701">
                      <c:v>0.50190998219375504</c:v>
                    </c:pt>
                    <c:pt idx="6702">
                      <c:v>0.49433948966588898</c:v>
                    </c:pt>
                    <c:pt idx="6703">
                      <c:v>0.47610648488672203</c:v>
                    </c:pt>
                    <c:pt idx="6704">
                      <c:v>0.48243639785397802</c:v>
                    </c:pt>
                    <c:pt idx="6705">
                      <c:v>0.48622775943595598</c:v>
                    </c:pt>
                    <c:pt idx="6706">
                      <c:v>0.48493865390172702</c:v>
                    </c:pt>
                    <c:pt idx="6707">
                      <c:v>0.49075670801654298</c:v>
                    </c:pt>
                    <c:pt idx="6708">
                      <c:v>0.48802599601424701</c:v>
                    </c:pt>
                    <c:pt idx="6709">
                      <c:v>0.48735391647569798</c:v>
                    </c:pt>
                    <c:pt idx="6710">
                      <c:v>0.49526446118021999</c:v>
                    </c:pt>
                    <c:pt idx="6711">
                      <c:v>0.49771681825679698</c:v>
                    </c:pt>
                    <c:pt idx="6712">
                      <c:v>0.49703620892863998</c:v>
                    </c:pt>
                    <c:pt idx="6713">
                      <c:v>0.51029412651999995</c:v>
                    </c:pt>
                    <c:pt idx="6714">
                      <c:v>0.52493210297289505</c:v>
                    </c:pt>
                    <c:pt idx="6715">
                      <c:v>0.531041445669722</c:v>
                    </c:pt>
                    <c:pt idx="6716">
                      <c:v>0.53811852243637504</c:v>
                    </c:pt>
                    <c:pt idx="6717">
                      <c:v>0.54458493553374099</c:v>
                    </c:pt>
                    <c:pt idx="6718">
                      <c:v>0.55310570424920003</c:v>
                    </c:pt>
                    <c:pt idx="6719">
                      <c:v>0.549005628294162</c:v>
                    </c:pt>
                    <c:pt idx="6720">
                      <c:v>0.54118566463302897</c:v>
                    </c:pt>
                    <c:pt idx="6721">
                      <c:v>0.53519305411119</c:v>
                    </c:pt>
                    <c:pt idx="6722">
                      <c:v>0.53101718422732003</c:v>
                    </c:pt>
                    <c:pt idx="6723">
                      <c:v>0.53514162555129496</c:v>
                    </c:pt>
                    <c:pt idx="6724">
                      <c:v>0.53572006606912503</c:v>
                    </c:pt>
                    <c:pt idx="6725">
                      <c:v>0.53025787996324203</c:v>
                    </c:pt>
                    <c:pt idx="6726">
                      <c:v>0.53119625920256996</c:v>
                    </c:pt>
                    <c:pt idx="6727">
                      <c:v>0.53033120775238896</c:v>
                    </c:pt>
                    <c:pt idx="6728">
                      <c:v>0.51900301705931295</c:v>
                    </c:pt>
                    <c:pt idx="6729">
                      <c:v>0.52218408696273499</c:v>
                    </c:pt>
                    <c:pt idx="6730">
                      <c:v>0.52570166313580902</c:v>
                    </c:pt>
                    <c:pt idx="6731">
                      <c:v>0.52813408974571197</c:v>
                    </c:pt>
                    <c:pt idx="6732">
                      <c:v>0.532800841682191</c:v>
                    </c:pt>
                    <c:pt idx="6733">
                      <c:v>0.531357553226253</c:v>
                    </c:pt>
                    <c:pt idx="6734">
                      <c:v>0.53632578901661199</c:v>
                    </c:pt>
                    <c:pt idx="6735">
                      <c:v>0.53579015622825799</c:v>
                    </c:pt>
                    <c:pt idx="6736">
                      <c:v>0.53612624555741495</c:v>
                    </c:pt>
                    <c:pt idx="6737">
                      <c:v>0.53924026715949702</c:v>
                    </c:pt>
                    <c:pt idx="6738">
                      <c:v>0.53343234600880196</c:v>
                    </c:pt>
                    <c:pt idx="6739">
                      <c:v>0.51070187812461798</c:v>
                    </c:pt>
                    <c:pt idx="6740">
                      <c:v>0.50954844121617704</c:v>
                    </c:pt>
                    <c:pt idx="6741">
                      <c:v>0.50669729346860304</c:v>
                    </c:pt>
                    <c:pt idx="6742">
                      <c:v>0.50991715515780101</c:v>
                    </c:pt>
                    <c:pt idx="6743">
                      <c:v>0.51064393768307104</c:v>
                    </c:pt>
                    <c:pt idx="6744">
                      <c:v>0.51738887910531595</c:v>
                    </c:pt>
                    <c:pt idx="6745">
                      <c:v>0.52238579969446897</c:v>
                    </c:pt>
                    <c:pt idx="6746">
                      <c:v>0.51913962277386005</c:v>
                    </c:pt>
                    <c:pt idx="6747">
                      <c:v>0.489928859192513</c:v>
                    </c:pt>
                    <c:pt idx="6748">
                      <c:v>0.47417322608466</c:v>
                    </c:pt>
                    <c:pt idx="6749">
                      <c:v>0.468335121125384</c:v>
                    </c:pt>
                    <c:pt idx="6750">
                      <c:v>0.47158134502528998</c:v>
                    </c:pt>
                    <c:pt idx="6751">
                      <c:v>0.45882017843282902</c:v>
                    </c:pt>
                    <c:pt idx="6752">
                      <c:v>0.46573739418073901</c:v>
                    </c:pt>
                    <c:pt idx="6753">
                      <c:v>0.464967919203983</c:v>
                    </c:pt>
                    <c:pt idx="6754">
                      <c:v>0.471723457063421</c:v>
                    </c:pt>
                    <c:pt idx="6755">
                      <c:v>0.47633897623611299</c:v>
                    </c:pt>
                    <c:pt idx="6756">
                      <c:v>0.473970420782517</c:v>
                    </c:pt>
                    <c:pt idx="6757">
                      <c:v>0.47391165358910498</c:v>
                    </c:pt>
                    <c:pt idx="6758">
                      <c:v>0.48741311248757002</c:v>
                    </c:pt>
                    <c:pt idx="6759">
                      <c:v>0.48387384926425298</c:v>
                    </c:pt>
                    <c:pt idx="6760">
                      <c:v>0.487161682023874</c:v>
                    </c:pt>
                    <c:pt idx="6761">
                      <c:v>0.49182663568695001</c:v>
                    </c:pt>
                    <c:pt idx="6762">
                      <c:v>0.498562758011875</c:v>
                    </c:pt>
                    <c:pt idx="6763">
                      <c:v>0.50421002040710405</c:v>
                    </c:pt>
                    <c:pt idx="6764">
                      <c:v>0.49927832252750098</c:v>
                    </c:pt>
                    <c:pt idx="6765">
                      <c:v>0.50249997951793401</c:v>
                    </c:pt>
                    <c:pt idx="6766">
                      <c:v>0.49744925994359601</c:v>
                    </c:pt>
                    <c:pt idx="6767">
                      <c:v>0.50816333016525095</c:v>
                    </c:pt>
                    <c:pt idx="6768">
                      <c:v>0.52601958481311095</c:v>
                    </c:pt>
                    <c:pt idx="6769">
                      <c:v>0.53427680116251897</c:v>
                    </c:pt>
                    <c:pt idx="6770">
                      <c:v>0.54427994158401005</c:v>
                    </c:pt>
                    <c:pt idx="6771">
                      <c:v>0.54125251384350404</c:v>
                    </c:pt>
                    <c:pt idx="6772">
                      <c:v>0.54771301550361895</c:v>
                    </c:pt>
                    <c:pt idx="6773">
                      <c:v>0.53441851120002104</c:v>
                    </c:pt>
                    <c:pt idx="6774">
                      <c:v>0.52036644001392796</c:v>
                    </c:pt>
                    <c:pt idx="6775">
                      <c:v>0.50555109288101296</c:v>
                    </c:pt>
                    <c:pt idx="6776">
                      <c:v>0.50602241421684802</c:v>
                    </c:pt>
                    <c:pt idx="6777">
                      <c:v>0.52067423342713604</c:v>
                    </c:pt>
                    <c:pt idx="6778">
                      <c:v>0.52852987253898298</c:v>
                    </c:pt>
                    <c:pt idx="6779">
                      <c:v>0.54315161806579204</c:v>
                    </c:pt>
                    <c:pt idx="6780">
                      <c:v>0.54471683571732898</c:v>
                    </c:pt>
                    <c:pt idx="6781">
                      <c:v>0.55500861331096096</c:v>
                    </c:pt>
                    <c:pt idx="6782">
                      <c:v>0.591800600388247</c:v>
                    </c:pt>
                    <c:pt idx="6783">
                      <c:v>0.60433612605860598</c:v>
                    </c:pt>
                    <c:pt idx="6784">
                      <c:v>0.591641918013732</c:v>
                    </c:pt>
                    <c:pt idx="6785">
                      <c:v>0.62509939045317897</c:v>
                    </c:pt>
                    <c:pt idx="6786">
                      <c:v>0.58554910155732898</c:v>
                    </c:pt>
                    <c:pt idx="6787">
                      <c:v>0.57422051965727805</c:v>
                    </c:pt>
                    <c:pt idx="6788">
                      <c:v>0.55369696171603</c:v>
                    </c:pt>
                    <c:pt idx="6789">
                      <c:v>0.55916002784239205</c:v>
                    </c:pt>
                    <c:pt idx="6790">
                      <c:v>0.56181318794142099</c:v>
                    </c:pt>
                    <c:pt idx="6791">
                      <c:v>0.56682053835618496</c:v>
                    </c:pt>
                    <c:pt idx="6792">
                      <c:v>0.56660187192548905</c:v>
                    </c:pt>
                    <c:pt idx="6793">
                      <c:v>0.56567042552563496</c:v>
                    </c:pt>
                    <c:pt idx="6794">
                      <c:v>0.56385565023772199</c:v>
                    </c:pt>
                    <c:pt idx="6795">
                      <c:v>0.56946967301461504</c:v>
                    </c:pt>
                    <c:pt idx="6796">
                      <c:v>0.57002444322416002</c:v>
                    </c:pt>
                    <c:pt idx="6797">
                      <c:v>0.564239328932719</c:v>
                    </c:pt>
                    <c:pt idx="6798">
                      <c:v>0.56168746936523595</c:v>
                    </c:pt>
                    <c:pt idx="6799">
                      <c:v>0.54656196991769201</c:v>
                    </c:pt>
                    <c:pt idx="6800">
                      <c:v>0.53845152714301003</c:v>
                    </c:pt>
                    <c:pt idx="6801">
                      <c:v>0.54364492295573097</c:v>
                    </c:pt>
                    <c:pt idx="6802">
                      <c:v>0.54958934860492803</c:v>
                    </c:pt>
                    <c:pt idx="6803">
                      <c:v>0.54920689097243003</c:v>
                    </c:pt>
                    <c:pt idx="6804">
                      <c:v>0.55273895233358705</c:v>
                    </c:pt>
                    <c:pt idx="6805">
                      <c:v>0.55161822651328596</c:v>
                    </c:pt>
                    <c:pt idx="6806">
                      <c:v>0.554114446236048</c:v>
                    </c:pt>
                    <c:pt idx="6807">
                      <c:v>0.55308654405643598</c:v>
                    </c:pt>
                    <c:pt idx="6808">
                      <c:v>0.51330082439875002</c:v>
                    </c:pt>
                    <c:pt idx="6809">
                      <c:v>0.49829094442757699</c:v>
                    </c:pt>
                    <c:pt idx="6810">
                      <c:v>0.50471907062365595</c:v>
                    </c:pt>
                    <c:pt idx="6811">
                      <c:v>0.50823515582346301</c:v>
                    </c:pt>
                    <c:pt idx="6812">
                      <c:v>0.51220143595118395</c:v>
                    </c:pt>
                    <c:pt idx="6813">
                      <c:v>0.51835644546183302</c:v>
                    </c:pt>
                    <c:pt idx="6814">
                      <c:v>0.52579972638069405</c:v>
                    </c:pt>
                    <c:pt idx="6815">
                      <c:v>0.529077533840415</c:v>
                    </c:pt>
                    <c:pt idx="6816">
                      <c:v>0.50912730873775802</c:v>
                    </c:pt>
                    <c:pt idx="6817">
                      <c:v>0.50301263626426396</c:v>
                    </c:pt>
                    <c:pt idx="6818">
                      <c:v>0.50173810841521305</c:v>
                    </c:pt>
                    <c:pt idx="6819">
                      <c:v>0.50466798792315803</c:v>
                    </c:pt>
                    <c:pt idx="6820">
                      <c:v>0.50182263584643405</c:v>
                    </c:pt>
                    <c:pt idx="6821">
                      <c:v>0.51527481233685901</c:v>
                    </c:pt>
                    <c:pt idx="6822">
                      <c:v>0.51508385051995298</c:v>
                    </c:pt>
                    <c:pt idx="6823">
                      <c:v>0.52064290306399696</c:v>
                    </c:pt>
                    <c:pt idx="6824">
                      <c:v>0.51683990839371097</c:v>
                    </c:pt>
                    <c:pt idx="6825">
                      <c:v>0.52340293118940395</c:v>
                    </c:pt>
                    <c:pt idx="6826">
                      <c:v>0.52439939234455102</c:v>
                    </c:pt>
                    <c:pt idx="6827">
                      <c:v>0.526011330029313</c:v>
                    </c:pt>
                    <c:pt idx="6828">
                      <c:v>0.52896734117287103</c:v>
                    </c:pt>
                    <c:pt idx="6829">
                      <c:v>0.52635660295681497</c:v>
                    </c:pt>
                    <c:pt idx="6830">
                      <c:v>0.52457959170007595</c:v>
                    </c:pt>
                    <c:pt idx="6831">
                      <c:v>0.52723159172371303</c:v>
                    </c:pt>
                    <c:pt idx="6832">
                      <c:v>0.53172831608471505</c:v>
                    </c:pt>
                    <c:pt idx="6833">
                      <c:v>0.53272206491535301</c:v>
                    </c:pt>
                    <c:pt idx="6834">
                      <c:v>0.53223302962858599</c:v>
                    </c:pt>
                    <c:pt idx="6835">
                      <c:v>0.52621635187451099</c:v>
                    </c:pt>
                    <c:pt idx="6836">
                      <c:v>0.519128643175501</c:v>
                    </c:pt>
                    <c:pt idx="6837">
                      <c:v>0.50493353784793404</c:v>
                    </c:pt>
                    <c:pt idx="6838">
                      <c:v>0.49700904693423598</c:v>
                    </c:pt>
                    <c:pt idx="6839">
                      <c:v>0.49616737699546498</c:v>
                    </c:pt>
                    <c:pt idx="6840">
                      <c:v>0.49748165342349498</c:v>
                    </c:pt>
                    <c:pt idx="6841">
                      <c:v>0.49996863531805502</c:v>
                    </c:pt>
                    <c:pt idx="6842">
                      <c:v>0.496970663431966</c:v>
                    </c:pt>
                    <c:pt idx="6843">
                      <c:v>0.50131188888796996</c:v>
                    </c:pt>
                    <c:pt idx="6844">
                      <c:v>0.49634757852304501</c:v>
                    </c:pt>
                    <c:pt idx="6845">
                      <c:v>0.495040012383198</c:v>
                    </c:pt>
                    <c:pt idx="6846">
                      <c:v>0.49395570699784702</c:v>
                    </c:pt>
                    <c:pt idx="6847">
                      <c:v>0.49266450482851998</c:v>
                    </c:pt>
                    <c:pt idx="6848">
                      <c:v>0.49641682808427001</c:v>
                    </c:pt>
                    <c:pt idx="6849">
                      <c:v>0.49661058763210097</c:v>
                    </c:pt>
                    <c:pt idx="6850">
                      <c:v>0.50389711999839704</c:v>
                    </c:pt>
                    <c:pt idx="6851">
                      <c:v>0.516221941428884</c:v>
                    </c:pt>
                    <c:pt idx="6852">
                      <c:v>0.529535682876344</c:v>
                    </c:pt>
                    <c:pt idx="6853">
                      <c:v>0.52017644439449195</c:v>
                    </c:pt>
                    <c:pt idx="6854">
                      <c:v>0.511873863624978</c:v>
                    </c:pt>
                    <c:pt idx="6855">
                      <c:v>0.516488502363605</c:v>
                    </c:pt>
                    <c:pt idx="6856">
                      <c:v>0.50460322811429403</c:v>
                    </c:pt>
                    <c:pt idx="6857">
                      <c:v>0.50190192694614399</c:v>
                    </c:pt>
                    <c:pt idx="6858">
                      <c:v>0.49888096219973899</c:v>
                    </c:pt>
                    <c:pt idx="6859">
                      <c:v>0.50072430095312903</c:v>
                    </c:pt>
                    <c:pt idx="6860">
                      <c:v>0.49924706380682299</c:v>
                    </c:pt>
                    <c:pt idx="6861">
                      <c:v>0.49851038984532398</c:v>
                    </c:pt>
                    <c:pt idx="6862">
                      <c:v>0.49846596210057498</c:v>
                    </c:pt>
                    <c:pt idx="6863">
                      <c:v>0.48292868746526302</c:v>
                    </c:pt>
                    <c:pt idx="6864">
                      <c:v>0.47962814299437601</c:v>
                    </c:pt>
                    <c:pt idx="6865">
                      <c:v>0.477220052243224</c:v>
                    </c:pt>
                    <c:pt idx="6866">
                      <c:v>0.47733585352722602</c:v>
                    </c:pt>
                    <c:pt idx="6867">
                      <c:v>0.47708506189446898</c:v>
                    </c:pt>
                    <c:pt idx="6868">
                      <c:v>0.48075859289572698</c:v>
                    </c:pt>
                    <c:pt idx="6869">
                      <c:v>0.49331172025418002</c:v>
                    </c:pt>
                    <c:pt idx="6870">
                      <c:v>0.49503347806155301</c:v>
                    </c:pt>
                    <c:pt idx="6871">
                      <c:v>0.48754749376954298</c:v>
                    </c:pt>
                    <c:pt idx="6872">
                      <c:v>0.49658770523311002</c:v>
                    </c:pt>
                    <c:pt idx="6873">
                      <c:v>0.48454236471260698</c:v>
                    </c:pt>
                    <c:pt idx="6874">
                      <c:v>0.47568505219108498</c:v>
                    </c:pt>
                    <c:pt idx="6875">
                      <c:v>0.47604588517331697</c:v>
                    </c:pt>
                    <c:pt idx="6876">
                      <c:v>0.481022007277493</c:v>
                    </c:pt>
                    <c:pt idx="6877">
                      <c:v>0.46588254091813702</c:v>
                    </c:pt>
                    <c:pt idx="6878">
                      <c:v>0.466087882970601</c:v>
                    </c:pt>
                    <c:pt idx="6879">
                      <c:v>0.461764622106211</c:v>
                    </c:pt>
                    <c:pt idx="6880">
                      <c:v>0.445732882905713</c:v>
                    </c:pt>
                    <c:pt idx="6881">
                      <c:v>0.44176781769895401</c:v>
                    </c:pt>
                    <c:pt idx="6882">
                      <c:v>0.43815243105587498</c:v>
                    </c:pt>
                    <c:pt idx="6883">
                      <c:v>0.43813283758253002</c:v>
                    </c:pt>
                    <c:pt idx="6884">
                      <c:v>0.44150323459551399</c:v>
                    </c:pt>
                    <c:pt idx="6885">
                      <c:v>0.44567418986398499</c:v>
                    </c:pt>
                    <c:pt idx="6886">
                      <c:v>0.45269949810674398</c:v>
                    </c:pt>
                    <c:pt idx="6887">
                      <c:v>0.44172580293145403</c:v>
                    </c:pt>
                    <c:pt idx="6888">
                      <c:v>0.45637376240815802</c:v>
                    </c:pt>
                    <c:pt idx="6889">
                      <c:v>0.46887713031486</c:v>
                    </c:pt>
                    <c:pt idx="6890">
                      <c:v>0.45857500542155999</c:v>
                    </c:pt>
                    <c:pt idx="6891">
                      <c:v>0.45807929687125198</c:v>
                    </c:pt>
                    <c:pt idx="6892">
                      <c:v>0.457264799185576</c:v>
                    </c:pt>
                    <c:pt idx="6893">
                      <c:v>0.45754377249953398</c:v>
                    </c:pt>
                    <c:pt idx="6894">
                      <c:v>0.45901567135338101</c:v>
                    </c:pt>
                    <c:pt idx="6895">
                      <c:v>0.46899563006817202</c:v>
                    </c:pt>
                    <c:pt idx="6896">
                      <c:v>0.47471414946861001</c:v>
                    </c:pt>
                    <c:pt idx="6897">
                      <c:v>0.48026000310351202</c:v>
                    </c:pt>
                    <c:pt idx="6898">
                      <c:v>0.48060075868128699</c:v>
                    </c:pt>
                    <c:pt idx="6899">
                      <c:v>0.485242318420403</c:v>
                    </c:pt>
                    <c:pt idx="6900">
                      <c:v>0.48165295325083002</c:v>
                    </c:pt>
                    <c:pt idx="6901">
                      <c:v>0.47750451721725001</c:v>
                    </c:pt>
                    <c:pt idx="6902">
                      <c:v>0.46353571738937699</c:v>
                    </c:pt>
                    <c:pt idx="6903">
                      <c:v>0.45934496890021198</c:v>
                    </c:pt>
                    <c:pt idx="6904">
                      <c:v>0.46457436004577102</c:v>
                    </c:pt>
                    <c:pt idx="6905">
                      <c:v>0.47108283922821498</c:v>
                    </c:pt>
                    <c:pt idx="6906">
                      <c:v>0.46475043343552103</c:v>
                    </c:pt>
                    <c:pt idx="6907">
                      <c:v>0.47990970239202502</c:v>
                    </c:pt>
                    <c:pt idx="6908">
                      <c:v>0.48565346939487197</c:v>
                    </c:pt>
                    <c:pt idx="6909">
                      <c:v>0.48373816276042397</c:v>
                    </c:pt>
                    <c:pt idx="6910">
                      <c:v>0.48062146684283402</c:v>
                    </c:pt>
                    <c:pt idx="6911">
                      <c:v>0.48896578760621501</c:v>
                    </c:pt>
                    <c:pt idx="6912">
                      <c:v>0.48405800271433802</c:v>
                    </c:pt>
                    <c:pt idx="6913">
                      <c:v>0.491722878552739</c:v>
                    </c:pt>
                    <c:pt idx="6914">
                      <c:v>0.49527948444404801</c:v>
                    </c:pt>
                    <c:pt idx="6915">
                      <c:v>0.50003447566669301</c:v>
                    </c:pt>
                    <c:pt idx="6916">
                      <c:v>0.49127036555693299</c:v>
                    </c:pt>
                    <c:pt idx="6917">
                      <c:v>0.493791445170643</c:v>
                    </c:pt>
                    <c:pt idx="6918">
                      <c:v>0.49634686008048001</c:v>
                    </c:pt>
                    <c:pt idx="6919">
                      <c:v>0.49002096255649902</c:v>
                    </c:pt>
                    <c:pt idx="6920">
                      <c:v>0.48596631735261903</c:v>
                    </c:pt>
                    <c:pt idx="6921">
                      <c:v>0.49170842365555301</c:v>
                    </c:pt>
                    <c:pt idx="6922">
                      <c:v>0.49877685201195399</c:v>
                    </c:pt>
                    <c:pt idx="6923">
                      <c:v>0.496700806408647</c:v>
                    </c:pt>
                    <c:pt idx="6924">
                      <c:v>0.49519460083399502</c:v>
                    </c:pt>
                    <c:pt idx="6925">
                      <c:v>0.49258088274135098</c:v>
                    </c:pt>
                    <c:pt idx="6926">
                      <c:v>0.49101518602170002</c:v>
                    </c:pt>
                    <c:pt idx="6927">
                      <c:v>0.480744349633003</c:v>
                    </c:pt>
                    <c:pt idx="6928">
                      <c:v>0.47427386221941498</c:v>
                    </c:pt>
                    <c:pt idx="6929">
                      <c:v>0.46673257621141101</c:v>
                    </c:pt>
                    <c:pt idx="6930">
                      <c:v>0.46436889280702398</c:v>
                    </c:pt>
                    <c:pt idx="6931">
                      <c:v>0.47345816690114101</c:v>
                    </c:pt>
                    <c:pt idx="6932">
                      <c:v>0.469473668879623</c:v>
                    </c:pt>
                    <c:pt idx="6933">
                      <c:v>0.46854557144666598</c:v>
                    </c:pt>
                    <c:pt idx="6934">
                      <c:v>0.456173066288246</c:v>
                    </c:pt>
                    <c:pt idx="6935">
                      <c:v>0.45457662780216002</c:v>
                    </c:pt>
                    <c:pt idx="6936">
                      <c:v>0.46151308072601899</c:v>
                    </c:pt>
                    <c:pt idx="6937">
                      <c:v>0.46338893691827998</c:v>
                    </c:pt>
                    <c:pt idx="6938">
                      <c:v>0.46218737911385499</c:v>
                    </c:pt>
                    <c:pt idx="6939">
                      <c:v>0.45322558190791901</c:v>
                    </c:pt>
                    <c:pt idx="6940">
                      <c:v>0.427650120014897</c:v>
                    </c:pt>
                    <c:pt idx="6941">
                      <c:v>0.42984136697089598</c:v>
                    </c:pt>
                    <c:pt idx="6942">
                      <c:v>0.43499893741372903</c:v>
                    </c:pt>
                    <c:pt idx="6943">
                      <c:v>0.43516022779460301</c:v>
                    </c:pt>
                    <c:pt idx="6944">
                      <c:v>0.43878817251616398</c:v>
                    </c:pt>
                    <c:pt idx="6945">
                      <c:v>0.440894467597303</c:v>
                    </c:pt>
                    <c:pt idx="6946">
                      <c:v>0.44346753476198902</c:v>
                    </c:pt>
                    <c:pt idx="6947">
                      <c:v>0.445194957054662</c:v>
                    </c:pt>
                    <c:pt idx="6948">
                      <c:v>0.44575237857431299</c:v>
                    </c:pt>
                    <c:pt idx="6949">
                      <c:v>0.44945249006140198</c:v>
                    </c:pt>
                    <c:pt idx="6950">
                      <c:v>0.45279688343017799</c:v>
                    </c:pt>
                    <c:pt idx="6951">
                      <c:v>0.44636636984947697</c:v>
                    </c:pt>
                    <c:pt idx="6952">
                      <c:v>0.45000815772828801</c:v>
                    </c:pt>
                    <c:pt idx="6953">
                      <c:v>0.45307752270291901</c:v>
                    </c:pt>
                    <c:pt idx="6954">
                      <c:v>0.45240324350094302</c:v>
                    </c:pt>
                    <c:pt idx="6955">
                      <c:v>0.44549413284957901</c:v>
                    </c:pt>
                    <c:pt idx="6956">
                      <c:v>0.442048938033681</c:v>
                    </c:pt>
                    <c:pt idx="6957">
                      <c:v>0.44317541107347802</c:v>
                    </c:pt>
                    <c:pt idx="6958">
                      <c:v>0.44295220029876498</c:v>
                    </c:pt>
                    <c:pt idx="6959">
                      <c:v>0.43160850602543799</c:v>
                    </c:pt>
                    <c:pt idx="6960">
                      <c:v>0.42679939555177598</c:v>
                    </c:pt>
                    <c:pt idx="6961">
                      <c:v>0.42341536179266598</c:v>
                    </c:pt>
                    <c:pt idx="6962">
                      <c:v>0.42822191231647899</c:v>
                    </c:pt>
                    <c:pt idx="6963">
                      <c:v>0.42623762747943</c:v>
                    </c:pt>
                    <c:pt idx="6964">
                      <c:v>0.42565761389843798</c:v>
                    </c:pt>
                    <c:pt idx="6965">
                      <c:v>0.43079818845754098</c:v>
                    </c:pt>
                    <c:pt idx="6966">
                      <c:v>0.42572566014141699</c:v>
                    </c:pt>
                    <c:pt idx="6967">
                      <c:v>0.43053783097057302</c:v>
                    </c:pt>
                    <c:pt idx="6968">
                      <c:v>0.43188097437752199</c:v>
                    </c:pt>
                    <c:pt idx="6969">
                      <c:v>0.43346644045329602</c:v>
                    </c:pt>
                    <c:pt idx="6970">
                      <c:v>0.43841581766501397</c:v>
                    </c:pt>
                    <c:pt idx="6971">
                      <c:v>0.44762178605011299</c:v>
                    </c:pt>
                    <c:pt idx="6972">
                      <c:v>0.43909825559417498</c:v>
                    </c:pt>
                    <c:pt idx="6973">
                      <c:v>0.43996221589011503</c:v>
                    </c:pt>
                    <c:pt idx="6974">
                      <c:v>0.45199295852983701</c:v>
                    </c:pt>
                    <c:pt idx="6975">
                      <c:v>0.46348367085693898</c:v>
                    </c:pt>
                    <c:pt idx="6976">
                      <c:v>0.48902653784244599</c:v>
                    </c:pt>
                    <c:pt idx="6977">
                      <c:v>0.50473133827639605</c:v>
                    </c:pt>
                    <c:pt idx="6978">
                      <c:v>0.49420462246437002</c:v>
                    </c:pt>
                    <c:pt idx="6979">
                      <c:v>0.49631033975497202</c:v>
                    </c:pt>
                    <c:pt idx="6980">
                      <c:v>0.49159836350896402</c:v>
                    </c:pt>
                    <c:pt idx="6981">
                      <c:v>0.49854000830255601</c:v>
                    </c:pt>
                    <c:pt idx="6982">
                      <c:v>0.49620011292934502</c:v>
                    </c:pt>
                    <c:pt idx="6983">
                      <c:v>0.45520516245641102</c:v>
                    </c:pt>
                    <c:pt idx="6984">
                      <c:v>0.47009521548657601</c:v>
                    </c:pt>
                    <c:pt idx="6985">
                      <c:v>0.47269511531094</c:v>
                    </c:pt>
                    <c:pt idx="6986">
                      <c:v>0.468015222099045</c:v>
                    </c:pt>
                    <c:pt idx="6987">
                      <c:v>0.46327555243614899</c:v>
                    </c:pt>
                    <c:pt idx="6988">
                      <c:v>0.46618094580993402</c:v>
                    </c:pt>
                    <c:pt idx="6989">
                      <c:v>0.47066817625659502</c:v>
                    </c:pt>
                    <c:pt idx="6990">
                      <c:v>0.46975666004646199</c:v>
                    </c:pt>
                    <c:pt idx="6991">
                      <c:v>0.46581038246093998</c:v>
                    </c:pt>
                    <c:pt idx="6992">
                      <c:v>0.45612913358107798</c:v>
                    </c:pt>
                    <c:pt idx="6993">
                      <c:v>0.46054782991912502</c:v>
                    </c:pt>
                    <c:pt idx="6994">
                      <c:v>0.46148759517080201</c:v>
                    </c:pt>
                    <c:pt idx="6995">
                      <c:v>0.45219996425081199</c:v>
                    </c:pt>
                    <c:pt idx="6996">
                      <c:v>0.461494366603521</c:v>
                    </c:pt>
                    <c:pt idx="6997">
                      <c:v>0.45362169585759998</c:v>
                    </c:pt>
                    <c:pt idx="6998">
                      <c:v>0.45383879910777303</c:v>
                    </c:pt>
                    <c:pt idx="6999">
                      <c:v>0.487288847645721</c:v>
                    </c:pt>
                    <c:pt idx="7000">
                      <c:v>0.48643723313154502</c:v>
                    </c:pt>
                    <c:pt idx="7001">
                      <c:v>0.47061878978826199</c:v>
                    </c:pt>
                    <c:pt idx="7002">
                      <c:v>0.48616338907427398</c:v>
                    </c:pt>
                    <c:pt idx="7003">
                      <c:v>0.48045557111558701</c:v>
                    </c:pt>
                    <c:pt idx="7004">
                      <c:v>0.47817335499557601</c:v>
                    </c:pt>
                    <c:pt idx="7005">
                      <c:v>0.477739295099392</c:v>
                    </c:pt>
                    <c:pt idx="7006">
                      <c:v>0.469101431635152</c:v>
                    </c:pt>
                    <c:pt idx="7007">
                      <c:v>0.472523768052449</c:v>
                    </c:pt>
                    <c:pt idx="7008">
                      <c:v>0.47251746904790898</c:v>
                    </c:pt>
                    <c:pt idx="7009">
                      <c:v>0.46809442732972201</c:v>
                    </c:pt>
                    <c:pt idx="7010">
                      <c:v>0.47860029855277803</c:v>
                    </c:pt>
                    <c:pt idx="7011">
                      <c:v>0.47654684323618901</c:v>
                    </c:pt>
                    <c:pt idx="7012">
                      <c:v>0.47173809984533799</c:v>
                    </c:pt>
                    <c:pt idx="7013">
                      <c:v>0.48090892781650602</c:v>
                    </c:pt>
                    <c:pt idx="7014">
                      <c:v>0.48227128982770701</c:v>
                    </c:pt>
                    <c:pt idx="7015">
                      <c:v>0.48054042922746898</c:v>
                    </c:pt>
                    <c:pt idx="7016">
                      <c:v>0.47671218467892701</c:v>
                    </c:pt>
                    <c:pt idx="7017">
                      <c:v>0.47072294451475599</c:v>
                    </c:pt>
                    <c:pt idx="7018">
                      <c:v>0.47192554605491099</c:v>
                    </c:pt>
                    <c:pt idx="7019">
                      <c:v>0.47222570528330099</c:v>
                    </c:pt>
                    <c:pt idx="7020">
                      <c:v>0.47153317753937402</c:v>
                    </c:pt>
                    <c:pt idx="7021">
                      <c:v>0.47424900379546198</c:v>
                    </c:pt>
                    <c:pt idx="7022">
                      <c:v>0.46901612059377401</c:v>
                    </c:pt>
                    <c:pt idx="7023">
                      <c:v>0.46004991981064502</c:v>
                    </c:pt>
                    <c:pt idx="7024">
                      <c:v>0.469412848104173</c:v>
                    </c:pt>
                    <c:pt idx="7025">
                      <c:v>0.47890967915472799</c:v>
                    </c:pt>
                    <c:pt idx="7026">
                      <c:v>0.46770137121935501</c:v>
                    </c:pt>
                    <c:pt idx="7027">
                      <c:v>0.46204243796920502</c:v>
                    </c:pt>
                    <c:pt idx="7028">
                      <c:v>0.463711074505881</c:v>
                    </c:pt>
                    <c:pt idx="7029">
                      <c:v>0.462795521633865</c:v>
                    </c:pt>
                    <c:pt idx="7030">
                      <c:v>0.45435926802816801</c:v>
                    </c:pt>
                    <c:pt idx="7031">
                      <c:v>0.45089929629412301</c:v>
                    </c:pt>
                    <c:pt idx="7032">
                      <c:v>0.44030518350222903</c:v>
                    </c:pt>
                    <c:pt idx="7033">
                      <c:v>0.43840431323523599</c:v>
                    </c:pt>
                    <c:pt idx="7034">
                      <c:v>0.44035691523548498</c:v>
                    </c:pt>
                    <c:pt idx="7035">
                      <c:v>0.44213173785312998</c:v>
                    </c:pt>
                    <c:pt idx="7036">
                      <c:v>0.44772462623328901</c:v>
                    </c:pt>
                    <c:pt idx="7037">
                      <c:v>0.44438845297792101</c:v>
                    </c:pt>
                    <c:pt idx="7038">
                      <c:v>0.445745269962733</c:v>
                    </c:pt>
                    <c:pt idx="7039">
                      <c:v>0.43909188983589298</c:v>
                    </c:pt>
                    <c:pt idx="7040">
                      <c:v>0.448572547776799</c:v>
                    </c:pt>
                    <c:pt idx="7041">
                      <c:v>0.44744570925222998</c:v>
                    </c:pt>
                    <c:pt idx="7042">
                      <c:v>0.45197736275146</c:v>
                    </c:pt>
                    <c:pt idx="7043">
                      <c:v>0.455192114185835</c:v>
                    </c:pt>
                    <c:pt idx="7044">
                      <c:v>0.45681431904590403</c:v>
                    </c:pt>
                    <c:pt idx="7045">
                      <c:v>0.45147682673190198</c:v>
                    </c:pt>
                    <c:pt idx="7046">
                      <c:v>0.45169121024207398</c:v>
                    </c:pt>
                    <c:pt idx="7047">
                      <c:v>0.45506499393797001</c:v>
                    </c:pt>
                    <c:pt idx="7048">
                      <c:v>0.46140852865127902</c:v>
                    </c:pt>
                    <c:pt idx="7049">
                      <c:v>0.45313095043424201</c:v>
                    </c:pt>
                    <c:pt idx="7050">
                      <c:v>0.45037059346781599</c:v>
                    </c:pt>
                    <c:pt idx="7051">
                      <c:v>0.44614416404220902</c:v>
                    </c:pt>
                    <c:pt idx="7052">
                      <c:v>0.445826344094296</c:v>
                    </c:pt>
                    <c:pt idx="7053">
                      <c:v>0.44600702506453799</c:v>
                    </c:pt>
                    <c:pt idx="7054">
                      <c:v>0.44692896305827701</c:v>
                    </c:pt>
                    <c:pt idx="7055">
                      <c:v>0.452170115640669</c:v>
                    </c:pt>
                    <c:pt idx="7056">
                      <c:v>0.45037872554344299</c:v>
                    </c:pt>
                    <c:pt idx="7057">
                      <c:v>0.436177564779206</c:v>
                    </c:pt>
                    <c:pt idx="7058">
                      <c:v>0.43741984726723598</c:v>
                    </c:pt>
                    <c:pt idx="7059">
                      <c:v>0.430729980768502</c:v>
                    </c:pt>
                    <c:pt idx="7060">
                      <c:v>0.42105032077417298</c:v>
                    </c:pt>
                    <c:pt idx="7061">
                      <c:v>0.42484881770684502</c:v>
                    </c:pt>
                    <c:pt idx="7062">
                      <c:v>0.41928465298277101</c:v>
                    </c:pt>
                    <c:pt idx="7063">
                      <c:v>0.42233102251328702</c:v>
                    </c:pt>
                    <c:pt idx="7064">
                      <c:v>0.43232321262982898</c:v>
                    </c:pt>
                    <c:pt idx="7065">
                      <c:v>0.43610640872797701</c:v>
                    </c:pt>
                    <c:pt idx="7066">
                      <c:v>0.44148507544187798</c:v>
                    </c:pt>
                    <c:pt idx="7067">
                      <c:v>0.444398304309428</c:v>
                    </c:pt>
                    <c:pt idx="7068">
                      <c:v>0.44867079447427999</c:v>
                    </c:pt>
                    <c:pt idx="7069">
                      <c:v>0.44295040654623902</c:v>
                    </c:pt>
                    <c:pt idx="7070">
                      <c:v>0.44354210513939102</c:v>
                    </c:pt>
                    <c:pt idx="7071">
                      <c:v>0.43778172147897698</c:v>
                    </c:pt>
                    <c:pt idx="7072">
                      <c:v>0.437872921765044</c:v>
                    </c:pt>
                    <c:pt idx="7073">
                      <c:v>0.438514427942788</c:v>
                    </c:pt>
                    <c:pt idx="7074">
                      <c:v>0.43712099603685101</c:v>
                    </c:pt>
                    <c:pt idx="7075">
                      <c:v>0.43379147955082697</c:v>
                    </c:pt>
                    <c:pt idx="7076">
                      <c:v>0.43513781018694497</c:v>
                    </c:pt>
                    <c:pt idx="7077">
                      <c:v>0.43715294015878298</c:v>
                    </c:pt>
                    <c:pt idx="7078">
                      <c:v>0.44164138917790102</c:v>
                    </c:pt>
                    <c:pt idx="7079">
                      <c:v>0.44434882387021302</c:v>
                    </c:pt>
                    <c:pt idx="7080">
                      <c:v>0.44775789621944601</c:v>
                    </c:pt>
                    <c:pt idx="7081">
                      <c:v>0.45486422173910801</c:v>
                    </c:pt>
                    <c:pt idx="7082">
                      <c:v>0.45578865566433802</c:v>
                    </c:pt>
                    <c:pt idx="7083">
                      <c:v>0.45896915769793301</c:v>
                    </c:pt>
                    <c:pt idx="7084">
                      <c:v>0.46006437863690403</c:v>
                    </c:pt>
                    <c:pt idx="7085">
                      <c:v>0.46825376112022998</c:v>
                    </c:pt>
                    <c:pt idx="7086">
                      <c:v>0.444306903036988</c:v>
                    </c:pt>
                    <c:pt idx="7087">
                      <c:v>0.43842671877539802</c:v>
                    </c:pt>
                    <c:pt idx="7088">
                      <c:v>0.43087923643556097</c:v>
                    </c:pt>
                    <c:pt idx="7089">
                      <c:v>0.42356195971562199</c:v>
                    </c:pt>
                    <c:pt idx="7090">
                      <c:v>0.42433281729108102</c:v>
                    </c:pt>
                    <c:pt idx="7091">
                      <c:v>0.42307157436120102</c:v>
                    </c:pt>
                    <c:pt idx="7092">
                      <c:v>0.42573907043588599</c:v>
                    </c:pt>
                    <c:pt idx="7093">
                      <c:v>0.42289701271757901</c:v>
                    </c:pt>
                    <c:pt idx="7094">
                      <c:v>0.42050657841780398</c:v>
                    </c:pt>
                    <c:pt idx="7095">
                      <c:v>0.40962626664866703</c:v>
                    </c:pt>
                    <c:pt idx="7096">
                      <c:v>0.41411503602946997</c:v>
                    </c:pt>
                    <c:pt idx="7097">
                      <c:v>0.40561024220751202</c:v>
                    </c:pt>
                    <c:pt idx="7098">
                      <c:v>0.40351418992104199</c:v>
                    </c:pt>
                    <c:pt idx="7099">
                      <c:v>0.40597252889322</c:v>
                    </c:pt>
                    <c:pt idx="7100">
                      <c:v>0.417438074355795</c:v>
                    </c:pt>
                    <c:pt idx="7101">
                      <c:v>0.41794277173691002</c:v>
                    </c:pt>
                    <c:pt idx="7102">
                      <c:v>0.41736519296069502</c:v>
                    </c:pt>
                    <c:pt idx="7103">
                      <c:v>0.43278615559331901</c:v>
                    </c:pt>
                    <c:pt idx="7104">
                      <c:v>0.43341077427172398</c:v>
                    </c:pt>
                    <c:pt idx="7105">
                      <c:v>0.42150745937372702</c:v>
                    </c:pt>
                    <c:pt idx="7106">
                      <c:v>0.42570702691219903</c:v>
                    </c:pt>
                    <c:pt idx="7107">
                      <c:v>0.42325056804786998</c:v>
                    </c:pt>
                    <c:pt idx="7108">
                      <c:v>0.41786573758496698</c:v>
                    </c:pt>
                    <c:pt idx="7109">
                      <c:v>0.40906222212175503</c:v>
                    </c:pt>
                    <c:pt idx="7110">
                      <c:v>0.41194991120625402</c:v>
                    </c:pt>
                    <c:pt idx="7111">
                      <c:v>0.41389488227270099</c:v>
                    </c:pt>
                    <c:pt idx="7112">
                      <c:v>0.41409211533773599</c:v>
                    </c:pt>
                    <c:pt idx="7113">
                      <c:v>0.41598066689103902</c:v>
                    </c:pt>
                    <c:pt idx="7114">
                      <c:v>0.41081482112572099</c:v>
                    </c:pt>
                    <c:pt idx="7115">
                      <c:v>0.41104364752288802</c:v>
                    </c:pt>
                    <c:pt idx="7116">
                      <c:v>0.41296672931744399</c:v>
                    </c:pt>
                    <c:pt idx="7117">
                      <c:v>0.41427349424833798</c:v>
                    </c:pt>
                    <c:pt idx="7118">
                      <c:v>0.408418865733298</c:v>
                    </c:pt>
                    <c:pt idx="7119">
                      <c:v>0.40452608634204901</c:v>
                    </c:pt>
                    <c:pt idx="7120">
                      <c:v>0.39504413342931399</c:v>
                    </c:pt>
                    <c:pt idx="7121">
                      <c:v>0.396322382539471</c:v>
                    </c:pt>
                    <c:pt idx="7122">
                      <c:v>0.38214043487069999</c:v>
                    </c:pt>
                    <c:pt idx="7123">
                      <c:v>0.37997490414462598</c:v>
                    </c:pt>
                    <c:pt idx="7124">
                      <c:v>0.37819483225198902</c:v>
                    </c:pt>
                    <c:pt idx="7125">
                      <c:v>0.38047783088210002</c:v>
                    </c:pt>
                    <c:pt idx="7126">
                      <c:v>0.37831327390825198</c:v>
                    </c:pt>
                    <c:pt idx="7127">
                      <c:v>0.37866136638594999</c:v>
                    </c:pt>
                    <c:pt idx="7128">
                      <c:v>0.38277263135200301</c:v>
                    </c:pt>
                    <c:pt idx="7129">
                      <c:v>0.37841755074421002</c:v>
                    </c:pt>
                    <c:pt idx="7130">
                      <c:v>0.37790426035380198</c:v>
                    </c:pt>
                    <c:pt idx="7131">
                      <c:v>0.37749956760005599</c:v>
                    </c:pt>
                    <c:pt idx="7132">
                      <c:v>0.37982366389939298</c:v>
                    </c:pt>
                    <c:pt idx="7133">
                      <c:v>0.382435578545193</c:v>
                    </c:pt>
                    <c:pt idx="7134">
                      <c:v>0.38491894629338902</c:v>
                    </c:pt>
                    <c:pt idx="7135">
                      <c:v>0.38477441176752802</c:v>
                    </c:pt>
                    <c:pt idx="7136">
                      <c:v>0.39065942619925997</c:v>
                    </c:pt>
                    <c:pt idx="7137">
                      <c:v>0.39230118747797998</c:v>
                    </c:pt>
                    <c:pt idx="7138">
                      <c:v>0.386799814530218</c:v>
                    </c:pt>
                    <c:pt idx="7139">
                      <c:v>0.39148859791775098</c:v>
                    </c:pt>
                    <c:pt idx="7140">
                      <c:v>0.38871631383580002</c:v>
                    </c:pt>
                    <c:pt idx="7141">
                      <c:v>0.38631371490238298</c:v>
                    </c:pt>
                    <c:pt idx="7142">
                      <c:v>0.38408263961667799</c:v>
                    </c:pt>
                    <c:pt idx="7143">
                      <c:v>0.374709801776202</c:v>
                    </c:pt>
                    <c:pt idx="7144">
                      <c:v>0.36645291403196301</c:v>
                    </c:pt>
                    <c:pt idx="7145">
                      <c:v>0.36710967749205298</c:v>
                    </c:pt>
                    <c:pt idx="7146">
                      <c:v>0.36527198463905203</c:v>
                    </c:pt>
                    <c:pt idx="7147">
                      <c:v>0.367436623616681</c:v>
                    </c:pt>
                    <c:pt idx="7148">
                      <c:v>0.36742193225623399</c:v>
                    </c:pt>
                    <c:pt idx="7149">
                      <c:v>0.37690215092325902</c:v>
                    </c:pt>
                    <c:pt idx="7150">
                      <c:v>0.38461982308610998</c:v>
                    </c:pt>
                    <c:pt idx="7151">
                      <c:v>0.38145726365704902</c:v>
                    </c:pt>
                    <c:pt idx="7152">
                      <c:v>0.37749381539655502</c:v>
                    </c:pt>
                    <c:pt idx="7153">
                      <c:v>0.37755404943597298</c:v>
                    </c:pt>
                    <c:pt idx="7154">
                      <c:v>0.37812211521919098</c:v>
                    </c:pt>
                    <c:pt idx="7155">
                      <c:v>0.38084442513844502</c:v>
                    </c:pt>
                    <c:pt idx="7156">
                      <c:v>0.37987412444726198</c:v>
                    </c:pt>
                    <c:pt idx="7157">
                      <c:v>0.38068131709355402</c:v>
                    </c:pt>
                    <c:pt idx="7158">
                      <c:v>0.37955751044814601</c:v>
                    </c:pt>
                    <c:pt idx="7159">
                      <c:v>0.38449877013261302</c:v>
                    </c:pt>
                    <c:pt idx="7160">
                      <c:v>0.38222614904013802</c:v>
                    </c:pt>
                    <c:pt idx="7161">
                      <c:v>0.38812923895565299</c:v>
                    </c:pt>
                    <c:pt idx="7162">
                      <c:v>0.39142568566540697</c:v>
                    </c:pt>
                    <c:pt idx="7163">
                      <c:v>0.39327539241020898</c:v>
                    </c:pt>
                    <c:pt idx="7164">
                      <c:v>0.39194471012029702</c:v>
                    </c:pt>
                    <c:pt idx="7165">
                      <c:v>0.38889130301160701</c:v>
                    </c:pt>
                    <c:pt idx="7166">
                      <c:v>0.38888279513896801</c:v>
                    </c:pt>
                    <c:pt idx="7167">
                      <c:v>0.38494038503149902</c:v>
                    </c:pt>
                    <c:pt idx="7168">
                      <c:v>0.38733195321474001</c:v>
                    </c:pt>
                    <c:pt idx="7169">
                      <c:v>0.38726541344161802</c:v>
                    </c:pt>
                    <c:pt idx="7170">
                      <c:v>0.38965894833134801</c:v>
                    </c:pt>
                    <c:pt idx="7171">
                      <c:v>0.39159884430459202</c:v>
                    </c:pt>
                    <c:pt idx="7172">
                      <c:v>0.39140370942755498</c:v>
                    </c:pt>
                    <c:pt idx="7173">
                      <c:v>0.387011108036309</c:v>
                    </c:pt>
                    <c:pt idx="7174">
                      <c:v>0.382766806713216</c:v>
                    </c:pt>
                    <c:pt idx="7175">
                      <c:v>0.38811573261737597</c:v>
                    </c:pt>
                    <c:pt idx="7176">
                      <c:v>0.38584701462313797</c:v>
                    </c:pt>
                    <c:pt idx="7177">
                      <c:v>0.38403169955774802</c:v>
                    </c:pt>
                    <c:pt idx="7178">
                      <c:v>0.38438541139917798</c:v>
                    </c:pt>
                    <c:pt idx="7179">
                      <c:v>0.39525080848756899</c:v>
                    </c:pt>
                    <c:pt idx="7180">
                      <c:v>0.39103517054752701</c:v>
                    </c:pt>
                    <c:pt idx="7181">
                      <c:v>0.38703620387689602</c:v>
                    </c:pt>
                    <c:pt idx="7182">
                      <c:v>0.39151663165265799</c:v>
                    </c:pt>
                    <c:pt idx="7183">
                      <c:v>0.38514023094324601</c:v>
                    </c:pt>
                    <c:pt idx="7184">
                      <c:v>0.382219825574306</c:v>
                    </c:pt>
                    <c:pt idx="7185">
                      <c:v>0.38925128549951099</c:v>
                    </c:pt>
                    <c:pt idx="7186">
                      <c:v>0.38973960347126002</c:v>
                    </c:pt>
                    <c:pt idx="7187">
                      <c:v>0.39330227383996702</c:v>
                    </c:pt>
                    <c:pt idx="7188">
                      <c:v>0.39112620628204198</c:v>
                    </c:pt>
                    <c:pt idx="7189">
                      <c:v>0.390407528950658</c:v>
                    </c:pt>
                    <c:pt idx="7190">
                      <c:v>0.37967541849873598</c:v>
                    </c:pt>
                    <c:pt idx="7191">
                      <c:v>0.37978426091897999</c:v>
                    </c:pt>
                    <c:pt idx="7192">
                      <c:v>0.37753693592158299</c:v>
                    </c:pt>
                    <c:pt idx="7193">
                      <c:v>0.383082516981748</c:v>
                    </c:pt>
                    <c:pt idx="7194">
                      <c:v>0.38589454373614102</c:v>
                    </c:pt>
                    <c:pt idx="7195">
                      <c:v>0.38947630794774701</c:v>
                    </c:pt>
                    <c:pt idx="7196">
                      <c:v>0.38860256875406801</c:v>
                    </c:pt>
                    <c:pt idx="7197">
                      <c:v>0.39600173146704798</c:v>
                    </c:pt>
                    <c:pt idx="7198">
                      <c:v>0.39627493884037002</c:v>
                    </c:pt>
                    <c:pt idx="7199">
                      <c:v>0.39840969362204498</c:v>
                    </c:pt>
                    <c:pt idx="7200">
                      <c:v>0.400465277437142</c:v>
                    </c:pt>
                    <c:pt idx="7201">
                      <c:v>0.40872954843064002</c:v>
                    </c:pt>
                    <c:pt idx="7202">
                      <c:v>0.41047336549025099</c:v>
                    </c:pt>
                    <c:pt idx="7203">
                      <c:v>0.41389300524871597</c:v>
                    </c:pt>
                    <c:pt idx="7204">
                      <c:v>0.41777386999383898</c:v>
                    </c:pt>
                    <c:pt idx="7205">
                      <c:v>0.41944683873146199</c:v>
                    </c:pt>
                    <c:pt idx="7206">
                      <c:v>0.41046961217626599</c:v>
                    </c:pt>
                    <c:pt idx="7207">
                      <c:v>0.41279401580133401</c:v>
                    </c:pt>
                    <c:pt idx="7208">
                      <c:v>0.41555945633248698</c:v>
                    </c:pt>
                    <c:pt idx="7209">
                      <c:v>0.42783591086073097</c:v>
                    </c:pt>
                    <c:pt idx="7210">
                      <c:v>0.43611722150709498</c:v>
                    </c:pt>
                    <c:pt idx="7211">
                      <c:v>0.44118888457738398</c:v>
                    </c:pt>
                    <c:pt idx="7212">
                      <c:v>0.44233793613998901</c:v>
                    </c:pt>
                    <c:pt idx="7213">
                      <c:v>0.44136089912624898</c:v>
                    </c:pt>
                    <c:pt idx="7214">
                      <c:v>0.44548414127686298</c:v>
                    </c:pt>
                    <c:pt idx="7215">
                      <c:v>0.44746117968299698</c:v>
                    </c:pt>
                    <c:pt idx="7216">
                      <c:v>0.45151115926594798</c:v>
                    </c:pt>
                    <c:pt idx="7217">
                      <c:v>0.44013683688181798</c:v>
                    </c:pt>
                    <c:pt idx="7218">
                      <c:v>0.43605181165136198</c:v>
                    </c:pt>
                    <c:pt idx="7219">
                      <c:v>0.43309198749248101</c:v>
                    </c:pt>
                    <c:pt idx="7220">
                      <c:v>0.43131821299025103</c:v>
                    </c:pt>
                    <c:pt idx="7221">
                      <c:v>0.413435272653907</c:v>
                    </c:pt>
                    <c:pt idx="7222">
                      <c:v>0.40284296311749601</c:v>
                    </c:pt>
                    <c:pt idx="7223">
                      <c:v>0.39545289225986002</c:v>
                    </c:pt>
                    <c:pt idx="7224">
                      <c:v>0.398866336004565</c:v>
                    </c:pt>
                    <c:pt idx="7225">
                      <c:v>0.39703611854383303</c:v>
                    </c:pt>
                    <c:pt idx="7226">
                      <c:v>0.39992904883417602</c:v>
                    </c:pt>
                    <c:pt idx="7227">
                      <c:v>0.40045106760672999</c:v>
                    </c:pt>
                    <c:pt idx="7228">
                      <c:v>0.40422780795423502</c:v>
                    </c:pt>
                    <c:pt idx="7229">
                      <c:v>0.40350669279385198</c:v>
                    </c:pt>
                    <c:pt idx="7230">
                      <c:v>0.40076132009278997</c:v>
                    </c:pt>
                    <c:pt idx="7231">
                      <c:v>0.40036463837955599</c:v>
                    </c:pt>
                    <c:pt idx="7232">
                      <c:v>0.40328672481602701</c:v>
                    </c:pt>
                    <c:pt idx="7233">
                      <c:v>0.403644310948237</c:v>
                    </c:pt>
                    <c:pt idx="7234">
                      <c:v>0.399685447768658</c:v>
                    </c:pt>
                    <c:pt idx="7235">
                      <c:v>0.40479495711048302</c:v>
                    </c:pt>
                    <c:pt idx="7236">
                      <c:v>0.40168513752426299</c:v>
                    </c:pt>
                    <c:pt idx="7237">
                      <c:v>0.404480764750279</c:v>
                    </c:pt>
                    <c:pt idx="7238">
                      <c:v>0.401377448213598</c:v>
                    </c:pt>
                    <c:pt idx="7239">
                      <c:v>0.39359405634810402</c:v>
                    </c:pt>
                    <c:pt idx="7240">
                      <c:v>0.40105023373207199</c:v>
                    </c:pt>
                    <c:pt idx="7241">
                      <c:v>0.405451354286331</c:v>
                    </c:pt>
                    <c:pt idx="7242">
                      <c:v>0.406242675424898</c:v>
                    </c:pt>
                    <c:pt idx="7243">
                      <c:v>0.40803443315568999</c:v>
                    </c:pt>
                    <c:pt idx="7244">
                      <c:v>0.39672566697789202</c:v>
                    </c:pt>
                    <c:pt idx="7245">
                      <c:v>0.39324426819124603</c:v>
                    </c:pt>
                    <c:pt idx="7246">
                      <c:v>0.39234216827531299</c:v>
                    </c:pt>
                    <c:pt idx="7247">
                      <c:v>0.396065405841033</c:v>
                    </c:pt>
                    <c:pt idx="7248">
                      <c:v>0.38839834725996902</c:v>
                    </c:pt>
                    <c:pt idx="7249">
                      <c:v>0.376354753721858</c:v>
                    </c:pt>
                    <c:pt idx="7250">
                      <c:v>0.36287041010509102</c:v>
                    </c:pt>
                    <c:pt idx="7251">
                      <c:v>0.37342209754225297</c:v>
                    </c:pt>
                    <c:pt idx="7252">
                      <c:v>0.37071025881409703</c:v>
                    </c:pt>
                    <c:pt idx="7253">
                      <c:v>0.375688172451631</c:v>
                    </c:pt>
                    <c:pt idx="7254">
                      <c:v>0.38296925164599499</c:v>
                    </c:pt>
                    <c:pt idx="7255">
                      <c:v>0.382768760278968</c:v>
                    </c:pt>
                    <c:pt idx="7256">
                      <c:v>0.38446768273005899</c:v>
                    </c:pt>
                    <c:pt idx="7257">
                      <c:v>0.39024243264453101</c:v>
                    </c:pt>
                    <c:pt idx="7258">
                      <c:v>0.38867570709093602</c:v>
                    </c:pt>
                    <c:pt idx="7259">
                      <c:v>0.38279829163602203</c:v>
                    </c:pt>
                    <c:pt idx="7260">
                      <c:v>0.38710250708432398</c:v>
                    </c:pt>
                    <c:pt idx="7261">
                      <c:v>0.38823941866213602</c:v>
                    </c:pt>
                    <c:pt idx="7262">
                      <c:v>0.38401914922914698</c:v>
                    </c:pt>
                    <c:pt idx="7263">
                      <c:v>0.38354519563085598</c:v>
                    </c:pt>
                    <c:pt idx="7264">
                      <c:v>0.38190189725130702</c:v>
                    </c:pt>
                    <c:pt idx="7265">
                      <c:v>0.38313863854185998</c:v>
                    </c:pt>
                    <c:pt idx="7266">
                      <c:v>0.380103565743521</c:v>
                    </c:pt>
                    <c:pt idx="7267">
                      <c:v>0.38391825955928599</c:v>
                    </c:pt>
                    <c:pt idx="7268">
                      <c:v>0.38003052316859198</c:v>
                    </c:pt>
                    <c:pt idx="7269">
                      <c:v>0.36701036153260702</c:v>
                    </c:pt>
                    <c:pt idx="7270">
                      <c:v>0.362231555461067</c:v>
                    </c:pt>
                    <c:pt idx="7271">
                      <c:v>0.35955804452166301</c:v>
                    </c:pt>
                    <c:pt idx="7272">
                      <c:v>0.36155983685358101</c:v>
                    </c:pt>
                    <c:pt idx="7273">
                      <c:v>0.37220203655957901</c:v>
                    </c:pt>
                    <c:pt idx="7274">
                      <c:v>0.37092647748962099</c:v>
                    </c:pt>
                    <c:pt idx="7275">
                      <c:v>0.370397426749832</c:v>
                    </c:pt>
                    <c:pt idx="7276">
                      <c:v>0.375225172083757</c:v>
                    </c:pt>
                    <c:pt idx="7277">
                      <c:v>0.37801138235930298</c:v>
                    </c:pt>
                    <c:pt idx="7278">
                      <c:v>0.38189980529325601</c:v>
                    </c:pt>
                    <c:pt idx="7279">
                      <c:v>0.38666594726909098</c:v>
                    </c:pt>
                    <c:pt idx="7280">
                      <c:v>0.38535088388191302</c:v>
                    </c:pt>
                    <c:pt idx="7281">
                      <c:v>0.38513005171203801</c:v>
                    </c:pt>
                    <c:pt idx="7282">
                      <c:v>0.384748930418157</c:v>
                    </c:pt>
                    <c:pt idx="7283">
                      <c:v>0.38668983877002699</c:v>
                    </c:pt>
                    <c:pt idx="7284">
                      <c:v>0.39527171742750999</c:v>
                    </c:pt>
                    <c:pt idx="7285">
                      <c:v>0.41038385006345002</c:v>
                    </c:pt>
                    <c:pt idx="7286">
                      <c:v>0.41925309736703398</c:v>
                    </c:pt>
                    <c:pt idx="7287">
                      <c:v>0.42255701045428801</c:v>
                    </c:pt>
                    <c:pt idx="7288">
                      <c:v>0.45756973666838602</c:v>
                    </c:pt>
                    <c:pt idx="7289">
                      <c:v>0.43634265276703399</c:v>
                    </c:pt>
                    <c:pt idx="7290">
                      <c:v>0.432702036276855</c:v>
                    </c:pt>
                    <c:pt idx="7291">
                      <c:v>0.43434109065359</c:v>
                    </c:pt>
                    <c:pt idx="7292">
                      <c:v>0.450298383375272</c:v>
                    </c:pt>
                    <c:pt idx="7293">
                      <c:v>0.44426717723848802</c:v>
                    </c:pt>
                    <c:pt idx="7294">
                      <c:v>0.44342548369310397</c:v>
                    </c:pt>
                    <c:pt idx="7295">
                      <c:v>0.44519414067213903</c:v>
                    </c:pt>
                    <c:pt idx="7296">
                      <c:v>0.44071767650960098</c:v>
                    </c:pt>
                    <c:pt idx="7297">
                      <c:v>0.45016157580159999</c:v>
                    </c:pt>
                    <c:pt idx="7298">
                      <c:v>0.45356015560263102</c:v>
                    </c:pt>
                    <c:pt idx="7299">
                      <c:v>0.45708983191716701</c:v>
                    </c:pt>
                    <c:pt idx="7300">
                      <c:v>0.45431120450809698</c:v>
                    </c:pt>
                    <c:pt idx="7301">
                      <c:v>0.469139117723817</c:v>
                    </c:pt>
                    <c:pt idx="7302">
                      <c:v>0.46909917213314001</c:v>
                    </c:pt>
                    <c:pt idx="7303">
                      <c:v>0.47126979585842499</c:v>
                    </c:pt>
                    <c:pt idx="7304">
                      <c:v>0.47683088212362801</c:v>
                    </c:pt>
                    <c:pt idx="7305">
                      <c:v>0.48039722201378598</c:v>
                    </c:pt>
                    <c:pt idx="7306">
                      <c:v>0.48594659629199599</c:v>
                    </c:pt>
                    <c:pt idx="7307">
                      <c:v>0.483225678930021</c:v>
                    </c:pt>
                    <c:pt idx="7308">
                      <c:v>0.48263714023437398</c:v>
                    </c:pt>
                    <c:pt idx="7309">
                      <c:v>0.47544092997987902</c:v>
                    </c:pt>
                    <c:pt idx="7310">
                      <c:v>0.47814418252014101</c:v>
                    </c:pt>
                    <c:pt idx="7311">
                      <c:v>0.48011321349569003</c:v>
                    </c:pt>
                    <c:pt idx="7312">
                      <c:v>0.49197147773744199</c:v>
                    </c:pt>
                    <c:pt idx="7313">
                      <c:v>0.48546322462347002</c:v>
                    </c:pt>
                    <c:pt idx="7314">
                      <c:v>0.48975362076083101</c:v>
                    </c:pt>
                    <c:pt idx="7315">
                      <c:v>0.48495372223519101</c:v>
                    </c:pt>
                    <c:pt idx="7316">
                      <c:v>0.47164524671462699</c:v>
                    </c:pt>
                    <c:pt idx="7317">
                      <c:v>0.47532277303569098</c:v>
                    </c:pt>
                    <c:pt idx="7318">
                      <c:v>0.47279796182464801</c:v>
                    </c:pt>
                    <c:pt idx="7319">
                      <c:v>0.48834634940411997</c:v>
                    </c:pt>
                    <c:pt idx="7320">
                      <c:v>0.49721783861475999</c:v>
                    </c:pt>
                    <c:pt idx="7321">
                      <c:v>0.48909831139611698</c:v>
                    </c:pt>
                    <c:pt idx="7322">
                      <c:v>0.50300771277049705</c:v>
                    </c:pt>
                    <c:pt idx="7323">
                      <c:v>0.49376993559430798</c:v>
                    </c:pt>
                    <c:pt idx="7324">
                      <c:v>0.49028613056089698</c:v>
                    </c:pt>
                    <c:pt idx="7325">
                      <c:v>0.48914357234084199</c:v>
                    </c:pt>
                    <c:pt idx="7326">
                      <c:v>0.488956120211053</c:v>
                    </c:pt>
                    <c:pt idx="7327">
                      <c:v>0.48288737153751599</c:v>
                    </c:pt>
                    <c:pt idx="7328">
                      <c:v>0.48253425314853798</c:v>
                    </c:pt>
                    <c:pt idx="7329">
                      <c:v>0.47683174153637098</c:v>
                    </c:pt>
                    <c:pt idx="7330">
                      <c:v>0.47963429560825499</c:v>
                    </c:pt>
                    <c:pt idx="7331">
                      <c:v>0.468353826166167</c:v>
                    </c:pt>
                    <c:pt idx="7332">
                      <c:v>0.45453490136922098</c:v>
                    </c:pt>
                    <c:pt idx="7333">
                      <c:v>0.45359607699161197</c:v>
                    </c:pt>
                    <c:pt idx="7334">
                      <c:v>0.45762561486062497</c:v>
                    </c:pt>
                    <c:pt idx="7335">
                      <c:v>0.45625528796019899</c:v>
                    </c:pt>
                    <c:pt idx="7336">
                      <c:v>0.46097548731468102</c:v>
                    </c:pt>
                    <c:pt idx="7337">
                      <c:v>0.45006913503968099</c:v>
                    </c:pt>
                    <c:pt idx="7338">
                      <c:v>0.451254197859766</c:v>
                    </c:pt>
                    <c:pt idx="7339">
                      <c:v>0.45110077383539599</c:v>
                    </c:pt>
                    <c:pt idx="7340">
                      <c:v>0.44247765163626601</c:v>
                    </c:pt>
                    <c:pt idx="7341">
                      <c:v>0.441381207158421</c:v>
                    </c:pt>
                    <c:pt idx="7342">
                      <c:v>0.43006302048720901</c:v>
                    </c:pt>
                    <c:pt idx="7343">
                      <c:v>0.42280739919344801</c:v>
                    </c:pt>
                    <c:pt idx="7344">
                      <c:v>0.418411873874035</c:v>
                    </c:pt>
                    <c:pt idx="7345">
                      <c:v>0.418122960351555</c:v>
                    </c:pt>
                    <c:pt idx="7346">
                      <c:v>0.41261828498699998</c:v>
                    </c:pt>
                    <c:pt idx="7347">
                      <c:v>0.41109779417227599</c:v>
                    </c:pt>
                    <c:pt idx="7348">
                      <c:v>0.41766448944689299</c:v>
                    </c:pt>
                    <c:pt idx="7349">
                      <c:v>0.41617004939352997</c:v>
                    </c:pt>
                    <c:pt idx="7350">
                      <c:v>0.41075724038865402</c:v>
                    </c:pt>
                    <c:pt idx="7351">
                      <c:v>0.410819867318793</c:v>
                    </c:pt>
                    <c:pt idx="7352">
                      <c:v>0.41074010873391298</c:v>
                    </c:pt>
                    <c:pt idx="7353">
                      <c:v>0.42210847244588301</c:v>
                    </c:pt>
                    <c:pt idx="7354">
                      <c:v>0.42250028402589102</c:v>
                    </c:pt>
                    <c:pt idx="7355">
                      <c:v>0.42810024497688998</c:v>
                    </c:pt>
                    <c:pt idx="7356">
                      <c:v>0.43042158988438001</c:v>
                    </c:pt>
                    <c:pt idx="7357">
                      <c:v>0.436331200398828</c:v>
                    </c:pt>
                    <c:pt idx="7358">
                      <c:v>0.43847321392023397</c:v>
                    </c:pt>
                    <c:pt idx="7359">
                      <c:v>0.443172346602068</c:v>
                    </c:pt>
                    <c:pt idx="7360">
                      <c:v>0.44447451533802901</c:v>
                    </c:pt>
                    <c:pt idx="7361">
                      <c:v>0.452909202976294</c:v>
                    </c:pt>
                    <c:pt idx="7362">
                      <c:v>0.55622199012600804</c:v>
                    </c:pt>
                    <c:pt idx="7363">
                      <c:v>0.512512151799978</c:v>
                    </c:pt>
                    <c:pt idx="7364">
                      <c:v>0.51753178829510305</c:v>
                    </c:pt>
                    <c:pt idx="7365">
                      <c:v>0.50340863780761702</c:v>
                    </c:pt>
                    <c:pt idx="7366">
                      <c:v>0.49041833607888002</c:v>
                    </c:pt>
                    <c:pt idx="7367">
                      <c:v>0.49491134754032401</c:v>
                    </c:pt>
                    <c:pt idx="7368">
                      <c:v>0.49992171839715399</c:v>
                    </c:pt>
                    <c:pt idx="7369">
                      <c:v>0.50695071598533703</c:v>
                    </c:pt>
                    <c:pt idx="7370">
                      <c:v>0.52844207816598798</c:v>
                    </c:pt>
                    <c:pt idx="7371">
                      <c:v>0.51736714315174004</c:v>
                    </c:pt>
                    <c:pt idx="7372">
                      <c:v>0.50826718028016304</c:v>
                    </c:pt>
                    <c:pt idx="7373">
                      <c:v>0.48342238130718002</c:v>
                    </c:pt>
                    <c:pt idx="7374">
                      <c:v>0.46912597807775802</c:v>
                    </c:pt>
                    <c:pt idx="7375">
                      <c:v>0.476757370186282</c:v>
                    </c:pt>
                    <c:pt idx="7376">
                      <c:v>0.48528833422770901</c:v>
                    </c:pt>
                    <c:pt idx="7377">
                      <c:v>0.49629425487961798</c:v>
                    </c:pt>
                    <c:pt idx="7378">
                      <c:v>0.49710377014291202</c:v>
                    </c:pt>
                    <c:pt idx="7379">
                      <c:v>0.50594472673297797</c:v>
                    </c:pt>
                    <c:pt idx="7380">
                      <c:v>0.50983346011980202</c:v>
                    </c:pt>
                    <c:pt idx="7381">
                      <c:v>0.52235276778918305</c:v>
                    </c:pt>
                    <c:pt idx="7382">
                      <c:v>0.51516582309113201</c:v>
                    </c:pt>
                    <c:pt idx="7383">
                      <c:v>0.52518731057207002</c:v>
                    </c:pt>
                    <c:pt idx="7384">
                      <c:v>0.52074289792784001</c:v>
                    </c:pt>
                    <c:pt idx="7385">
                      <c:v>0.52736195776877104</c:v>
                    </c:pt>
                    <c:pt idx="7386">
                      <c:v>0.52412850951494405</c:v>
                    </c:pt>
                    <c:pt idx="7387">
                      <c:v>0.53426450060141695</c:v>
                    </c:pt>
                    <c:pt idx="7388">
                      <c:v>0.52945466365142901</c:v>
                    </c:pt>
                    <c:pt idx="7389">
                      <c:v>0.53281217881347598</c:v>
                    </c:pt>
                    <c:pt idx="7390">
                      <c:v>0.52929492693114299</c:v>
                    </c:pt>
                    <c:pt idx="7391">
                      <c:v>0.51840531428356595</c:v>
                    </c:pt>
                    <c:pt idx="7392">
                      <c:v>0.51560750852863302</c:v>
                    </c:pt>
                    <c:pt idx="7393">
                      <c:v>0.499646649715838</c:v>
                    </c:pt>
                    <c:pt idx="7394">
                      <c:v>0.49723399397739099</c:v>
                    </c:pt>
                    <c:pt idx="7395">
                      <c:v>0.49622509060275899</c:v>
                    </c:pt>
                    <c:pt idx="7396">
                      <c:v>0.48943410317150399</c:v>
                    </c:pt>
                    <c:pt idx="7397">
                      <c:v>0.48258721196325099</c:v>
                    </c:pt>
                    <c:pt idx="7398">
                      <c:v>0.49891644004659402</c:v>
                    </c:pt>
                    <c:pt idx="7399">
                      <c:v>0.497046028534887</c:v>
                    </c:pt>
                    <c:pt idx="7400">
                      <c:v>0.50376206391052303</c:v>
                    </c:pt>
                    <c:pt idx="7401">
                      <c:v>0.50092396936224703</c:v>
                    </c:pt>
                    <c:pt idx="7402">
                      <c:v>0.498274309483694</c:v>
                    </c:pt>
                    <c:pt idx="7403">
                      <c:v>0.49443892120258098</c:v>
                    </c:pt>
                    <c:pt idx="7404">
                      <c:v>0.492180787258929</c:v>
                    </c:pt>
                    <c:pt idx="7405">
                      <c:v>0.49298206907941999</c:v>
                    </c:pt>
                    <c:pt idx="7406">
                      <c:v>0.48775364120583398</c:v>
                    </c:pt>
                    <c:pt idx="7407">
                      <c:v>0.49000132947499397</c:v>
                    </c:pt>
                    <c:pt idx="7408">
                      <c:v>0.49458661187797398</c:v>
                    </c:pt>
                    <c:pt idx="7409">
                      <c:v>0.49423237041034002</c:v>
                    </c:pt>
                    <c:pt idx="7410">
                      <c:v>0.49637871372339798</c:v>
                    </c:pt>
                    <c:pt idx="7411">
                      <c:v>0.49574355258479103</c:v>
                    </c:pt>
                    <c:pt idx="7412">
                      <c:v>0.49717564167387301</c:v>
                    </c:pt>
                    <c:pt idx="7413">
                      <c:v>0.50467295170389703</c:v>
                    </c:pt>
                    <c:pt idx="7414">
                      <c:v>0.52870424094204604</c:v>
                    </c:pt>
                    <c:pt idx="7415">
                      <c:v>0.53230684510326798</c:v>
                    </c:pt>
                    <c:pt idx="7416">
                      <c:v>0.52249763795764304</c:v>
                    </c:pt>
                    <c:pt idx="7417">
                      <c:v>0.53899849478829998</c:v>
                    </c:pt>
                    <c:pt idx="7418">
                      <c:v>0.53347703391369705</c:v>
                    </c:pt>
                    <c:pt idx="7419">
                      <c:v>0.53638798405578103</c:v>
                    </c:pt>
                    <c:pt idx="7420">
                      <c:v>0.54893268581525301</c:v>
                    </c:pt>
                    <c:pt idx="7421">
                      <c:v>0.54540256876249305</c:v>
                    </c:pt>
                    <c:pt idx="7422">
                      <c:v>0.54951712800079799</c:v>
                    </c:pt>
                    <c:pt idx="7423">
                      <c:v>0.55331904245837304</c:v>
                    </c:pt>
                    <c:pt idx="7424">
                      <c:v>0.54810515765670997</c:v>
                    </c:pt>
                    <c:pt idx="7425">
                      <c:v>0.54387071864913406</c:v>
                    </c:pt>
                    <c:pt idx="7426">
                      <c:v>0.54903491456724296</c:v>
                    </c:pt>
                    <c:pt idx="7427">
                      <c:v>0.53866329491324705</c:v>
                    </c:pt>
                    <c:pt idx="7428">
                      <c:v>0.54070618652040803</c:v>
                    </c:pt>
                    <c:pt idx="7429">
                      <c:v>0.54873414580913704</c:v>
                    </c:pt>
                    <c:pt idx="7430">
                      <c:v>0.54498496132922003</c:v>
                    </c:pt>
                    <c:pt idx="7431">
                      <c:v>0.54061896037868895</c:v>
                    </c:pt>
                    <c:pt idx="7432">
                      <c:v>0.535493738664649</c:v>
                    </c:pt>
                    <c:pt idx="7433">
                      <c:v>0.52526389584208699</c:v>
                    </c:pt>
                    <c:pt idx="7434">
                      <c:v>0.51831444206205102</c:v>
                    </c:pt>
                    <c:pt idx="7435">
                      <c:v>0.51362468700819597</c:v>
                    </c:pt>
                    <c:pt idx="7436">
                      <c:v>0.51072126082213898</c:v>
                    </c:pt>
                    <c:pt idx="7437">
                      <c:v>0.50501696061881396</c:v>
                    </c:pt>
                    <c:pt idx="7438">
                      <c:v>0.50029295368637094</c:v>
                    </c:pt>
                    <c:pt idx="7439">
                      <c:v>0.50314471873991495</c:v>
                    </c:pt>
                    <c:pt idx="7440">
                      <c:v>0.50513615707089599</c:v>
                    </c:pt>
                    <c:pt idx="7441">
                      <c:v>0.50201828731280096</c:v>
                    </c:pt>
                    <c:pt idx="7442">
                      <c:v>0.49671441428186502</c:v>
                    </c:pt>
                    <c:pt idx="7443">
                      <c:v>0.49883150948648403</c:v>
                    </c:pt>
                    <c:pt idx="7444">
                      <c:v>0.49797808508013902</c:v>
                    </c:pt>
                    <c:pt idx="7445">
                      <c:v>0.49646624632898101</c:v>
                    </c:pt>
                    <c:pt idx="7446">
                      <c:v>0.49497375610205602</c:v>
                    </c:pt>
                    <c:pt idx="7447">
                      <c:v>0.48646901600626002</c:v>
                    </c:pt>
                    <c:pt idx="7448">
                      <c:v>0.49270790072023202</c:v>
                    </c:pt>
                    <c:pt idx="7449">
                      <c:v>0.49147909290181302</c:v>
                    </c:pt>
                    <c:pt idx="7450">
                      <c:v>0.49703089763040498</c:v>
                    </c:pt>
                    <c:pt idx="7451">
                      <c:v>0.49597722860468602</c:v>
                    </c:pt>
                    <c:pt idx="7452">
                      <c:v>0.49198037618732199</c:v>
                    </c:pt>
                    <c:pt idx="7453">
                      <c:v>0.48929847127290099</c:v>
                    </c:pt>
                    <c:pt idx="7454">
                      <c:v>0.496985015528982</c:v>
                    </c:pt>
                    <c:pt idx="7455">
                      <c:v>0.49850332062931102</c:v>
                    </c:pt>
                    <c:pt idx="7456">
                      <c:v>0.512332287843414</c:v>
                    </c:pt>
                    <c:pt idx="7457">
                      <c:v>0.519082812373449</c:v>
                    </c:pt>
                    <c:pt idx="7458">
                      <c:v>0.523541349143265</c:v>
                    </c:pt>
                    <c:pt idx="7459">
                      <c:v>0.52317237845982201</c:v>
                    </c:pt>
                    <c:pt idx="7460">
                      <c:v>0.51354075066691796</c:v>
                    </c:pt>
                    <c:pt idx="7461">
                      <c:v>0.50516851938830099</c:v>
                    </c:pt>
                    <c:pt idx="7462">
                      <c:v>0.51911548632474103</c:v>
                    </c:pt>
                    <c:pt idx="7463">
                      <c:v>0.51334148032157101</c:v>
                    </c:pt>
                    <c:pt idx="7464">
                      <c:v>0.51489934668326898</c:v>
                    </c:pt>
                    <c:pt idx="7465">
                      <c:v>0.52688591647345595</c:v>
                    </c:pt>
                    <c:pt idx="7466">
                      <c:v>0.55037674159758498</c:v>
                    </c:pt>
                    <c:pt idx="7467">
                      <c:v>0.54481167745046599</c:v>
                    </c:pt>
                    <c:pt idx="7468">
                      <c:v>0.58030591873957904</c:v>
                    </c:pt>
                    <c:pt idx="7469">
                      <c:v>0.58274932472739405</c:v>
                    </c:pt>
                    <c:pt idx="7470">
                      <c:v>0.58421289767645701</c:v>
                    </c:pt>
                    <c:pt idx="7471">
                      <c:v>0.56479791630962894</c:v>
                    </c:pt>
                    <c:pt idx="7472">
                      <c:v>0.56719543498802305</c:v>
                    </c:pt>
                    <c:pt idx="7473">
                      <c:v>0.56094257355459098</c:v>
                    </c:pt>
                    <c:pt idx="7474">
                      <c:v>0.56661957280261799</c:v>
                    </c:pt>
                    <c:pt idx="7475">
                      <c:v>0.55737729551591797</c:v>
                    </c:pt>
                    <c:pt idx="7476">
                      <c:v>0.53516041493877797</c:v>
                    </c:pt>
                    <c:pt idx="7477">
                      <c:v>0.52478728758633997</c:v>
                    </c:pt>
                    <c:pt idx="7478">
                      <c:v>0.52862064285019805</c:v>
                    </c:pt>
                    <c:pt idx="7479">
                      <c:v>0.54675496567542603</c:v>
                    </c:pt>
                    <c:pt idx="7480">
                      <c:v>0.54974439901428795</c:v>
                    </c:pt>
                    <c:pt idx="7481">
                      <c:v>0.56390629872581499</c:v>
                    </c:pt>
                    <c:pt idx="7482">
                      <c:v>0.57283730620241702</c:v>
                    </c:pt>
                    <c:pt idx="7483">
                      <c:v>0.58981862174077604</c:v>
                    </c:pt>
                    <c:pt idx="7484">
                      <c:v>0.60743664425086297</c:v>
                    </c:pt>
                    <c:pt idx="7485">
                      <c:v>0.607734223481466</c:v>
                    </c:pt>
                    <c:pt idx="7486">
                      <c:v>0.59782768381127804</c:v>
                    </c:pt>
                    <c:pt idx="7487">
                      <c:v>0.60116464541199299</c:v>
                    </c:pt>
                    <c:pt idx="7488">
                      <c:v>0.58495938723035801</c:v>
                    </c:pt>
                    <c:pt idx="7489">
                      <c:v>0.57977788971727295</c:v>
                    </c:pt>
                    <c:pt idx="7490">
                      <c:v>0.57060161554531497</c:v>
                    </c:pt>
                    <c:pt idx="7491">
                      <c:v>0.55677101401012796</c:v>
                    </c:pt>
                    <c:pt idx="7492">
                      <c:v>0.53833902398096001</c:v>
                    </c:pt>
                    <c:pt idx="7493">
                      <c:v>0.52282963025804796</c:v>
                    </c:pt>
                    <c:pt idx="7494">
                      <c:v>0.52978499156612402</c:v>
                    </c:pt>
                    <c:pt idx="7495">
                      <c:v>0.53111828789101201</c:v>
                    </c:pt>
                    <c:pt idx="7496">
                      <c:v>0.55097559914168204</c:v>
                    </c:pt>
                    <c:pt idx="7497">
                      <c:v>0.56069928513319101</c:v>
                    </c:pt>
                    <c:pt idx="7498">
                      <c:v>0.55843013432740096</c:v>
                    </c:pt>
                    <c:pt idx="7499">
                      <c:v>0.55626754137311196</c:v>
                    </c:pt>
                    <c:pt idx="7500">
                      <c:v>0.56743058807545499</c:v>
                    </c:pt>
                    <c:pt idx="7501">
                      <c:v>0.54624974826712502</c:v>
                    </c:pt>
                    <c:pt idx="7502">
                      <c:v>0.54444689313421002</c:v>
                    </c:pt>
                    <c:pt idx="7503">
                      <c:v>0.55629073037792398</c:v>
                    </c:pt>
                    <c:pt idx="7504">
                      <c:v>0.57818325283806604</c:v>
                    </c:pt>
                    <c:pt idx="7505">
                      <c:v>0.55312258058096198</c:v>
                    </c:pt>
                    <c:pt idx="7506">
                      <c:v>0.55052985619213501</c:v>
                    </c:pt>
                    <c:pt idx="7507">
                      <c:v>0.55985480458686798</c:v>
                    </c:pt>
                    <c:pt idx="7508">
                      <c:v>0.58669831131284</c:v>
                    </c:pt>
                    <c:pt idx="7509">
                      <c:v>0.60358085329262801</c:v>
                    </c:pt>
                    <c:pt idx="7510">
                      <c:v>0.63797435651208101</c:v>
                    </c:pt>
                    <c:pt idx="7511">
                      <c:v>0.63538537645324999</c:v>
                    </c:pt>
                    <c:pt idx="7512">
                      <c:v>0.61978929220439305</c:v>
                    </c:pt>
                    <c:pt idx="7513">
                      <c:v>0.59234447548006497</c:v>
                    </c:pt>
                    <c:pt idx="7514">
                      <c:v>0.61556900563304495</c:v>
                    </c:pt>
                    <c:pt idx="7515">
                      <c:v>0.58920558266469603</c:v>
                    </c:pt>
                    <c:pt idx="7516">
                      <c:v>0.56837328901846895</c:v>
                    </c:pt>
                    <c:pt idx="7517">
                      <c:v>0.55447509919081805</c:v>
                    </c:pt>
                    <c:pt idx="7518">
                      <c:v>0.55411408696064102</c:v>
                    </c:pt>
                    <c:pt idx="7519">
                      <c:v>0.54279348338051103</c:v>
                    </c:pt>
                    <c:pt idx="7520">
                      <c:v>0.560205781694598</c:v>
                    </c:pt>
                    <c:pt idx="7521">
                      <c:v>0.55965931110136002</c:v>
                    </c:pt>
                    <c:pt idx="7522">
                      <c:v>0.56095905868231699</c:v>
                    </c:pt>
                    <c:pt idx="7523">
                      <c:v>0.55897384017725005</c:v>
                    </c:pt>
                    <c:pt idx="7524">
                      <c:v>0.55190975280212196</c:v>
                    </c:pt>
                    <c:pt idx="7525">
                      <c:v>0.55043885914497004</c:v>
                    </c:pt>
                    <c:pt idx="7526">
                      <c:v>0.55895601137888795</c:v>
                    </c:pt>
                    <c:pt idx="7527">
                      <c:v>0.54679543169293798</c:v>
                    </c:pt>
                    <c:pt idx="7528">
                      <c:v>0.55470733971076502</c:v>
                    </c:pt>
                    <c:pt idx="7529">
                      <c:v>0.54228055284607002</c:v>
                    </c:pt>
                    <c:pt idx="7530">
                      <c:v>0.55067493928802302</c:v>
                    </c:pt>
                    <c:pt idx="7531">
                      <c:v>0.54480836213944595</c:v>
                    </c:pt>
                    <c:pt idx="7532">
                      <c:v>0.51175489531809404</c:v>
                    </c:pt>
                    <c:pt idx="7533">
                      <c:v>0.51889687047389699</c:v>
                    </c:pt>
                    <c:pt idx="7534">
                      <c:v>0.50321073589245802</c:v>
                    </c:pt>
                    <c:pt idx="7535">
                      <c:v>0.49794083801698602</c:v>
                    </c:pt>
                    <c:pt idx="7536">
                      <c:v>0.50023631149192704</c:v>
                    </c:pt>
                    <c:pt idx="7537">
                      <c:v>0.49449092553609297</c:v>
                    </c:pt>
                    <c:pt idx="7538">
                      <c:v>0.51365644801753196</c:v>
                    </c:pt>
                    <c:pt idx="7539">
                      <c:v>0.521747320926083</c:v>
                    </c:pt>
                    <c:pt idx="7540">
                      <c:v>0.52674026127350904</c:v>
                    </c:pt>
                    <c:pt idx="7541">
                      <c:v>0.52359585783262597</c:v>
                    </c:pt>
                    <c:pt idx="7542">
                      <c:v>0.51630886086856398</c:v>
                    </c:pt>
                    <c:pt idx="7543">
                      <c:v>0.50338982383920805</c:v>
                    </c:pt>
                    <c:pt idx="7544">
                      <c:v>0.48485476885188999</c:v>
                    </c:pt>
                    <c:pt idx="7545">
                      <c:v>0.49394416052447898</c:v>
                    </c:pt>
                    <c:pt idx="7546">
                      <c:v>0.500326206652011</c:v>
                    </c:pt>
                    <c:pt idx="7547">
                      <c:v>0.50144448542780495</c:v>
                    </c:pt>
                    <c:pt idx="7548">
                      <c:v>0.51035939697955202</c:v>
                    </c:pt>
                    <c:pt idx="7549">
                      <c:v>0.50903007774881903</c:v>
                    </c:pt>
                    <c:pt idx="7550">
                      <c:v>0.50451807512369595</c:v>
                    </c:pt>
                    <c:pt idx="7551">
                      <c:v>0.497213609214392</c:v>
                    </c:pt>
                    <c:pt idx="7552">
                      <c:v>0.499700774042036</c:v>
                    </c:pt>
                    <c:pt idx="7553">
                      <c:v>0.49141831034572198</c:v>
                    </c:pt>
                    <c:pt idx="7554">
                      <c:v>0.48796471174073702</c:v>
                    </c:pt>
                    <c:pt idx="7555">
                      <c:v>0.48894399152177298</c:v>
                    </c:pt>
                    <c:pt idx="7556">
                      <c:v>0.48886788541788601</c:v>
                    </c:pt>
                    <c:pt idx="7557">
                      <c:v>0.49945725125430102</c:v>
                    </c:pt>
                    <c:pt idx="7558">
                      <c:v>0.49163847924554799</c:v>
                    </c:pt>
                    <c:pt idx="7559">
                      <c:v>0.48063225600484499</c:v>
                    </c:pt>
                    <c:pt idx="7560">
                      <c:v>0.48228129720191698</c:v>
                    </c:pt>
                    <c:pt idx="7561">
                      <c:v>0.48306722196150098</c:v>
                    </c:pt>
                    <c:pt idx="7562">
                      <c:v>0.48004188226566702</c:v>
                    </c:pt>
                    <c:pt idx="7563">
                      <c:v>0.48583689689310899</c:v>
                    </c:pt>
                    <c:pt idx="7564">
                      <c:v>0.48542451094785199</c:v>
                    </c:pt>
                    <c:pt idx="7565">
                      <c:v>0.47780806363825201</c:v>
                    </c:pt>
                    <c:pt idx="7566">
                      <c:v>0.48490902760619597</c:v>
                    </c:pt>
                    <c:pt idx="7567">
                      <c:v>0.467333983213712</c:v>
                    </c:pt>
                    <c:pt idx="7568">
                      <c:v>0.52579484737363102</c:v>
                    </c:pt>
                    <c:pt idx="7569">
                      <c:v>0.58126839238758699</c:v>
                    </c:pt>
                    <c:pt idx="7570">
                      <c:v>0.55962464183911997</c:v>
                    </c:pt>
                    <c:pt idx="7571">
                      <c:v>0.59448194256654696</c:v>
                    </c:pt>
                    <c:pt idx="7572">
                      <c:v>0.57862025279144702</c:v>
                    </c:pt>
                    <c:pt idx="7573">
                      <c:v>0.57459114633158404</c:v>
                    </c:pt>
                    <c:pt idx="7574">
                      <c:v>0.53835530090582995</c:v>
                    </c:pt>
                    <c:pt idx="7575">
                      <c:v>0.54986687908069098</c:v>
                    </c:pt>
                    <c:pt idx="7576">
                      <c:v>0.545962290431944</c:v>
                    </c:pt>
                    <c:pt idx="7577">
                      <c:v>0.54452459571799705</c:v>
                    </c:pt>
                    <c:pt idx="7578">
                      <c:v>0.53394859474492595</c:v>
                    </c:pt>
                    <c:pt idx="7579">
                      <c:v>0.52861336996063701</c:v>
                    </c:pt>
                    <c:pt idx="7580">
                      <c:v>0.53944038777207803</c:v>
                    </c:pt>
                    <c:pt idx="7581">
                      <c:v>0.54914579250136297</c:v>
                    </c:pt>
                    <c:pt idx="7582">
                      <c:v>0.53274243992848103</c:v>
                    </c:pt>
                    <c:pt idx="7583">
                      <c:v>0.52897634113991499</c:v>
                    </c:pt>
                    <c:pt idx="7584">
                      <c:v>0.52895858564498999</c:v>
                    </c:pt>
                    <c:pt idx="7585">
                      <c:v>0.53454362453210802</c:v>
                    </c:pt>
                    <c:pt idx="7586">
                      <c:v>0.533610672008902</c:v>
                    </c:pt>
                    <c:pt idx="7587">
                      <c:v>0.54306002669188502</c:v>
                    </c:pt>
                    <c:pt idx="7588">
                      <c:v>0.56210781502375096</c:v>
                    </c:pt>
                    <c:pt idx="7589">
                      <c:v>0.55786073100136402</c:v>
                    </c:pt>
                    <c:pt idx="7590">
                      <c:v>0.56833650485114495</c:v>
                    </c:pt>
                    <c:pt idx="7591">
                      <c:v>0.55922120004102505</c:v>
                    </c:pt>
                    <c:pt idx="7592">
                      <c:v>0.57202039928526804</c:v>
                    </c:pt>
                    <c:pt idx="7593">
                      <c:v>0.57552014815764496</c:v>
                    </c:pt>
                    <c:pt idx="7594">
                      <c:v>0.58167349690067305</c:v>
                    </c:pt>
                    <c:pt idx="7595">
                      <c:v>0.56467202149765805</c:v>
                    </c:pt>
                    <c:pt idx="7596">
                      <c:v>0.534453605271344</c:v>
                    </c:pt>
                    <c:pt idx="7597">
                      <c:v>0.52415189994456701</c:v>
                    </c:pt>
                    <c:pt idx="7598">
                      <c:v>0.55066458822516595</c:v>
                    </c:pt>
                    <c:pt idx="7599">
                      <c:v>0.57972487731703604</c:v>
                    </c:pt>
                    <c:pt idx="7600">
                      <c:v>0.57054221350286505</c:v>
                    </c:pt>
                    <c:pt idx="7601">
                      <c:v>0.58102925235826297</c:v>
                    </c:pt>
                    <c:pt idx="7602">
                      <c:v>0.57960624403208505</c:v>
                    </c:pt>
                    <c:pt idx="7603">
                      <c:v>0.616524544285867</c:v>
                    </c:pt>
                    <c:pt idx="7604">
                      <c:v>0.60357173368366601</c:v>
                    </c:pt>
                    <c:pt idx="7605">
                      <c:v>0.62723678656133397</c:v>
                    </c:pt>
                    <c:pt idx="7606">
                      <c:v>0.61656996671710196</c:v>
                    </c:pt>
                    <c:pt idx="7607">
                      <c:v>0.62820346805167704</c:v>
                    </c:pt>
                    <c:pt idx="7608">
                      <c:v>0.63620062349345097</c:v>
                    </c:pt>
                    <c:pt idx="7609">
                      <c:v>0.628859233874004</c:v>
                    </c:pt>
                    <c:pt idx="7610">
                      <c:v>0.63082353090784604</c:v>
                    </c:pt>
                    <c:pt idx="7611">
                      <c:v>0.67313876967395303</c:v>
                    </c:pt>
                    <c:pt idx="7612">
                      <c:v>0.66412370697189305</c:v>
                    </c:pt>
                    <c:pt idx="7613">
                      <c:v>0.69169869343005697</c:v>
                    </c:pt>
                    <c:pt idx="7614">
                      <c:v>0.702846803679264</c:v>
                    </c:pt>
                    <c:pt idx="7615">
                      <c:v>0.68615303341615697</c:v>
                    </c:pt>
                    <c:pt idx="7616">
                      <c:v>0.75515892446849198</c:v>
                    </c:pt>
                    <c:pt idx="7617">
                      <c:v>0.78591581537371702</c:v>
                    </c:pt>
                    <c:pt idx="7618">
                      <c:v>0.77647308993172703</c:v>
                    </c:pt>
                    <c:pt idx="7619">
                      <c:v>0.75853924276864204</c:v>
                    </c:pt>
                    <c:pt idx="7620">
                      <c:v>0.74139390745423095</c:v>
                    </c:pt>
                    <c:pt idx="7621">
                      <c:v>0.72588576662920601</c:v>
                    </c:pt>
                    <c:pt idx="7622">
                      <c:v>0.71986134933810997</c:v>
                    </c:pt>
                    <c:pt idx="7623">
                      <c:v>0.71483562596237105</c:v>
                    </c:pt>
                    <c:pt idx="7624">
                      <c:v>0.74262590648822802</c:v>
                    </c:pt>
                    <c:pt idx="7625">
                      <c:v>0.80020125039242596</c:v>
                    </c:pt>
                    <c:pt idx="7626">
                      <c:v>0.80560002868283298</c:v>
                    </c:pt>
                    <c:pt idx="7627">
                      <c:v>0.79071069572527497</c:v>
                    </c:pt>
                    <c:pt idx="7628">
                      <c:v>0.76250019107344702</c:v>
                    </c:pt>
                    <c:pt idx="7629">
                      <c:v>0.74221188015810302</c:v>
                    </c:pt>
                    <c:pt idx="7630">
                      <c:v>0.72264405620483696</c:v>
                    </c:pt>
                    <c:pt idx="7631">
                      <c:v>0.71620403896448903</c:v>
                    </c:pt>
                    <c:pt idx="7632">
                      <c:v>0.72220733799273895</c:v>
                    </c:pt>
                    <c:pt idx="7633">
                      <c:v>0.73278556929640004</c:v>
                    </c:pt>
                    <c:pt idx="7634">
                      <c:v>0.71734541887999403</c:v>
                    </c:pt>
                    <c:pt idx="7635">
                      <c:v>0.713806053370726</c:v>
                    </c:pt>
                    <c:pt idx="7636">
                      <c:v>0.70316319397152305</c:v>
                    </c:pt>
                    <c:pt idx="7637">
                      <c:v>0.67677549959153105</c:v>
                    </c:pt>
                    <c:pt idx="7638">
                      <c:v>0.69170561153387999</c:v>
                    </c:pt>
                    <c:pt idx="7639">
                      <c:v>0.68325243348934805</c:v>
                    </c:pt>
                    <c:pt idx="7640">
                      <c:v>0.66518832778578596</c:v>
                    </c:pt>
                    <c:pt idx="7641">
                      <c:v>0.67597176546063997</c:v>
                    </c:pt>
                    <c:pt idx="7642">
                      <c:v>0.66678093765393998</c:v>
                    </c:pt>
                    <c:pt idx="7643">
                      <c:v>0.66215036261208304</c:v>
                    </c:pt>
                    <c:pt idx="7644">
                      <c:v>0.64687711768252298</c:v>
                    </c:pt>
                    <c:pt idx="7645">
                      <c:v>0.65613748042913</c:v>
                    </c:pt>
                    <c:pt idx="7646">
                      <c:v>0.65587004781813996</c:v>
                    </c:pt>
                    <c:pt idx="7647">
                      <c:v>0.653282531232244</c:v>
                    </c:pt>
                    <c:pt idx="7648">
                      <c:v>0.651355405841335</c:v>
                    </c:pt>
                    <c:pt idx="7649">
                      <c:v>0.67100168911415903</c:v>
                    </c:pt>
                    <c:pt idx="7650">
                      <c:v>0.64764302135732599</c:v>
                    </c:pt>
                    <c:pt idx="7651">
                      <c:v>0.64249634874501405</c:v>
                    </c:pt>
                    <c:pt idx="7652">
                      <c:v>0.63942604167857597</c:v>
                    </c:pt>
                    <c:pt idx="7653">
                      <c:v>0.64458895776004099</c:v>
                    </c:pt>
                    <c:pt idx="7654">
                      <c:v>0.63909952953636995</c:v>
                    </c:pt>
                    <c:pt idx="7655">
                      <c:v>0.62722888307090796</c:v>
                    </c:pt>
                    <c:pt idx="7656">
                      <c:v>0.62120120853323801</c:v>
                    </c:pt>
                    <c:pt idx="7657">
                      <c:v>0.61979894143544301</c:v>
                    </c:pt>
                    <c:pt idx="7658">
                      <c:v>0.60378646555155502</c:v>
                    </c:pt>
                    <c:pt idx="7659">
                      <c:v>0.67075809948037401</c:v>
                    </c:pt>
                    <c:pt idx="7660">
                      <c:v>0.67719990943088704</c:v>
                    </c:pt>
                    <c:pt idx="7661">
                      <c:v>0.73985635067820399</c:v>
                    </c:pt>
                    <c:pt idx="7662">
                      <c:v>0.69897620661659798</c:v>
                    </c:pt>
                    <c:pt idx="7663">
                      <c:v>0.70933933685249195</c:v>
                    </c:pt>
                    <c:pt idx="7664">
                      <c:v>0.69846243212517301</c:v>
                    </c:pt>
                    <c:pt idx="7665">
                      <c:v>0.69087721674602798</c:v>
                    </c:pt>
                    <c:pt idx="7666">
                      <c:v>0.69589222215658497</c:v>
                    </c:pt>
                    <c:pt idx="7667">
                      <c:v>0.700409262141648</c:v>
                    </c:pt>
                    <c:pt idx="7668">
                      <c:v>0.74569121150950401</c:v>
                    </c:pt>
                    <c:pt idx="7669">
                      <c:v>0.783483656673164</c:v>
                    </c:pt>
                    <c:pt idx="7670">
                      <c:v>0.77352319719353202</c:v>
                    </c:pt>
                    <c:pt idx="7671">
                      <c:v>0.73459836692444902</c:v>
                    </c:pt>
                    <c:pt idx="7672">
                      <c:v>0.71903139660745496</c:v>
                    </c:pt>
                    <c:pt idx="7673">
                      <c:v>0.70212374879887196</c:v>
                    </c:pt>
                    <c:pt idx="7674">
                      <c:v>0.69513225117604704</c:v>
                    </c:pt>
                    <c:pt idx="7675">
                      <c:v>0.74592083719866098</c:v>
                    </c:pt>
                    <c:pt idx="7676">
                      <c:v>0.72531091216718402</c:v>
                    </c:pt>
                    <c:pt idx="7677">
                      <c:v>0.73700561179137003</c:v>
                    </c:pt>
                    <c:pt idx="7678">
                      <c:v>0.73957597438552902</c:v>
                    </c:pt>
                    <c:pt idx="7679">
                      <c:v>0.71775887920753101</c:v>
                    </c:pt>
                    <c:pt idx="7680">
                      <c:v>0.73072854964964895</c:v>
                    </c:pt>
                    <c:pt idx="7681">
                      <c:v>0.73360715090031403</c:v>
                    </c:pt>
                    <c:pt idx="7682">
                      <c:v>0.74170183739700002</c:v>
                    </c:pt>
                    <c:pt idx="7683">
                      <c:v>0.73785177502955401</c:v>
                    </c:pt>
                    <c:pt idx="7684">
                      <c:v>0.74719764428954305</c:v>
                    </c:pt>
                    <c:pt idx="7685">
                      <c:v>0.72901960012160205</c:v>
                    </c:pt>
                    <c:pt idx="7686">
                      <c:v>0.72401863996982896</c:v>
                    </c:pt>
                    <c:pt idx="7687">
                      <c:v>0.70359664815070999</c:v>
                    </c:pt>
                    <c:pt idx="7688">
                      <c:v>0.68899884772191999</c:v>
                    </c:pt>
                    <c:pt idx="7689">
                      <c:v>0.68820514649474596</c:v>
                    </c:pt>
                    <c:pt idx="7690">
                      <c:v>0.703669190254125</c:v>
                    </c:pt>
                    <c:pt idx="7691">
                      <c:v>0.70719165919985405</c:v>
                    </c:pt>
                    <c:pt idx="7692">
                      <c:v>0.67612128387468196</c:v>
                    </c:pt>
                    <c:pt idx="7693">
                      <c:v>0.65850902400471201</c:v>
                    </c:pt>
                    <c:pt idx="7694">
                      <c:v>0.654448927340326</c:v>
                    </c:pt>
                    <c:pt idx="7695">
                      <c:v>0.67365469426049895</c:v>
                    </c:pt>
                    <c:pt idx="7696">
                      <c:v>0.69089652792772105</c:v>
                    </c:pt>
                    <c:pt idx="7697">
                      <c:v>0.66679590020389201</c:v>
                    </c:pt>
                    <c:pt idx="7698">
                      <c:v>0.67374639318202001</c:v>
                    </c:pt>
                    <c:pt idx="7699">
                      <c:v>0.68138996798600604</c:v>
                    </c:pt>
                    <c:pt idx="7700">
                      <c:v>0.68612712654704699</c:v>
                    </c:pt>
                    <c:pt idx="7701">
                      <c:v>0.70752987048391602</c:v>
                    </c:pt>
                    <c:pt idx="7702">
                      <c:v>0.72901438784777794</c:v>
                    </c:pt>
                    <c:pt idx="7703">
                      <c:v>0.73092681570845697</c:v>
                    </c:pt>
                    <c:pt idx="7704">
                      <c:v>0.71252007068777601</c:v>
                    </c:pt>
                    <c:pt idx="7705">
                      <c:v>0.69854454740800698</c:v>
                    </c:pt>
                    <c:pt idx="7706">
                      <c:v>0.70841951025719796</c:v>
                    </c:pt>
                    <c:pt idx="7707">
                      <c:v>0.69739265455518196</c:v>
                    </c:pt>
                    <c:pt idx="7708">
                      <c:v>0.67714115551572596</c:v>
                    </c:pt>
                    <c:pt idx="7709">
                      <c:v>0.66586815391285503</c:v>
                    </c:pt>
                    <c:pt idx="7710">
                      <c:v>0.66682758997605496</c:v>
                    </c:pt>
                    <c:pt idx="7711">
                      <c:v>0.65624847249713103</c:v>
                    </c:pt>
                    <c:pt idx="7712">
                      <c:v>0.67489711530441598</c:v>
                    </c:pt>
                    <c:pt idx="7713">
                      <c:v>0.66893421357291105</c:v>
                    </c:pt>
                    <c:pt idx="7714">
                      <c:v>0.66742248584006603</c:v>
                    </c:pt>
                    <c:pt idx="7715">
                      <c:v>0.65317277222687298</c:v>
                    </c:pt>
                    <c:pt idx="7716">
                      <c:v>0.65972833756640903</c:v>
                    </c:pt>
                    <c:pt idx="7717">
                      <c:v>0.651523942194703</c:v>
                    </c:pt>
                    <c:pt idx="7718">
                      <c:v>0.64536956247206401</c:v>
                    </c:pt>
                    <c:pt idx="7719">
                      <c:v>0.64039651541164599</c:v>
                    </c:pt>
                    <c:pt idx="7720">
                      <c:v>0.64323235597292305</c:v>
                    </c:pt>
                    <c:pt idx="7721">
                      <c:v>0.63698770511129998</c:v>
                    </c:pt>
                    <c:pt idx="7722">
                      <c:v>0.62175825166836196</c:v>
                    </c:pt>
                    <c:pt idx="7723">
                      <c:v>0.63117798133580205</c:v>
                    </c:pt>
                    <c:pt idx="7724">
                      <c:v>0.59988831450910296</c:v>
                    </c:pt>
                    <c:pt idx="7725">
                      <c:v>0.58932389907647598</c:v>
                    </c:pt>
                    <c:pt idx="7726">
                      <c:v>0.56740324968408995</c:v>
                    </c:pt>
                    <c:pt idx="7727">
                      <c:v>0.57370225943504904</c:v>
                    </c:pt>
                    <c:pt idx="7728">
                      <c:v>0.549044834982923</c:v>
                    </c:pt>
                    <c:pt idx="7729">
                      <c:v>0.55312131765500905</c:v>
                    </c:pt>
                    <c:pt idx="7730">
                      <c:v>0.55060161279198505</c:v>
                    </c:pt>
                    <c:pt idx="7731">
                      <c:v>0.54687688553175395</c:v>
                    </c:pt>
                    <c:pt idx="7732">
                      <c:v>0.55903180250774398</c:v>
                    </c:pt>
                    <c:pt idx="7733">
                      <c:v>0.56940063012166597</c:v>
                    </c:pt>
                    <c:pt idx="7734">
                      <c:v>0.57020121622450304</c:v>
                    </c:pt>
                    <c:pt idx="7735">
                      <c:v>0.58074729033099903</c:v>
                    </c:pt>
                    <c:pt idx="7736">
                      <c:v>0.58237930455531295</c:v>
                    </c:pt>
                    <c:pt idx="7737">
                      <c:v>0.60520892896805201</c:v>
                    </c:pt>
                    <c:pt idx="7738">
                      <c:v>0.59081058738773795</c:v>
                    </c:pt>
                    <c:pt idx="7739">
                      <c:v>0.59492983091653295</c:v>
                    </c:pt>
                    <c:pt idx="7740">
                      <c:v>0.58738724285088295</c:v>
                    </c:pt>
                    <c:pt idx="7741">
                      <c:v>0.59682454180375599</c:v>
                    </c:pt>
                    <c:pt idx="7742">
                      <c:v>0.58060307506874198</c:v>
                    </c:pt>
                    <c:pt idx="7743">
                      <c:v>0.57799620443684296</c:v>
                    </c:pt>
                    <c:pt idx="7744">
                      <c:v>0.56872846472485294</c:v>
                    </c:pt>
                    <c:pt idx="7745">
                      <c:v>0.59404080993372799</c:v>
                    </c:pt>
                    <c:pt idx="7746">
                      <c:v>0.58129730088653897</c:v>
                    </c:pt>
                    <c:pt idx="7747">
                      <c:v>0.58742816546185495</c:v>
                    </c:pt>
                    <c:pt idx="7748">
                      <c:v>0.58087108622283001</c:v>
                    </c:pt>
                    <c:pt idx="7749">
                      <c:v>0.56447972700538795</c:v>
                    </c:pt>
                    <c:pt idx="7750">
                      <c:v>0.55087857140965901</c:v>
                    </c:pt>
                    <c:pt idx="7751">
                      <c:v>0.54510275880387105</c:v>
                    </c:pt>
                    <c:pt idx="7752">
                      <c:v>0.51155261694540599</c:v>
                    </c:pt>
                    <c:pt idx="7753">
                      <c:v>0.50322573860609199</c:v>
                    </c:pt>
                    <c:pt idx="7754">
                      <c:v>0.49589289528614999</c:v>
                    </c:pt>
                    <c:pt idx="7755">
                      <c:v>0.491452270640442</c:v>
                    </c:pt>
                    <c:pt idx="7756">
                      <c:v>0.48820369998136198</c:v>
                    </c:pt>
                    <c:pt idx="7757">
                      <c:v>0.48201980992617999</c:v>
                    </c:pt>
                    <c:pt idx="7758">
                      <c:v>0.483314652485135</c:v>
                    </c:pt>
                    <c:pt idx="7759">
                      <c:v>0.47876694877811798</c:v>
                    </c:pt>
                    <c:pt idx="7760">
                      <c:v>0.48302494121627498</c:v>
                    </c:pt>
                    <c:pt idx="7761">
                      <c:v>0.48237627498802099</c:v>
                    </c:pt>
                    <c:pt idx="7762">
                      <c:v>0.49485024220348101</c:v>
                    </c:pt>
                    <c:pt idx="7763">
                      <c:v>0.49421689101052602</c:v>
                    </c:pt>
                    <c:pt idx="7764">
                      <c:v>0.48752459031918899</c:v>
                    </c:pt>
                    <c:pt idx="7765">
                      <c:v>0.49148453871463399</c:v>
                    </c:pt>
                    <c:pt idx="7766">
                      <c:v>0.52437745415072101</c:v>
                    </c:pt>
                    <c:pt idx="7767">
                      <c:v>0.52765998226929101</c:v>
                    </c:pt>
                    <c:pt idx="7768">
                      <c:v>0.52582534997911301</c:v>
                    </c:pt>
                    <c:pt idx="7769">
                      <c:v>0.48925944417878803</c:v>
                    </c:pt>
                    <c:pt idx="7770">
                      <c:v>0.489789495457785</c:v>
                    </c:pt>
                    <c:pt idx="7771">
                      <c:v>0.48486356232378902</c:v>
                    </c:pt>
                    <c:pt idx="7772">
                      <c:v>0.48355520811568098</c:v>
                    </c:pt>
                    <c:pt idx="7773">
                      <c:v>0.48295481234385801</c:v>
                    </c:pt>
                    <c:pt idx="7774">
                      <c:v>0.482847563780126</c:v>
                    </c:pt>
                    <c:pt idx="7775">
                      <c:v>0.48253630250179502</c:v>
                    </c:pt>
                    <c:pt idx="7776">
                      <c:v>0.48372485695726503</c:v>
                    </c:pt>
                    <c:pt idx="7777">
                      <c:v>0.49828947829378201</c:v>
                    </c:pt>
                    <c:pt idx="7778">
                      <c:v>0.49317805349573102</c:v>
                    </c:pt>
                    <c:pt idx="7779">
                      <c:v>0.50183114403252504</c:v>
                    </c:pt>
                    <c:pt idx="7780">
                      <c:v>0.51398579353226004</c:v>
                    </c:pt>
                    <c:pt idx="7781">
                      <c:v>0.53735080189461204</c:v>
                    </c:pt>
                    <c:pt idx="7782">
                      <c:v>0.50784641372512196</c:v>
                    </c:pt>
                    <c:pt idx="7783">
                      <c:v>0.52093822499770404</c:v>
                    </c:pt>
                    <c:pt idx="7784">
                      <c:v>0.53703909688128004</c:v>
                    </c:pt>
                    <c:pt idx="7785">
                      <c:v>0.55764400647783097</c:v>
                    </c:pt>
                    <c:pt idx="7786">
                      <c:v>0.55141361929411004</c:v>
                    </c:pt>
                    <c:pt idx="7787">
                      <c:v>0.51860991197112005</c:v>
                    </c:pt>
                    <c:pt idx="7788">
                      <c:v>0.51939289067947603</c:v>
                    </c:pt>
                    <c:pt idx="7789">
                      <c:v>0.52605746373005002</c:v>
                    </c:pt>
                    <c:pt idx="7790">
                      <c:v>0.54389857007460296</c:v>
                    </c:pt>
                    <c:pt idx="7791">
                      <c:v>0.55793189940117904</c:v>
                    </c:pt>
                    <c:pt idx="7792">
                      <c:v>0.55092174322968201</c:v>
                    </c:pt>
                    <c:pt idx="7793">
                      <c:v>0.54710497234676803</c:v>
                    </c:pt>
                    <c:pt idx="7794">
                      <c:v>0.54841092309536199</c:v>
                    </c:pt>
                    <c:pt idx="7795">
                      <c:v>0.55356248787338902</c:v>
                    </c:pt>
                    <c:pt idx="7796">
                      <c:v>0.57264935687785501</c:v>
                    </c:pt>
                    <c:pt idx="7797">
                      <c:v>0.55718528915575904</c:v>
                    </c:pt>
                    <c:pt idx="7798">
                      <c:v>0.571051937015847</c:v>
                    </c:pt>
                    <c:pt idx="7799">
                      <c:v>0.59884317470891901</c:v>
                    </c:pt>
                    <c:pt idx="7800">
                      <c:v>0.617419433643421</c:v>
                    </c:pt>
                    <c:pt idx="7801">
                      <c:v>0.60974437436413997</c:v>
                    </c:pt>
                    <c:pt idx="7802">
                      <c:v>0.60690257412806103</c:v>
                    </c:pt>
                    <c:pt idx="7803">
                      <c:v>0.59623335561458901</c:v>
                    </c:pt>
                    <c:pt idx="7804">
                      <c:v>0.60807827714672802</c:v>
                    </c:pt>
                    <c:pt idx="7805">
                      <c:v>0.53413665690561396</c:v>
                    </c:pt>
                    <c:pt idx="7806">
                      <c:v>0.49679003584961401</c:v>
                    </c:pt>
                    <c:pt idx="7807">
                      <c:v>0.48811373598774699</c:v>
                    </c:pt>
                    <c:pt idx="7808">
                      <c:v>0.48728066460465702</c:v>
                    </c:pt>
                    <c:pt idx="7809">
                      <c:v>0.48764012736363299</c:v>
                    </c:pt>
                    <c:pt idx="7810">
                      <c:v>0.45152440640283897</c:v>
                    </c:pt>
                    <c:pt idx="7811">
                      <c:v>0.42286682516065799</c:v>
                    </c:pt>
                    <c:pt idx="7812">
                      <c:v>0.457070966337701</c:v>
                    </c:pt>
                    <c:pt idx="7813">
                      <c:v>0.447927688564077</c:v>
                    </c:pt>
                    <c:pt idx="7814">
                      <c:v>0.45531189524633597</c:v>
                    </c:pt>
                    <c:pt idx="7815">
                      <c:v>0.42014502654673203</c:v>
                    </c:pt>
                    <c:pt idx="7816">
                      <c:v>0.43221488133276798</c:v>
                    </c:pt>
                    <c:pt idx="7817">
                      <c:v>0.49214009793667801</c:v>
                    </c:pt>
                    <c:pt idx="7818">
                      <c:v>0.48264530117223098</c:v>
                    </c:pt>
                    <c:pt idx="7819">
                      <c:v>0.45698715287228298</c:v>
                    </c:pt>
                    <c:pt idx="7820">
                      <c:v>0.43722677493417</c:v>
                    </c:pt>
                    <c:pt idx="7821">
                      <c:v>0.440022269999579</c:v>
                    </c:pt>
                    <c:pt idx="7822">
                      <c:v>0.42762186759045501</c:v>
                    </c:pt>
                    <c:pt idx="7823">
                      <c:v>0.41004759530350898</c:v>
                    </c:pt>
                    <c:pt idx="7824">
                      <c:v>0.40713094878912198</c:v>
                    </c:pt>
                    <c:pt idx="7825">
                      <c:v>0.375977049673551</c:v>
                    </c:pt>
                    <c:pt idx="7826">
                      <c:v>0.378609725934203</c:v>
                    </c:pt>
                    <c:pt idx="7827">
                      <c:v>0.39397455160762601</c:v>
                    </c:pt>
                    <c:pt idx="7828">
                      <c:v>0.39699843325557799</c:v>
                    </c:pt>
                    <c:pt idx="7829">
                      <c:v>0.38960911848431701</c:v>
                    </c:pt>
                    <c:pt idx="7830">
                      <c:v>0.42346530141435301</c:v>
                    </c:pt>
                    <c:pt idx="7831">
                      <c:v>0.431080015393428</c:v>
                    </c:pt>
                    <c:pt idx="7832">
                      <c:v>0.44771239856947398</c:v>
                    </c:pt>
                    <c:pt idx="7833">
                      <c:v>0.44179813376705002</c:v>
                    </c:pt>
                    <c:pt idx="7834">
                      <c:v>0.43898019477504002</c:v>
                    </c:pt>
                    <c:pt idx="7835">
                      <c:v>0.43518221984331801</c:v>
                    </c:pt>
                    <c:pt idx="7836">
                      <c:v>0.42301316215076401</c:v>
                    </c:pt>
                    <c:pt idx="7837">
                      <c:v>0.43194716434943298</c:v>
                    </c:pt>
                    <c:pt idx="7838">
                      <c:v>0.43040084636058801</c:v>
                    </c:pt>
                    <c:pt idx="7839">
                      <c:v>0.42521176119404702</c:v>
                    </c:pt>
                    <c:pt idx="7840">
                      <c:v>0.42748420163683998</c:v>
                    </c:pt>
                    <c:pt idx="7841">
                      <c:v>0.41429477809391602</c:v>
                    </c:pt>
                    <c:pt idx="7842">
                      <c:v>0.41006456017392401</c:v>
                    </c:pt>
                    <c:pt idx="7843">
                      <c:v>0.37832982529784998</c:v>
                    </c:pt>
                    <c:pt idx="7844">
                      <c:v>0.34519700072144899</c:v>
                    </c:pt>
                    <c:pt idx="7845">
                      <c:v>0.33949605315924603</c:v>
                    </c:pt>
                    <c:pt idx="7846">
                      <c:v>0.345462278358873</c:v>
                    </c:pt>
                    <c:pt idx="7847">
                      <c:v>0.34285500573664202</c:v>
                    </c:pt>
                    <c:pt idx="7848">
                      <c:v>0.34589381661803598</c:v>
                    </c:pt>
                    <c:pt idx="7849">
                      <c:v>0.34269968980538601</c:v>
                    </c:pt>
                    <c:pt idx="7850">
                      <c:v>0.34317428152394702</c:v>
                    </c:pt>
                    <c:pt idx="7851">
                      <c:v>0.353650177225382</c:v>
                    </c:pt>
                    <c:pt idx="7852">
                      <c:v>0.37643553756829401</c:v>
                    </c:pt>
                    <c:pt idx="7853">
                      <c:v>0.40459062266884599</c:v>
                    </c:pt>
                    <c:pt idx="7854">
                      <c:v>0.4036873329865</c:v>
                    </c:pt>
                    <c:pt idx="7855">
                      <c:v>0.405301532760313</c:v>
                    </c:pt>
                    <c:pt idx="7856">
                      <c:v>0.40148086341585798</c:v>
                    </c:pt>
                    <c:pt idx="7857">
                      <c:v>0.396131976040626</c:v>
                    </c:pt>
                    <c:pt idx="7858">
                      <c:v>0.39854484527811201</c:v>
                    </c:pt>
                    <c:pt idx="7859">
                      <c:v>0.40120337761070002</c:v>
                    </c:pt>
                    <c:pt idx="7860">
                      <c:v>0.40259260179540102</c:v>
                    </c:pt>
                    <c:pt idx="7861">
                      <c:v>0.40154519121516502</c:v>
                    </c:pt>
                    <c:pt idx="7862">
                      <c:v>0.38887342466595298</c:v>
                    </c:pt>
                    <c:pt idx="7863">
                      <c:v>0.38805735470858099</c:v>
                    </c:pt>
                    <c:pt idx="7864">
                      <c:v>0.38563400438051998</c:v>
                    </c:pt>
                    <c:pt idx="7865">
                      <c:v>0.37389136375938498</c:v>
                    </c:pt>
                    <c:pt idx="7866">
                      <c:v>0.37186866262434898</c:v>
                    </c:pt>
                    <c:pt idx="7867">
                      <c:v>0.37420049531000199</c:v>
                    </c:pt>
                    <c:pt idx="7868">
                      <c:v>0.37660070113795102</c:v>
                    </c:pt>
                    <c:pt idx="7869">
                      <c:v>0.377045548358456</c:v>
                    </c:pt>
                    <c:pt idx="7870">
                      <c:v>0.37468330124035298</c:v>
                    </c:pt>
                    <c:pt idx="7871">
                      <c:v>0.37560924108156502</c:v>
                    </c:pt>
                    <c:pt idx="7872">
                      <c:v>0.37322194698325201</c:v>
                    </c:pt>
                    <c:pt idx="7873">
                      <c:v>0.368784191996471</c:v>
                    </c:pt>
                    <c:pt idx="7874">
                      <c:v>0.36928261073511698</c:v>
                    </c:pt>
                    <c:pt idx="7875">
                      <c:v>0.36122124744897699</c:v>
                    </c:pt>
                    <c:pt idx="7876">
                      <c:v>0.34050877844884703</c:v>
                    </c:pt>
                    <c:pt idx="7877">
                      <c:v>0.359048800251343</c:v>
                    </c:pt>
                    <c:pt idx="7878">
                      <c:v>0.35012866069528298</c:v>
                    </c:pt>
                    <c:pt idx="7879">
                      <c:v>0.35051209630047903</c:v>
                    </c:pt>
                    <c:pt idx="7880">
                      <c:v>0.34700581693376398</c:v>
                    </c:pt>
                    <c:pt idx="7881">
                      <c:v>0.34486887120654702</c:v>
                    </c:pt>
                    <c:pt idx="7882">
                      <c:v>0.34673640259939498</c:v>
                    </c:pt>
                    <c:pt idx="7883">
                      <c:v>0.35244639024824997</c:v>
                    </c:pt>
                    <c:pt idx="7884">
                      <c:v>0.350445213650452</c:v>
                    </c:pt>
                    <c:pt idx="7885">
                      <c:v>0.35199641616008398</c:v>
                    </c:pt>
                    <c:pt idx="7886">
                      <c:v>0.353727873007879</c:v>
                    </c:pt>
                    <c:pt idx="7887">
                      <c:v>0.360618725326735</c:v>
                    </c:pt>
                    <c:pt idx="7888">
                      <c:v>0.36426074482840398</c:v>
                    </c:pt>
                    <c:pt idx="7889">
                      <c:v>0.36840358522348099</c:v>
                    </c:pt>
                    <c:pt idx="7890">
                      <c:v>0.37237363505363702</c:v>
                    </c:pt>
                    <c:pt idx="7891">
                      <c:v>0.36932298966830401</c:v>
                    </c:pt>
                    <c:pt idx="7892">
                      <c:v>0.364955394411625</c:v>
                    </c:pt>
                    <c:pt idx="7893">
                      <c:v>0.35962444628251</c:v>
                    </c:pt>
                    <c:pt idx="7894">
                      <c:v>0.35198012821637198</c:v>
                    </c:pt>
                    <c:pt idx="7895">
                      <c:v>0.35300577512124098</c:v>
                    </c:pt>
                    <c:pt idx="7896">
                      <c:v>0.35291316253175797</c:v>
                    </c:pt>
                    <c:pt idx="7897">
                      <c:v>0.35689437437635002</c:v>
                    </c:pt>
                    <c:pt idx="7898">
                      <c:v>0.36156890838849698</c:v>
                    </c:pt>
                    <c:pt idx="7899">
                      <c:v>0.35849306659921898</c:v>
                    </c:pt>
                    <c:pt idx="7900">
                      <c:v>0.35463789555749498</c:v>
                    </c:pt>
                    <c:pt idx="7901">
                      <c:v>0.35350414102003502</c:v>
                    </c:pt>
                    <c:pt idx="7902">
                      <c:v>0.34996889393478198</c:v>
                    </c:pt>
                    <c:pt idx="7903">
                      <c:v>0.34903973520257597</c:v>
                    </c:pt>
                    <c:pt idx="7904">
                      <c:v>0.34285898493075301</c:v>
                    </c:pt>
                    <c:pt idx="7905">
                      <c:v>0.34908882151368298</c:v>
                    </c:pt>
                    <c:pt idx="7906">
                      <c:v>0.34661350483793302</c:v>
                    </c:pt>
                    <c:pt idx="7907">
                      <c:v>0.34751613596544201</c:v>
                    </c:pt>
                    <c:pt idx="7908">
                      <c:v>0.345609930802112</c:v>
                    </c:pt>
                    <c:pt idx="7909">
                      <c:v>0.34292468538120302</c:v>
                    </c:pt>
                    <c:pt idx="7910">
                      <c:v>0.34365907191196998</c:v>
                    </c:pt>
                    <c:pt idx="7911">
                      <c:v>0.34406820504213997</c:v>
                    </c:pt>
                    <c:pt idx="7912">
                      <c:v>0.33642634580832798</c:v>
                    </c:pt>
                    <c:pt idx="7913">
                      <c:v>0.331327364773713</c:v>
                    </c:pt>
                    <c:pt idx="7914">
                      <c:v>0.32809224089804701</c:v>
                    </c:pt>
                    <c:pt idx="7915">
                      <c:v>0.32565608079636699</c:v>
                    </c:pt>
                    <c:pt idx="7916">
                      <c:v>0.31884090605772503</c:v>
                    </c:pt>
                    <c:pt idx="7917">
                      <c:v>0.30713921520882798</c:v>
                    </c:pt>
                    <c:pt idx="7918">
                      <c:v>0.30032507762065203</c:v>
                    </c:pt>
                    <c:pt idx="7919">
                      <c:v>0.29940581290265</c:v>
                    </c:pt>
                    <c:pt idx="7920">
                      <c:v>0.30115705321641001</c:v>
                    </c:pt>
                    <c:pt idx="7921">
                      <c:v>0.29437126739901598</c:v>
                    </c:pt>
                    <c:pt idx="7922">
                      <c:v>0.29382070123346199</c:v>
                    </c:pt>
                    <c:pt idx="7923">
                      <c:v>0.30570737686609001</c:v>
                    </c:pt>
                    <c:pt idx="7924">
                      <c:v>0.30669406750842898</c:v>
                    </c:pt>
                    <c:pt idx="7925">
                      <c:v>0.296614665133488</c:v>
                    </c:pt>
                    <c:pt idx="7926">
                      <c:v>0.29894332236493798</c:v>
                    </c:pt>
                    <c:pt idx="7927">
                      <c:v>0.298931610210115</c:v>
                    </c:pt>
                    <c:pt idx="7928">
                      <c:v>0.3007298521283</c:v>
                    </c:pt>
                    <c:pt idx="7929">
                      <c:v>0.29734369768392199</c:v>
                    </c:pt>
                    <c:pt idx="7930">
                      <c:v>0.29196805576516599</c:v>
                    </c:pt>
                    <c:pt idx="7931">
                      <c:v>0.28182822312144101</c:v>
                    </c:pt>
                    <c:pt idx="7932">
                      <c:v>0.282879390514641</c:v>
                    </c:pt>
                    <c:pt idx="7933">
                      <c:v>0.28121383657638599</c:v>
                    </c:pt>
                    <c:pt idx="7934">
                      <c:v>0.27704321755288902</c:v>
                    </c:pt>
                    <c:pt idx="7935">
                      <c:v>0.27885776806262802</c:v>
                    </c:pt>
                    <c:pt idx="7936">
                      <c:v>0.27538651905925299</c:v>
                    </c:pt>
                    <c:pt idx="7937">
                      <c:v>0.27465811400267798</c:v>
                    </c:pt>
                    <c:pt idx="7938">
                      <c:v>0.267452868739327</c:v>
                    </c:pt>
                    <c:pt idx="7939">
                      <c:v>0.27049630219994297</c:v>
                    </c:pt>
                    <c:pt idx="7940">
                      <c:v>0.26262779165356498</c:v>
                    </c:pt>
                    <c:pt idx="7941">
                      <c:v>0.26758593152575</c:v>
                    </c:pt>
                    <c:pt idx="7942">
                      <c:v>0.26727800418685699</c:v>
                    </c:pt>
                    <c:pt idx="7943">
                      <c:v>0.25710633656933501</c:v>
                    </c:pt>
                    <c:pt idx="7944">
                      <c:v>0.256492503202089</c:v>
                    </c:pt>
                    <c:pt idx="7945">
                      <c:v>0.25301426097277102</c:v>
                    </c:pt>
                    <c:pt idx="7946">
                      <c:v>0.256371192275823</c:v>
                    </c:pt>
                    <c:pt idx="7947">
                      <c:v>0.24148465105703101</c:v>
                    </c:pt>
                    <c:pt idx="7948">
                      <c:v>0.23641243280836999</c:v>
                    </c:pt>
                    <c:pt idx="7949">
                      <c:v>0.24478693818140801</c:v>
                    </c:pt>
                    <c:pt idx="7950">
                      <c:v>0.23683026040133301</c:v>
                    </c:pt>
                    <c:pt idx="7951">
                      <c:v>0.24529656167422101</c:v>
                    </c:pt>
                    <c:pt idx="7952">
                      <c:v>0.24805255319151601</c:v>
                    </c:pt>
                    <c:pt idx="7953">
                      <c:v>0.249340790452074</c:v>
                    </c:pt>
                    <c:pt idx="7954">
                      <c:v>0.25898681173343302</c:v>
                    </c:pt>
                    <c:pt idx="7955">
                      <c:v>0.22422430133819901</c:v>
                    </c:pt>
                    <c:pt idx="7956">
                      <c:v>0.235744603310167</c:v>
                    </c:pt>
                    <c:pt idx="7957">
                      <c:v>0.23889792955319999</c:v>
                    </c:pt>
                    <c:pt idx="7958">
                      <c:v>0.23295310018270801</c:v>
                    </c:pt>
                    <c:pt idx="7959">
                      <c:v>0.241364590325536</c:v>
                    </c:pt>
                    <c:pt idx="7960">
                      <c:v>0.249094977863874</c:v>
                    </c:pt>
                    <c:pt idx="7961">
                      <c:v>0.24470213855608799</c:v>
                    </c:pt>
                    <c:pt idx="7962">
                      <c:v>0.24341332061024501</c:v>
                    </c:pt>
                    <c:pt idx="7963">
                      <c:v>0.24226128576829201</c:v>
                    </c:pt>
                    <c:pt idx="7964">
                      <c:v>0.24321640780531401</c:v>
                    </c:pt>
                    <c:pt idx="7965">
                      <c:v>0.24647074457299301</c:v>
                    </c:pt>
                    <c:pt idx="7966">
                      <c:v>0.24743949398446699</c:v>
                    </c:pt>
                    <c:pt idx="7967">
                      <c:v>0.24629703634540201</c:v>
                    </c:pt>
                    <c:pt idx="7968">
                      <c:v>0.24624220192231</c:v>
                    </c:pt>
                    <c:pt idx="7969">
                      <c:v>0.24383486877635699</c:v>
                    </c:pt>
                    <c:pt idx="7970">
                      <c:v>0.24458752179669599</c:v>
                    </c:pt>
                    <c:pt idx="7971">
                      <c:v>0.24639586910018299</c:v>
                    </c:pt>
                    <c:pt idx="7972">
                      <c:v>0.25680283502975498</c:v>
                    </c:pt>
                    <c:pt idx="7973">
                      <c:v>0.25076370529286901</c:v>
                    </c:pt>
                    <c:pt idx="7974">
                      <c:v>0.252063116156028</c:v>
                    </c:pt>
                    <c:pt idx="7975">
                      <c:v>0.25822732268113202</c:v>
                    </c:pt>
                    <c:pt idx="7976">
                      <c:v>0.25581782362350203</c:v>
                    </c:pt>
                    <c:pt idx="7977">
                      <c:v>0.25213792203739899</c:v>
                    </c:pt>
                    <c:pt idx="7978">
                      <c:v>0.254864249330227</c:v>
                    </c:pt>
                    <c:pt idx="7979">
                      <c:v>0.25255142893726501</c:v>
                    </c:pt>
                    <c:pt idx="7980">
                      <c:v>0.23732009048369401</c:v>
                    </c:pt>
                    <c:pt idx="7981">
                      <c:v>0.21872622383586601</c:v>
                    </c:pt>
                    <c:pt idx="7982">
                      <c:v>0.20600569948414099</c:v>
                    </c:pt>
                    <c:pt idx="7983">
                      <c:v>0.19658245882109099</c:v>
                    </c:pt>
                    <c:pt idx="7984">
                      <c:v>0.191009840605561</c:v>
                    </c:pt>
                    <c:pt idx="7985">
                      <c:v>0.20042930705539799</c:v>
                    </c:pt>
                    <c:pt idx="7986">
                      <c:v>0.19225964013322699</c:v>
                    </c:pt>
                    <c:pt idx="7987">
                      <c:v>0.18626543726377401</c:v>
                    </c:pt>
                    <c:pt idx="7988">
                      <c:v>0.19077662484902899</c:v>
                    </c:pt>
                    <c:pt idx="7989">
                      <c:v>0.18416020689347601</c:v>
                    </c:pt>
                    <c:pt idx="7990">
                      <c:v>0.18958275360670199</c:v>
                    </c:pt>
                    <c:pt idx="7991">
                      <c:v>0.17376334680706501</c:v>
                    </c:pt>
                    <c:pt idx="7992">
                      <c:v>0.17370558734772401</c:v>
                    </c:pt>
                    <c:pt idx="7993">
                      <c:v>0.174115427463478</c:v>
                    </c:pt>
                    <c:pt idx="7994">
                      <c:v>0.18476722923703001</c:v>
                    </c:pt>
                    <c:pt idx="7995">
                      <c:v>0.182881956638174</c:v>
                    </c:pt>
                    <c:pt idx="7996">
                      <c:v>0.18299441730563101</c:v>
                    </c:pt>
                    <c:pt idx="7997">
                      <c:v>0.17721527011645999</c:v>
                    </c:pt>
                    <c:pt idx="7998">
                      <c:v>0.17486072826497001</c:v>
                    </c:pt>
                    <c:pt idx="7999">
                      <c:v>0.167392826597696</c:v>
                    </c:pt>
                    <c:pt idx="8000">
                      <c:v>0.16796434975234201</c:v>
                    </c:pt>
                    <c:pt idx="8001">
                      <c:v>0.17754917641575199</c:v>
                    </c:pt>
                    <c:pt idx="8002">
                      <c:v>0.18885769462947</c:v>
                    </c:pt>
                    <c:pt idx="8003">
                      <c:v>0.18354393243199901</c:v>
                    </c:pt>
                    <c:pt idx="8004">
                      <c:v>0.20875569118116599</c:v>
                    </c:pt>
                    <c:pt idx="8005">
                      <c:v>0.19793683445166901</c:v>
                    </c:pt>
                    <c:pt idx="8006">
                      <c:v>0.19122911393927</c:v>
                    </c:pt>
                    <c:pt idx="8007">
                      <c:v>0.18552427575335301</c:v>
                    </c:pt>
                    <c:pt idx="8008">
                      <c:v>0.18599026581912501</c:v>
                    </c:pt>
                    <c:pt idx="8009">
                      <c:v>0.19234951742428399</c:v>
                    </c:pt>
                    <c:pt idx="8010">
                      <c:v>0.20044995227867801</c:v>
                    </c:pt>
                    <c:pt idx="8011">
                      <c:v>0.19433058818937701</c:v>
                    </c:pt>
                    <c:pt idx="8012">
                      <c:v>0.20254107904749999</c:v>
                    </c:pt>
                    <c:pt idx="8013">
                      <c:v>0.19373489663803201</c:v>
                    </c:pt>
                    <c:pt idx="8014">
                      <c:v>0.208803503242389</c:v>
                    </c:pt>
                    <c:pt idx="8015">
                      <c:v>0.201164845877083</c:v>
                    </c:pt>
                    <c:pt idx="8016">
                      <c:v>0.202106709887304</c:v>
                    </c:pt>
                    <c:pt idx="8017">
                      <c:v>0.194941872683768</c:v>
                    </c:pt>
                    <c:pt idx="8018">
                      <c:v>0.19405636791390601</c:v>
                    </c:pt>
                    <c:pt idx="8019">
                      <c:v>0.19642318130221501</c:v>
                    </c:pt>
                    <c:pt idx="8020">
                      <c:v>0.20664278601521999</c:v>
                    </c:pt>
                    <c:pt idx="8021">
                      <c:v>0.20418161610603699</c:v>
                    </c:pt>
                    <c:pt idx="8022">
                      <c:v>0.20593664053831601</c:v>
                    </c:pt>
                    <c:pt idx="8023">
                      <c:v>0.21720112437092401</c:v>
                    </c:pt>
                    <c:pt idx="8024">
                      <c:v>0.20967159624635501</c:v>
                    </c:pt>
                    <c:pt idx="8025">
                      <c:v>0.20279637250065199</c:v>
                    </c:pt>
                    <c:pt idx="8026">
                      <c:v>0.20162749716011399</c:v>
                    </c:pt>
                    <c:pt idx="8027">
                      <c:v>0.20219574767280199</c:v>
                    </c:pt>
                    <c:pt idx="8028">
                      <c:v>0.20080302830203201</c:v>
                    </c:pt>
                    <c:pt idx="8029">
                      <c:v>0.20234282224910999</c:v>
                    </c:pt>
                    <c:pt idx="8030">
                      <c:v>0.20386624432949399</c:v>
                    </c:pt>
                    <c:pt idx="8031">
                      <c:v>0.20534644666368601</c:v>
                    </c:pt>
                    <c:pt idx="8032">
                      <c:v>0.20797218531593401</c:v>
                    </c:pt>
                    <c:pt idx="8033">
                      <c:v>0.21269243975029201</c:v>
                    </c:pt>
                    <c:pt idx="8034">
                      <c:v>0.209153667429163</c:v>
                    </c:pt>
                    <c:pt idx="8035">
                      <c:v>0.21289747422097499</c:v>
                    </c:pt>
                    <c:pt idx="8036">
                      <c:v>0.23147640036643</c:v>
                    </c:pt>
                    <c:pt idx="8037">
                      <c:v>0.23251186733764201</c:v>
                    </c:pt>
                    <c:pt idx="8038">
                      <c:v>0.224017378426103</c:v>
                    </c:pt>
                    <c:pt idx="8039">
                      <c:v>0.22534883172162201</c:v>
                    </c:pt>
                    <c:pt idx="8040">
                      <c:v>0.22023852507105501</c:v>
                    </c:pt>
                    <c:pt idx="8041">
                      <c:v>0.22093353024606499</c:v>
                    </c:pt>
                    <c:pt idx="8042">
                      <c:v>0.22877392361083099</c:v>
                    </c:pt>
                    <c:pt idx="8043">
                      <c:v>0.23386935271644399</c:v>
                    </c:pt>
                    <c:pt idx="8044">
                      <c:v>0.22845818658090999</c:v>
                    </c:pt>
                    <c:pt idx="8045">
                      <c:v>0.228625827483661</c:v>
                    </c:pt>
                    <c:pt idx="8046">
                      <c:v>0.232516454595771</c:v>
                    </c:pt>
                    <c:pt idx="8047">
                      <c:v>0.23992759207512099</c:v>
                    </c:pt>
                    <c:pt idx="8048">
                      <c:v>0.22865194999269201</c:v>
                    </c:pt>
                    <c:pt idx="8049">
                      <c:v>0.23278810554794199</c:v>
                    </c:pt>
                    <c:pt idx="8050">
                      <c:v>0.23229831454646199</c:v>
                    </c:pt>
                    <c:pt idx="8051">
                      <c:v>0.24017909680485999</c:v>
                    </c:pt>
                    <c:pt idx="8052">
                      <c:v>0.23941846472424699</c:v>
                    </c:pt>
                    <c:pt idx="8053">
                      <c:v>0.25678228350235299</c:v>
                    </c:pt>
                    <c:pt idx="8054">
                      <c:v>0.29455833276127302</c:v>
                    </c:pt>
                    <c:pt idx="8055">
                      <c:v>0.28889608775050601</c:v>
                    </c:pt>
                    <c:pt idx="8056">
                      <c:v>0.27530010739925898</c:v>
                    </c:pt>
                    <c:pt idx="8057">
                      <c:v>0.266361197829524</c:v>
                    </c:pt>
                    <c:pt idx="8058">
                      <c:v>0.277956445869178</c:v>
                    </c:pt>
                    <c:pt idx="8059">
                      <c:v>0.30338773621783999</c:v>
                    </c:pt>
                    <c:pt idx="8060">
                      <c:v>0.30918943674798799</c:v>
                    </c:pt>
                    <c:pt idx="8061">
                      <c:v>0.33174236445876998</c:v>
                    </c:pt>
                    <c:pt idx="8062">
                      <c:v>0.32630755063882899</c:v>
                    </c:pt>
                    <c:pt idx="8063">
                      <c:v>0.31835180901234</c:v>
                    </c:pt>
                    <c:pt idx="8064">
                      <c:v>0.32418094296593303</c:v>
                    </c:pt>
                    <c:pt idx="8065">
                      <c:v>0.33944174391750198</c:v>
                    </c:pt>
                    <c:pt idx="8066">
                      <c:v>0.34776708119827798</c:v>
                    </c:pt>
                    <c:pt idx="8067">
                      <c:v>0.33089387997963698</c:v>
                    </c:pt>
                    <c:pt idx="8068">
                      <c:v>0.31966173324958103</c:v>
                    </c:pt>
                    <c:pt idx="8069">
                      <c:v>0.30369663690895199</c:v>
                    </c:pt>
                    <c:pt idx="8070">
                      <c:v>0.30630922174487202</c:v>
                    </c:pt>
                    <c:pt idx="8071">
                      <c:v>0.28415926092067301</c:v>
                    </c:pt>
                    <c:pt idx="8072">
                      <c:v>0.288163893176002</c:v>
                    </c:pt>
                    <c:pt idx="8073">
                      <c:v>0.28191345982099802</c:v>
                    </c:pt>
                    <c:pt idx="8074">
                      <c:v>0.27885766336420997</c:v>
                    </c:pt>
                    <c:pt idx="8075">
                      <c:v>0.28639187529124999</c:v>
                    </c:pt>
                    <c:pt idx="8076">
                      <c:v>0.275669437250253</c:v>
                    </c:pt>
                    <c:pt idx="8077">
                      <c:v>0.32085854764085903</c:v>
                    </c:pt>
                    <c:pt idx="8078">
                      <c:v>0.31501312388845099</c:v>
                    </c:pt>
                    <c:pt idx="8079">
                      <c:v>0.31181941240304301</c:v>
                    </c:pt>
                    <c:pt idx="8080">
                      <c:v>0.33405900811685602</c:v>
                    </c:pt>
                    <c:pt idx="8081">
                      <c:v>0.33249139496823299</c:v>
                    </c:pt>
                    <c:pt idx="8082">
                      <c:v>0.31820867994271701</c:v>
                    </c:pt>
                    <c:pt idx="8083">
                      <c:v>0.30093351722724698</c:v>
                    </c:pt>
                    <c:pt idx="8084">
                      <c:v>0.29594918613745502</c:v>
                    </c:pt>
                    <c:pt idx="8085">
                      <c:v>0.29707806948295101</c:v>
                    </c:pt>
                    <c:pt idx="8086">
                      <c:v>0.29403192708287001</c:v>
                    </c:pt>
                    <c:pt idx="8087">
                      <c:v>0.28621211725544699</c:v>
                    </c:pt>
                    <c:pt idx="8088">
                      <c:v>0.29039392316941398</c:v>
                    </c:pt>
                    <c:pt idx="8089">
                      <c:v>0.28782052663509899</c:v>
                    </c:pt>
                    <c:pt idx="8090">
                      <c:v>0.28589207852320597</c:v>
                    </c:pt>
                    <c:pt idx="8091">
                      <c:v>0.29866784660123302</c:v>
                    </c:pt>
                    <c:pt idx="8092">
                      <c:v>0.28901829353508102</c:v>
                    </c:pt>
                    <c:pt idx="8093">
                      <c:v>0.28829318171156498</c:v>
                    </c:pt>
                    <c:pt idx="8094">
                      <c:v>0.29258734682825399</c:v>
                    </c:pt>
                    <c:pt idx="8095">
                      <c:v>0.29797935611932802</c:v>
                    </c:pt>
                    <c:pt idx="8096">
                      <c:v>0.30402021264461598</c:v>
                    </c:pt>
                    <c:pt idx="8097">
                      <c:v>0.30204193994912898</c:v>
                    </c:pt>
                    <c:pt idx="8098">
                      <c:v>0.30262437230105799</c:v>
                    </c:pt>
                    <c:pt idx="8099">
                      <c:v>0.30031757405011</c:v>
                    </c:pt>
                    <c:pt idx="8100">
                      <c:v>0.30094630699504299</c:v>
                    </c:pt>
                    <c:pt idx="8101">
                      <c:v>0.28339241840289098</c:v>
                    </c:pt>
                    <c:pt idx="8102">
                      <c:v>0.296138948889551</c:v>
                    </c:pt>
                    <c:pt idx="8103">
                      <c:v>0.29743449470861799</c:v>
                    </c:pt>
                    <c:pt idx="8104">
                      <c:v>0.29805354765354503</c:v>
                    </c:pt>
                    <c:pt idx="8105">
                      <c:v>0.28337721429839702</c:v>
                    </c:pt>
                    <c:pt idx="8106">
                      <c:v>0.28059627041281998</c:v>
                    </c:pt>
                    <c:pt idx="8107">
                      <c:v>0.287321255316907</c:v>
                    </c:pt>
                    <c:pt idx="8108">
                      <c:v>0.31795067459549398</c:v>
                    </c:pt>
                    <c:pt idx="8109">
                      <c:v>0.32070832578126801</c:v>
                    </c:pt>
                    <c:pt idx="8110">
                      <c:v>0.31460358156179602</c:v>
                    </c:pt>
                    <c:pt idx="8111">
                      <c:v>0.32522071397130498</c:v>
                    </c:pt>
                    <c:pt idx="8112">
                      <c:v>0.32461143354482502</c:v>
                    </c:pt>
                    <c:pt idx="8113">
                      <c:v>0.32620674117967702</c:v>
                    </c:pt>
                    <c:pt idx="8114">
                      <c:v>0.33768632670154403</c:v>
                    </c:pt>
                    <c:pt idx="8115">
                      <c:v>0.34442708016164097</c:v>
                    </c:pt>
                    <c:pt idx="8116">
                      <c:v>0.338516280411644</c:v>
                    </c:pt>
                    <c:pt idx="8117">
                      <c:v>0.33945549392134899</c:v>
                    </c:pt>
                    <c:pt idx="8118">
                      <c:v>0.32184306111313199</c:v>
                    </c:pt>
                    <c:pt idx="8119">
                      <c:v>0.33176497187180598</c:v>
                    </c:pt>
                    <c:pt idx="8120">
                      <c:v>0.32355799747627201</c:v>
                    </c:pt>
                    <c:pt idx="8121">
                      <c:v>0.336468809741089</c:v>
                    </c:pt>
                    <c:pt idx="8122">
                      <c:v>0.32335280536241001</c:v>
                    </c:pt>
                    <c:pt idx="8123">
                      <c:v>0.325367330893236</c:v>
                    </c:pt>
                    <c:pt idx="8124">
                      <c:v>0.32485266430128901</c:v>
                    </c:pt>
                    <c:pt idx="8125">
                      <c:v>0.31472971574449898</c:v>
                    </c:pt>
                    <c:pt idx="8126">
                      <c:v>0.31561744142096998</c:v>
                    </c:pt>
                    <c:pt idx="8127">
                      <c:v>0.30354714164640301</c:v>
                    </c:pt>
                    <c:pt idx="8128">
                      <c:v>0.30431746064398002</c:v>
                    </c:pt>
                    <c:pt idx="8129">
                      <c:v>0.301886651032094</c:v>
                    </c:pt>
                    <c:pt idx="8130">
                      <c:v>0.30516737950617701</c:v>
                    </c:pt>
                    <c:pt idx="8131">
                      <c:v>0.29894502273961499</c:v>
                    </c:pt>
                    <c:pt idx="8132">
                      <c:v>0.31785545387222602</c:v>
                    </c:pt>
                    <c:pt idx="8133">
                      <c:v>0.31258805750451502</c:v>
                    </c:pt>
                    <c:pt idx="8134">
                      <c:v>0.35287783832807601</c:v>
                    </c:pt>
                    <c:pt idx="8135">
                      <c:v>0.36650694456879301</c:v>
                    </c:pt>
                    <c:pt idx="8136">
                      <c:v>0.32591140965975701</c:v>
                    </c:pt>
                    <c:pt idx="8137">
                      <c:v>0.346110378721881</c:v>
                    </c:pt>
                    <c:pt idx="8138">
                      <c:v>0.35390377578701199</c:v>
                    </c:pt>
                    <c:pt idx="8139">
                      <c:v>0.35191710970983697</c:v>
                    </c:pt>
                    <c:pt idx="8140">
                      <c:v>0.340405962990531</c:v>
                    </c:pt>
                    <c:pt idx="8141">
                      <c:v>0.336628059697199</c:v>
                    </c:pt>
                    <c:pt idx="8142">
                      <c:v>0.33611829584630698</c:v>
                    </c:pt>
                    <c:pt idx="8143">
                      <c:v>0.34794583501800502</c:v>
                    </c:pt>
                    <c:pt idx="8144">
                      <c:v>0.32277859830012501</c:v>
                    </c:pt>
                    <c:pt idx="8145">
                      <c:v>0.307057043110946</c:v>
                    </c:pt>
                    <c:pt idx="8146">
                      <c:v>0.30842990589455799</c:v>
                    </c:pt>
                    <c:pt idx="8147">
                      <c:v>0.29227016073287199</c:v>
                    </c:pt>
                    <c:pt idx="8148">
                      <c:v>0.29331035359852797</c:v>
                    </c:pt>
                    <c:pt idx="8149">
                      <c:v>0.29985603451652298</c:v>
                    </c:pt>
                    <c:pt idx="8150">
                      <c:v>0.31469127330444802</c:v>
                    </c:pt>
                    <c:pt idx="8151">
                      <c:v>0.30668896737164503</c:v>
                    </c:pt>
                    <c:pt idx="8152">
                      <c:v>0.30444734456214401</c:v>
                    </c:pt>
                    <c:pt idx="8153">
                      <c:v>0.30780824777251897</c:v>
                    </c:pt>
                    <c:pt idx="8154">
                      <c:v>0.31795931505623898</c:v>
                    </c:pt>
                    <c:pt idx="8155">
                      <c:v>0.316953613302562</c:v>
                    </c:pt>
                    <c:pt idx="8156">
                      <c:v>0.32030364523225602</c:v>
                    </c:pt>
                    <c:pt idx="8157">
                      <c:v>0.32120621911695102</c:v>
                    </c:pt>
                    <c:pt idx="8158">
                      <c:v>0.32681555186391298</c:v>
                    </c:pt>
                    <c:pt idx="8159">
                      <c:v>0.338241667376737</c:v>
                    </c:pt>
                    <c:pt idx="8160">
                      <c:v>0.319066435158745</c:v>
                    </c:pt>
                    <c:pt idx="8161">
                      <c:v>0.294545887535752</c:v>
                    </c:pt>
                    <c:pt idx="8162">
                      <c:v>0.31055937770014302</c:v>
                    </c:pt>
                    <c:pt idx="8163">
                      <c:v>0.30716046714098699</c:v>
                    </c:pt>
                    <c:pt idx="8164">
                      <c:v>0.29970310282221302</c:v>
                    </c:pt>
                    <c:pt idx="8165">
                      <c:v>0.30209348543591302</c:v>
                    </c:pt>
                    <c:pt idx="8166">
                      <c:v>0.30704876065433701</c:v>
                    </c:pt>
                    <c:pt idx="8167">
                      <c:v>0.32244365102847</c:v>
                    </c:pt>
                    <c:pt idx="8168">
                      <c:v>0.321963286013354</c:v>
                    </c:pt>
                    <c:pt idx="8169">
                      <c:v>0.33210011734665801</c:v>
                    </c:pt>
                    <c:pt idx="8170">
                      <c:v>0.34240700776077598</c:v>
                    </c:pt>
                    <c:pt idx="8171">
                      <c:v>0.33754547879038499</c:v>
                    </c:pt>
                    <c:pt idx="8172">
                      <c:v>0.33857830157776803</c:v>
                    </c:pt>
                    <c:pt idx="8173">
                      <c:v>0.33659357039482002</c:v>
                    </c:pt>
                    <c:pt idx="8174">
                      <c:v>0.32497165497059699</c:v>
                    </c:pt>
                    <c:pt idx="8175">
                      <c:v>0.33242675593468102</c:v>
                    </c:pt>
                    <c:pt idx="8176">
                      <c:v>0.33426279345474802</c:v>
                    </c:pt>
                    <c:pt idx="8177">
                      <c:v>0.32852798601618599</c:v>
                    </c:pt>
                    <c:pt idx="8178">
                      <c:v>0.326892592152213</c:v>
                    </c:pt>
                    <c:pt idx="8179">
                      <c:v>0.32755899389592602</c:v>
                    </c:pt>
                    <c:pt idx="8180">
                      <c:v>0.33871919796769601</c:v>
                    </c:pt>
                    <c:pt idx="8181">
                      <c:v>0.33108912461031298</c:v>
                    </c:pt>
                    <c:pt idx="8182">
                      <c:v>0.33571395317053399</c:v>
                    </c:pt>
                    <c:pt idx="8183">
                      <c:v>0.321826750881056</c:v>
                    </c:pt>
                    <c:pt idx="8184">
                      <c:v>0.301068117324503</c:v>
                    </c:pt>
                    <c:pt idx="8185">
                      <c:v>0.30610722644842803</c:v>
                    </c:pt>
                    <c:pt idx="8186">
                      <c:v>0.30392319967959702</c:v>
                    </c:pt>
                    <c:pt idx="8187">
                      <c:v>0.30000151409927001</c:v>
                    </c:pt>
                    <c:pt idx="8188">
                      <c:v>0.28724360275577399</c:v>
                    </c:pt>
                    <c:pt idx="8189">
                      <c:v>0.29329072126168199</c:v>
                    </c:pt>
                    <c:pt idx="8190">
                      <c:v>0.28762893825841002</c:v>
                    </c:pt>
                    <c:pt idx="8191">
                      <c:v>0.28863604097182899</c:v>
                    </c:pt>
                    <c:pt idx="8192">
                      <c:v>0.29162062533712402</c:v>
                    </c:pt>
                    <c:pt idx="8193">
                      <c:v>0.30014342252693699</c:v>
                    </c:pt>
                    <c:pt idx="8194">
                      <c:v>0.30397605360296098</c:v>
                    </c:pt>
                    <c:pt idx="8195">
                      <c:v>0.31598786312381899</c:v>
                    </c:pt>
                    <c:pt idx="8196">
                      <c:v>0.32286538530035902</c:v>
                    </c:pt>
                    <c:pt idx="8197">
                      <c:v>0.32791219967201801</c:v>
                    </c:pt>
                    <c:pt idx="8198">
                      <c:v>0.30875404402191198</c:v>
                    </c:pt>
                    <c:pt idx="8199">
                      <c:v>0.31348901526508599</c:v>
                    </c:pt>
                    <c:pt idx="8200">
                      <c:v>0.31936042662156799</c:v>
                    </c:pt>
                    <c:pt idx="8201">
                      <c:v>0.32852449858931398</c:v>
                    </c:pt>
                    <c:pt idx="8202">
                      <c:v>0.33426868383637898</c:v>
                    </c:pt>
                    <c:pt idx="8203">
                      <c:v>0.355600161895197</c:v>
                    </c:pt>
                    <c:pt idx="8204">
                      <c:v>0.34476256570768998</c:v>
                    </c:pt>
                    <c:pt idx="8205">
                      <c:v>0.34071732482520301</c:v>
                    </c:pt>
                    <c:pt idx="8206">
                      <c:v>0.339125857263473</c:v>
                    </c:pt>
                    <c:pt idx="8207">
                      <c:v>0.32561531200483901</c:v>
                    </c:pt>
                    <c:pt idx="8208">
                      <c:v>0.32817109374045</c:v>
                    </c:pt>
                    <c:pt idx="8209">
                      <c:v>0.33905699717452698</c:v>
                    </c:pt>
                    <c:pt idx="8210">
                      <c:v>0.35455490535971501</c:v>
                    </c:pt>
                    <c:pt idx="8211">
                      <c:v>0.35969903101849399</c:v>
                    </c:pt>
                    <c:pt idx="8212">
                      <c:v>0.363433260499401</c:v>
                    </c:pt>
                    <c:pt idx="8213">
                      <c:v>0.39196829675995298</c:v>
                    </c:pt>
                    <c:pt idx="8214">
                      <c:v>0.404078407614612</c:v>
                    </c:pt>
                    <c:pt idx="8215">
                      <c:v>0.431008251584518</c:v>
                    </c:pt>
                    <c:pt idx="8216">
                      <c:v>0.42517944784933698</c:v>
                    </c:pt>
                    <c:pt idx="8217">
                      <c:v>0.48588243111059198</c:v>
                    </c:pt>
                    <c:pt idx="8218">
                      <c:v>0.58729639917591903</c:v>
                    </c:pt>
                    <c:pt idx="8219">
                      <c:v>0.56580852500259504</c:v>
                    </c:pt>
                    <c:pt idx="8220">
                      <c:v>0.54871987438094505</c:v>
                    </c:pt>
                    <c:pt idx="8221">
                      <c:v>0.60015311556614503</c:v>
                    </c:pt>
                    <c:pt idx="8222">
                      <c:v>0.62646023177955001</c:v>
                    </c:pt>
                    <c:pt idx="8223">
                      <c:v>0.61328048210663999</c:v>
                    </c:pt>
                    <c:pt idx="8224">
                      <c:v>0.61742845847324301</c:v>
                    </c:pt>
                    <c:pt idx="8225">
                      <c:v>0.69828591605671697</c:v>
                    </c:pt>
                    <c:pt idx="8226">
                      <c:v>0.74184403627050099</c:v>
                    </c:pt>
                    <c:pt idx="8227">
                      <c:v>0.81085147377837796</c:v>
                    </c:pt>
                    <c:pt idx="8228">
                      <c:v>0.80525048208476502</c:v>
                    </c:pt>
                    <c:pt idx="8229">
                      <c:v>0.69984753820304701</c:v>
                    </c:pt>
                    <c:pt idx="8230">
                      <c:v>0.69980121031020504</c:v>
                    </c:pt>
                    <c:pt idx="8231">
                      <c:v>0.625310041846596</c:v>
                    </c:pt>
                    <c:pt idx="8232">
                      <c:v>0.61455498251838403</c:v>
                    </c:pt>
                    <c:pt idx="8233">
                      <c:v>0.66206392896434796</c:v>
                    </c:pt>
                    <c:pt idx="8234">
                      <c:v>0.65447456512921098</c:v>
                    </c:pt>
                    <c:pt idx="8235">
                      <c:v>0.75601604499410102</c:v>
                    </c:pt>
                    <c:pt idx="8236">
                      <c:v>0.784158962717726</c:v>
                    </c:pt>
                    <c:pt idx="8237">
                      <c:v>0.80317172422098004</c:v>
                    </c:pt>
                    <c:pt idx="8238">
                      <c:v>0.80395736485345803</c:v>
                    </c:pt>
                    <c:pt idx="8239">
                      <c:v>0.77506016381314302</c:v>
                    </c:pt>
                    <c:pt idx="8240">
                      <c:v>0.75269517997561097</c:v>
                    </c:pt>
                    <c:pt idx="8241">
                      <c:v>0.73262297719249403</c:v>
                    </c:pt>
                    <c:pt idx="8242">
                      <c:v>0.71916344302177304</c:v>
                    </c:pt>
                    <c:pt idx="8243">
                      <c:v>0.77154921818012701</c:v>
                    </c:pt>
                    <c:pt idx="8244">
                      <c:v>0.76608237680347502</c:v>
                    </c:pt>
                    <c:pt idx="8245">
                      <c:v>0.77621176532345904</c:v>
                    </c:pt>
                    <c:pt idx="8246">
                      <c:v>0.733490489376178</c:v>
                    </c:pt>
                    <c:pt idx="8247">
                      <c:v>0.75382169102461605</c:v>
                    </c:pt>
                    <c:pt idx="8248">
                      <c:v>0.83006895298245398</c:v>
                    </c:pt>
                    <c:pt idx="8249">
                      <c:v>0.85402973883264099</c:v>
                    </c:pt>
                    <c:pt idx="8250">
                      <c:v>0.87560880462490498</c:v>
                    </c:pt>
                    <c:pt idx="8251">
                      <c:v>0.85990920850575203</c:v>
                    </c:pt>
                    <c:pt idx="8252">
                      <c:v>0.85435177941095097</c:v>
                    </c:pt>
                    <c:pt idx="8253">
                      <c:v>0.868622818732108</c:v>
                    </c:pt>
                    <c:pt idx="8254">
                      <c:v>0.81076411536470405</c:v>
                    </c:pt>
                    <c:pt idx="8255">
                      <c:v>0.81730643303482797</c:v>
                    </c:pt>
                    <c:pt idx="8256">
                      <c:v>0.793123736378613</c:v>
                    </c:pt>
                    <c:pt idx="8257">
                      <c:v>0.796924890716877</c:v>
                    </c:pt>
                    <c:pt idx="8258">
                      <c:v>0.79975070547529303</c:v>
                    </c:pt>
                    <c:pt idx="8259">
                      <c:v>0.79863861389243995</c:v>
                    </c:pt>
                    <c:pt idx="8260">
                      <c:v>0.71931197852610396</c:v>
                    </c:pt>
                    <c:pt idx="8261">
                      <c:v>0.72201851653928095</c:v>
                    </c:pt>
                    <c:pt idx="8262">
                      <c:v>0.73359487554305702</c:v>
                    </c:pt>
                    <c:pt idx="8263">
                      <c:v>0.73484674330768895</c:v>
                    </c:pt>
                    <c:pt idx="8264">
                      <c:v>0.73268090015682996</c:v>
                    </c:pt>
                    <c:pt idx="8265">
                      <c:v>0.72893119077576096</c:v>
                    </c:pt>
                    <c:pt idx="8266">
                      <c:v>0.726108021325932</c:v>
                    </c:pt>
                    <c:pt idx="8267">
                      <c:v>0.718012864997707</c:v>
                    </c:pt>
                    <c:pt idx="8268">
                      <c:v>0.72166472411681304</c:v>
                    </c:pt>
                    <c:pt idx="8269">
                      <c:v>0.72245895590105003</c:v>
                    </c:pt>
                    <c:pt idx="8270">
                      <c:v>0.72399212707757699</c:v>
                    </c:pt>
                    <c:pt idx="8271">
                      <c:v>0.73313635247759901</c:v>
                    </c:pt>
                    <c:pt idx="8272">
                      <c:v>0.70956287916386895</c:v>
                    </c:pt>
                    <c:pt idx="8273">
                      <c:v>0.71436307373522601</c:v>
                    </c:pt>
                    <c:pt idx="8274">
                      <c:v>0.691165761026032</c:v>
                    </c:pt>
                    <c:pt idx="8275">
                      <c:v>0.71346679367274302</c:v>
                    </c:pt>
                    <c:pt idx="8276">
                      <c:v>0.73401813653344194</c:v>
                    </c:pt>
                    <c:pt idx="8277">
                      <c:v>0.74525023229759702</c:v>
                    </c:pt>
                    <c:pt idx="8278">
                      <c:v>0.72838179356386501</c:v>
                    </c:pt>
                    <c:pt idx="8279">
                      <c:v>0.72420843810911095</c:v>
                    </c:pt>
                    <c:pt idx="8280">
                      <c:v>0.750473643618363</c:v>
                    </c:pt>
                    <c:pt idx="8281">
                      <c:v>0.83112354423483703</c:v>
                    </c:pt>
                    <c:pt idx="8282">
                      <c:v>0.80912614370048097</c:v>
                    </c:pt>
                    <c:pt idx="8283">
                      <c:v>0.82661583515680304</c:v>
                    </c:pt>
                    <c:pt idx="8284">
                      <c:v>0.82349994678331695</c:v>
                    </c:pt>
                    <c:pt idx="8285">
                      <c:v>0.79379516552651097</c:v>
                    </c:pt>
                    <c:pt idx="8286">
                      <c:v>0.79305405614648605</c:v>
                    </c:pt>
                    <c:pt idx="8287">
                      <c:v>0.76839497696964199</c:v>
                    </c:pt>
                    <c:pt idx="8288">
                      <c:v>0.84740419364375597</c:v>
                    </c:pt>
                    <c:pt idx="8289">
                      <c:v>0.90334723289639496</c:v>
                    </c:pt>
                    <c:pt idx="8290">
                      <c:v>0.912670362317198</c:v>
                    </c:pt>
                    <c:pt idx="8291">
                      <c:v>0.89765139568843899</c:v>
                    </c:pt>
                    <c:pt idx="8292">
                      <c:v>0.89824371339188203</c:v>
                    </c:pt>
                    <c:pt idx="8293">
                      <c:v>0.90541188271022599</c:v>
                    </c:pt>
                    <c:pt idx="8294">
                      <c:v>0.99182787245422199</c:v>
                    </c:pt>
                    <c:pt idx="8295">
                      <c:v>1.0109237809668901</c:v>
                    </c:pt>
                    <c:pt idx="8296">
                      <c:v>1.04333436926708</c:v>
                    </c:pt>
                    <c:pt idx="8297">
                      <c:v>1.0474400183586501</c:v>
                    </c:pt>
                    <c:pt idx="8298">
                      <c:v>1.2275494843389101</c:v>
                    </c:pt>
                    <c:pt idx="8299">
                      <c:v>1.30622515356668</c:v>
                    </c:pt>
                    <c:pt idx="8300">
                      <c:v>1.3103573167562901</c:v>
                    </c:pt>
                    <c:pt idx="8301">
                      <c:v>1.1964841400168</c:v>
                    </c:pt>
                    <c:pt idx="8302">
                      <c:v>1.1608663781562101</c:v>
                    </c:pt>
                    <c:pt idx="8303">
                      <c:v>1.1665984260021001</c:v>
                    </c:pt>
                    <c:pt idx="8304">
                      <c:v>1.1561599060819101</c:v>
                    </c:pt>
                    <c:pt idx="8305">
                      <c:v>1.1719327302631699</c:v>
                    </c:pt>
                    <c:pt idx="8306">
                      <c:v>1.20050125374381</c:v>
                    </c:pt>
                    <c:pt idx="8307">
                      <c:v>1.2397718899519701</c:v>
                    </c:pt>
                    <c:pt idx="8308">
                      <c:v>1.2150463356769601</c:v>
                    </c:pt>
                    <c:pt idx="8309">
                      <c:v>1.2477215492143201</c:v>
                    </c:pt>
                    <c:pt idx="8310">
                      <c:v>1.2883377837510399</c:v>
                    </c:pt>
                    <c:pt idx="8311">
                      <c:v>1.3234407609209</c:v>
                    </c:pt>
                    <c:pt idx="8312">
                      <c:v>1.38664394838326</c:v>
                    </c:pt>
                    <c:pt idx="8313">
                      <c:v>1.4293360304235301</c:v>
                    </c:pt>
                    <c:pt idx="8314">
                      <c:v>1.4915771172513299</c:v>
                    </c:pt>
                    <c:pt idx="8315">
                      <c:v>1.5578654344776499</c:v>
                    </c:pt>
                    <c:pt idx="8316">
                      <c:v>1.44329869164077</c:v>
                    </c:pt>
                    <c:pt idx="8317">
                      <c:v>1.4503754429028799</c:v>
                    </c:pt>
                    <c:pt idx="8318">
                      <c:v>1.40622034740345</c:v>
                    </c:pt>
                    <c:pt idx="8319">
                      <c:v>1.4243461174381999</c:v>
                    </c:pt>
                    <c:pt idx="8320">
                      <c:v>1.38298553821945</c:v>
                    </c:pt>
                    <c:pt idx="8321">
                      <c:v>1.38898898813159</c:v>
                    </c:pt>
                    <c:pt idx="8322">
                      <c:v>1.2469458187917899</c:v>
                    </c:pt>
                    <c:pt idx="8323">
                      <c:v>1.25811941066614</c:v>
                    </c:pt>
                    <c:pt idx="8324">
                      <c:v>1.39123707547756</c:v>
                    </c:pt>
                    <c:pt idx="8325">
                      <c:v>1.4306323830818299</c:v>
                    </c:pt>
                    <c:pt idx="8326">
                      <c:v>1.4472758679221001</c:v>
                    </c:pt>
                    <c:pt idx="8327">
                      <c:v>1.47402058626218</c:v>
                    </c:pt>
                    <c:pt idx="8328">
                      <c:v>1.61402043120803</c:v>
                    </c:pt>
                    <c:pt idx="8329">
                      <c:v>1.7067695086226899</c:v>
                    </c:pt>
                    <c:pt idx="8330">
                      <c:v>1.6622528305517801</c:v>
                    </c:pt>
                    <c:pt idx="8331">
                      <c:v>1.6045423976903399</c:v>
                    </c:pt>
                    <c:pt idx="8332">
                      <c:v>1.5282134069592701</c:v>
                    </c:pt>
                    <c:pt idx="8333">
                      <c:v>1.5564322398867501</c:v>
                    </c:pt>
                    <c:pt idx="8334">
                      <c:v>1.55530895007296</c:v>
                    </c:pt>
                    <c:pt idx="8335">
                      <c:v>1.5603702576527201</c:v>
                    </c:pt>
                    <c:pt idx="8336">
                      <c:v>1.5555285170970301</c:v>
                    </c:pt>
                    <c:pt idx="8337">
                      <c:v>1.5016495917884201</c:v>
                    </c:pt>
                    <c:pt idx="8338">
                      <c:v>1.51364495958937</c:v>
                    </c:pt>
                    <c:pt idx="8339">
                      <c:v>1.53197393924866</c:v>
                    </c:pt>
                    <c:pt idx="8340">
                      <c:v>1.4556409966674</c:v>
                    </c:pt>
                    <c:pt idx="8341">
                      <c:v>1.4542434138304801</c:v>
                    </c:pt>
                    <c:pt idx="8342">
                      <c:v>1.4622167877484</c:v>
                    </c:pt>
                    <c:pt idx="8343">
                      <c:v>1.46734208973781</c:v>
                    </c:pt>
                    <c:pt idx="8344">
                      <c:v>1.4984360680786299</c:v>
                    </c:pt>
                    <c:pt idx="8345">
                      <c:v>1.5404150324964501</c:v>
                    </c:pt>
                    <c:pt idx="8346">
                      <c:v>1.64408005822515</c:v>
                    </c:pt>
                    <c:pt idx="8347">
                      <c:v>1.7232318147328201</c:v>
                    </c:pt>
                    <c:pt idx="8348">
                      <c:v>1.7229260193259599</c:v>
                    </c:pt>
                    <c:pt idx="8349">
                      <c:v>1.67817051310834</c:v>
                    </c:pt>
                    <c:pt idx="8350">
                      <c:v>1.6789540163364101</c:v>
                    </c:pt>
                    <c:pt idx="8351">
                      <c:v>1.72767800362825</c:v>
                    </c:pt>
                    <c:pt idx="8352">
                      <c:v>1.7292632857995101</c:v>
                    </c:pt>
                    <c:pt idx="8353">
                      <c:v>1.7661237666238001</c:v>
                    </c:pt>
                    <c:pt idx="8354">
                      <c:v>1.7263921824536601</c:v>
                    </c:pt>
                    <c:pt idx="8355">
                      <c:v>1.6015343792058701</c:v>
                    </c:pt>
                    <c:pt idx="8356">
                      <c:v>1.5580200457379101</c:v>
                    </c:pt>
                    <c:pt idx="8357">
                      <c:v>1.5224588996242101</c:v>
                    </c:pt>
                    <c:pt idx="8358">
                      <c:v>1.54231495224624</c:v>
                    </c:pt>
                    <c:pt idx="8359">
                      <c:v>1.57732903035842</c:v>
                    </c:pt>
                    <c:pt idx="8360">
                      <c:v>1.55765184238989</c:v>
                    </c:pt>
                    <c:pt idx="8361">
                      <c:v>1.5154434734325199</c:v>
                    </c:pt>
                    <c:pt idx="8362">
                      <c:v>1.5213719251806599</c:v>
                    </c:pt>
                    <c:pt idx="8363">
                      <c:v>1.4896281445183901</c:v>
                    </c:pt>
                    <c:pt idx="8364">
                      <c:v>1.5312840125239799</c:v>
                    </c:pt>
                    <c:pt idx="8365">
                      <c:v>1.5031852292096199</c:v>
                    </c:pt>
                    <c:pt idx="8366">
                      <c:v>1.4950501418658799</c:v>
                    </c:pt>
                    <c:pt idx="8367">
                      <c:v>1.47612881680187</c:v>
                    </c:pt>
                    <c:pt idx="8368">
                      <c:v>1.46859245659354</c:v>
                    </c:pt>
                    <c:pt idx="8369">
                      <c:v>1.4779871876366499</c:v>
                    </c:pt>
                    <c:pt idx="8370">
                      <c:v>1.4175189468046601</c:v>
                    </c:pt>
                    <c:pt idx="8371">
                      <c:v>1.39157009902713</c:v>
                    </c:pt>
                    <c:pt idx="8372">
                      <c:v>1.3932122196383101</c:v>
                    </c:pt>
                    <c:pt idx="8373">
                      <c:v>1.39491833890683</c:v>
                    </c:pt>
                    <c:pt idx="8374">
                      <c:v>1.4205243630368001</c:v>
                    </c:pt>
                    <c:pt idx="8375">
                      <c:v>1.4076586909429001</c:v>
                    </c:pt>
                    <c:pt idx="8376">
                      <c:v>1.4004017113805201</c:v>
                    </c:pt>
                    <c:pt idx="8377">
                      <c:v>1.4068948704458899</c:v>
                    </c:pt>
                    <c:pt idx="8378">
                      <c:v>1.4030775948740799</c:v>
                    </c:pt>
                    <c:pt idx="8379">
                      <c:v>1.4260388550935601</c:v>
                    </c:pt>
                    <c:pt idx="8380">
                      <c:v>1.4343999643640399</c:v>
                    </c:pt>
                    <c:pt idx="8381">
                      <c:v>1.59787471023604</c:v>
                    </c:pt>
                    <c:pt idx="8382">
                      <c:v>1.8056738618749999</c:v>
                    </c:pt>
                    <c:pt idx="8383">
                      <c:v>1.90178982050822</c:v>
                    </c:pt>
                    <c:pt idx="8384">
                      <c:v>1.7772546742773701</c:v>
                    </c:pt>
                    <c:pt idx="8385">
                      <c:v>1.8820923279320501</c:v>
                    </c:pt>
                    <c:pt idx="8386">
                      <c:v>1.8989432931080601</c:v>
                    </c:pt>
                    <c:pt idx="8387">
                      <c:v>1.8645051328512401</c:v>
                    </c:pt>
                    <c:pt idx="8388">
                      <c:v>1.8024177852709</c:v>
                    </c:pt>
                    <c:pt idx="8389">
                      <c:v>1.81391109739492</c:v>
                    </c:pt>
                    <c:pt idx="8390">
                      <c:v>1.84090240036538</c:v>
                    </c:pt>
                    <c:pt idx="8391">
                      <c:v>1.8333800880324</c:v>
                    </c:pt>
                    <c:pt idx="8392">
                      <c:v>1.78748917833054</c:v>
                    </c:pt>
                    <c:pt idx="8393">
                      <c:v>1.7197835919346001</c:v>
                    </c:pt>
                    <c:pt idx="8394">
                      <c:v>1.6989097600609999</c:v>
                    </c:pt>
                    <c:pt idx="8395">
                      <c:v>1.7240689245216301</c:v>
                    </c:pt>
                    <c:pt idx="8396">
                      <c:v>1.76024106060207</c:v>
                    </c:pt>
                    <c:pt idx="8397">
                      <c:v>1.8138192976106</c:v>
                    </c:pt>
                    <c:pt idx="8398">
                      <c:v>1.82542315856061</c:v>
                    </c:pt>
                    <c:pt idx="8399">
                      <c:v>1.8165191855934999</c:v>
                    </c:pt>
                    <c:pt idx="8400">
                      <c:v>1.7980497969659801</c:v>
                    </c:pt>
                    <c:pt idx="8401">
                      <c:v>1.77605326960853</c:v>
                    </c:pt>
                    <c:pt idx="8402">
                      <c:v>1.7870309442416199</c:v>
                    </c:pt>
                    <c:pt idx="8403">
                      <c:v>1.8050582519802001</c:v>
                    </c:pt>
                    <c:pt idx="8404">
                      <c:v>1.7433731330275799</c:v>
                    </c:pt>
                    <c:pt idx="8405">
                      <c:v>1.74510454456416</c:v>
                    </c:pt>
                    <c:pt idx="8406">
                      <c:v>1.7601506578600701</c:v>
                    </c:pt>
                    <c:pt idx="8407">
                      <c:v>1.8301819077470001</c:v>
                    </c:pt>
                    <c:pt idx="8408">
                      <c:v>1.7626286851836199</c:v>
                    </c:pt>
                    <c:pt idx="8409">
                      <c:v>1.7778015540985601</c:v>
                    </c:pt>
                    <c:pt idx="8410">
                      <c:v>1.76612853431525</c:v>
                    </c:pt>
                    <c:pt idx="8411">
                      <c:v>1.72787424556116</c:v>
                    </c:pt>
                    <c:pt idx="8412">
                      <c:v>1.65400064655184</c:v>
                    </c:pt>
                    <c:pt idx="8413">
                      <c:v>1.6630677590734</c:v>
                    </c:pt>
                    <c:pt idx="8414">
                      <c:v>1.60604638417265</c:v>
                    </c:pt>
                    <c:pt idx="8415">
                      <c:v>1.6361784951579801</c:v>
                    </c:pt>
                    <c:pt idx="8416">
                      <c:v>1.7268067598026</c:v>
                    </c:pt>
                    <c:pt idx="8417">
                      <c:v>1.7656823538906801</c:v>
                    </c:pt>
                    <c:pt idx="8418">
                      <c:v>1.7132242231622199</c:v>
                    </c:pt>
                    <c:pt idx="8419">
                      <c:v>1.7187125401618699</c:v>
                    </c:pt>
                    <c:pt idx="8420">
                      <c:v>1.7209087583738001</c:v>
                    </c:pt>
                    <c:pt idx="8421">
                      <c:v>1.73616813289422</c:v>
                    </c:pt>
                    <c:pt idx="8422">
                      <c:v>1.6482651606218399</c:v>
                    </c:pt>
                    <c:pt idx="8423">
                      <c:v>1.60445045972751</c:v>
                    </c:pt>
                    <c:pt idx="8424">
                      <c:v>1.5517779710956301</c:v>
                    </c:pt>
                    <c:pt idx="8425">
                      <c:v>1.51963400775463</c:v>
                    </c:pt>
                    <c:pt idx="8426">
                      <c:v>1.5263822189281799</c:v>
                    </c:pt>
                    <c:pt idx="8427">
                      <c:v>1.5644311019846799</c:v>
                    </c:pt>
                    <c:pt idx="8428">
                      <c:v>1.57054204353914</c:v>
                    </c:pt>
                    <c:pt idx="8429">
                      <c:v>1.5923322479770301</c:v>
                    </c:pt>
                    <c:pt idx="8430">
                      <c:v>1.65204346984382</c:v>
                    </c:pt>
                    <c:pt idx="8431">
                      <c:v>1.6303570291707199</c:v>
                    </c:pt>
                    <c:pt idx="8432">
                      <c:v>1.6100379871231001</c:v>
                    </c:pt>
                    <c:pt idx="8433">
                      <c:v>1.5786380390066199</c:v>
                    </c:pt>
                    <c:pt idx="8434">
                      <c:v>1.4968000306985401</c:v>
                    </c:pt>
                    <c:pt idx="8435">
                      <c:v>1.5117234383406599</c:v>
                    </c:pt>
                    <c:pt idx="8436">
                      <c:v>1.5192684061364099</c:v>
                    </c:pt>
                    <c:pt idx="8437">
                      <c:v>1.4939419410717001</c:v>
                    </c:pt>
                    <c:pt idx="8438">
                      <c:v>1.49212983350882</c:v>
                    </c:pt>
                    <c:pt idx="8439">
                      <c:v>1.4696092899564801</c:v>
                    </c:pt>
                    <c:pt idx="8440">
                      <c:v>1.5200848924848001</c:v>
                    </c:pt>
                    <c:pt idx="8441">
                      <c:v>1.5039072455292799</c:v>
                    </c:pt>
                    <c:pt idx="8442">
                      <c:v>1.4565898201575</c:v>
                    </c:pt>
                    <c:pt idx="8443">
                      <c:v>1.4220367814495201</c:v>
                    </c:pt>
                    <c:pt idx="8444">
                      <c:v>1.4241233196512899</c:v>
                    </c:pt>
                    <c:pt idx="8445">
                      <c:v>1.4770216305479</c:v>
                    </c:pt>
                    <c:pt idx="8446">
                      <c:v>1.50246903313761</c:v>
                    </c:pt>
                    <c:pt idx="8447">
                      <c:v>1.5270530070288799</c:v>
                    </c:pt>
                    <c:pt idx="8448">
                      <c:v>1.5587806760770699</c:v>
                    </c:pt>
                    <c:pt idx="8449">
                      <c:v>1.56039091195848</c:v>
                    </c:pt>
                    <c:pt idx="8450">
                      <c:v>1.55889607905542</c:v>
                    </c:pt>
                    <c:pt idx="8451">
                      <c:v>1.5110025233055899</c:v>
                    </c:pt>
                    <c:pt idx="8452">
                      <c:v>1.5206505158105199</c:v>
                    </c:pt>
                    <c:pt idx="8453">
                      <c:v>1.6017285683045901</c:v>
                    </c:pt>
                    <c:pt idx="8454">
                      <c:v>1.73282481622742</c:v>
                    </c:pt>
                    <c:pt idx="8455">
                      <c:v>1.7962381186834</c:v>
                    </c:pt>
                    <c:pt idx="8456">
                      <c:v>1.8379615260295401</c:v>
                    </c:pt>
                    <c:pt idx="8457">
                      <c:v>1.79864180198735</c:v>
                    </c:pt>
                    <c:pt idx="8458">
                      <c:v>1.7655311317808</c:v>
                    </c:pt>
                    <c:pt idx="8459">
                      <c:v>1.8032689566484501</c:v>
                    </c:pt>
                    <c:pt idx="8460">
                      <c:v>1.7932615635197799</c:v>
                    </c:pt>
                    <c:pt idx="8461">
                      <c:v>1.7956000184880101</c:v>
                    </c:pt>
                    <c:pt idx="8462">
                      <c:v>1.8155012212973201</c:v>
                    </c:pt>
                    <c:pt idx="8463">
                      <c:v>1.80761951842624</c:v>
                    </c:pt>
                    <c:pt idx="8464">
                      <c:v>1.8188888890901</c:v>
                    </c:pt>
                    <c:pt idx="8465">
                      <c:v>1.8236351127252901</c:v>
                    </c:pt>
                    <c:pt idx="8466">
                      <c:v>1.8050423419249999</c:v>
                    </c:pt>
                    <c:pt idx="8467">
                      <c:v>1.80380299146256</c:v>
                    </c:pt>
                    <c:pt idx="8468">
                      <c:v>1.8657123186207401</c:v>
                    </c:pt>
                    <c:pt idx="8469">
                      <c:v>1.81341991166196</c:v>
                    </c:pt>
                    <c:pt idx="8470">
                      <c:v>1.7863667072214999</c:v>
                    </c:pt>
                    <c:pt idx="8471">
                      <c:v>1.8004849251584301</c:v>
                    </c:pt>
                    <c:pt idx="8472">
                      <c:v>1.79406626696844</c:v>
                    </c:pt>
                    <c:pt idx="8473">
                      <c:v>1.7918522704402</c:v>
                    </c:pt>
                    <c:pt idx="8474">
                      <c:v>1.77741655956894</c:v>
                    </c:pt>
                    <c:pt idx="8475">
                      <c:v>1.6882146632578801</c:v>
                    </c:pt>
                    <c:pt idx="8476">
                      <c:v>1.65322778112085</c:v>
                    </c:pt>
                    <c:pt idx="8477">
                      <c:v>1.6497533053648701</c:v>
                    </c:pt>
                    <c:pt idx="8478">
                      <c:v>1.67087517631362</c:v>
                    </c:pt>
                    <c:pt idx="8479">
                      <c:v>1.6775948803012699</c:v>
                    </c:pt>
                    <c:pt idx="8480">
                      <c:v>1.63297540356068</c:v>
                    </c:pt>
                    <c:pt idx="8481">
                      <c:v>1.5506446515004499</c:v>
                    </c:pt>
                    <c:pt idx="8482">
                      <c:v>1.5577978625137201</c:v>
                    </c:pt>
                    <c:pt idx="8483">
                      <c:v>1.5130855932560701</c:v>
                    </c:pt>
                    <c:pt idx="8484">
                      <c:v>1.5088463052626899</c:v>
                    </c:pt>
                    <c:pt idx="8485">
                      <c:v>1.50053165106824</c:v>
                    </c:pt>
                    <c:pt idx="8486">
                      <c:v>1.50565395394392</c:v>
                    </c:pt>
                    <c:pt idx="8487">
                      <c:v>1.4143684287712199</c:v>
                    </c:pt>
                    <c:pt idx="8488">
                      <c:v>1.42029438563314</c:v>
                    </c:pt>
                    <c:pt idx="8489">
                      <c:v>1.44500466355246</c:v>
                    </c:pt>
                    <c:pt idx="8490">
                      <c:v>1.45126688976314</c:v>
                    </c:pt>
                    <c:pt idx="8491">
                      <c:v>1.4528779110474801</c:v>
                    </c:pt>
                    <c:pt idx="8492">
                      <c:v>1.47956986141264</c:v>
                    </c:pt>
                    <c:pt idx="8493">
                      <c:v>1.4922784547822201</c:v>
                    </c:pt>
                    <c:pt idx="8494">
                      <c:v>1.5204327393194801</c:v>
                    </c:pt>
                    <c:pt idx="8495">
                      <c:v>1.5535818017563701</c:v>
                    </c:pt>
                    <c:pt idx="8496">
                      <c:v>1.55847754464348</c:v>
                    </c:pt>
                    <c:pt idx="8497">
                      <c:v>1.5591423403254501</c:v>
                    </c:pt>
                    <c:pt idx="8498">
                      <c:v>1.56735369583533</c:v>
                    </c:pt>
                    <c:pt idx="8499">
                      <c:v>1.5562349200219801</c:v>
                    </c:pt>
                    <c:pt idx="8500">
                      <c:v>1.5451603390578501</c:v>
                    </c:pt>
                    <c:pt idx="8501">
                      <c:v>1.4911367325643901</c:v>
                    </c:pt>
                    <c:pt idx="8502">
                      <c:v>1.50462057996455</c:v>
                    </c:pt>
                    <c:pt idx="8503">
                      <c:v>1.54737063780399</c:v>
                    </c:pt>
                    <c:pt idx="8504">
                      <c:v>1.57124787627384</c:v>
                    </c:pt>
                    <c:pt idx="8505">
                      <c:v>1.5883962187139899</c:v>
                    </c:pt>
                    <c:pt idx="8506">
                      <c:v>1.5918029968629901</c:v>
                    </c:pt>
                    <c:pt idx="8507">
                      <c:v>1.5717499807064601</c:v>
                    </c:pt>
                    <c:pt idx="8508">
                      <c:v>1.5634947960988199</c:v>
                    </c:pt>
                    <c:pt idx="8509">
                      <c:v>1.46970520673288</c:v>
                    </c:pt>
                    <c:pt idx="8510">
                      <c:v>1.4003476456667701</c:v>
                    </c:pt>
                    <c:pt idx="8511">
                      <c:v>1.3984722559899101</c:v>
                    </c:pt>
                    <c:pt idx="8512">
                      <c:v>1.4452734305727399</c:v>
                    </c:pt>
                    <c:pt idx="8513">
                      <c:v>1.4460014451791501</c:v>
                    </c:pt>
                    <c:pt idx="8514">
                      <c:v>1.48604927881235</c:v>
                    </c:pt>
                    <c:pt idx="8515">
                      <c:v>1.43873331245625</c:v>
                    </c:pt>
                    <c:pt idx="8516">
                      <c:v>1.4517383011453699</c:v>
                    </c:pt>
                    <c:pt idx="8517">
                      <c:v>1.4510102284870099</c:v>
                    </c:pt>
                    <c:pt idx="8518">
                      <c:v>1.4760242556677301</c:v>
                    </c:pt>
                    <c:pt idx="8519">
                      <c:v>1.4826027790424401</c:v>
                    </c:pt>
                    <c:pt idx="8520">
                      <c:v>1.4641149736432499</c:v>
                    </c:pt>
                    <c:pt idx="8521">
                      <c:v>1.5032941374926601</c:v>
                    </c:pt>
                    <c:pt idx="8522">
                      <c:v>1.4655223004268201</c:v>
                    </c:pt>
                    <c:pt idx="8523">
                      <c:v>1.4260314224709201</c:v>
                    </c:pt>
                    <c:pt idx="8524">
                      <c:v>1.3776010483336401</c:v>
                    </c:pt>
                    <c:pt idx="8525">
                      <c:v>1.31221410533955</c:v>
                    </c:pt>
                    <c:pt idx="8526">
                      <c:v>1.2657843145087799</c:v>
                    </c:pt>
                    <c:pt idx="8527">
                      <c:v>1.2639408975209401</c:v>
                    </c:pt>
                    <c:pt idx="8528">
                      <c:v>1.2463553851893301</c:v>
                    </c:pt>
                    <c:pt idx="8529">
                      <c:v>1.1971910588107799</c:v>
                    </c:pt>
                    <c:pt idx="8530">
                      <c:v>1.18866245215889</c:v>
                    </c:pt>
                    <c:pt idx="8531">
                      <c:v>1.13825428031169</c:v>
                    </c:pt>
                    <c:pt idx="8532">
                      <c:v>1.1915153785769801</c:v>
                    </c:pt>
                    <c:pt idx="8533">
                      <c:v>1.1898651765250901</c:v>
                    </c:pt>
                    <c:pt idx="8534">
                      <c:v>1.1777663886071801</c:v>
                    </c:pt>
                    <c:pt idx="8535">
                      <c:v>1.1568097615645601</c:v>
                    </c:pt>
                    <c:pt idx="8536">
                      <c:v>1.1440702562035101</c:v>
                    </c:pt>
                    <c:pt idx="8537">
                      <c:v>1.13860458422539</c:v>
                    </c:pt>
                    <c:pt idx="8538">
                      <c:v>1.1238547295711401</c:v>
                    </c:pt>
                    <c:pt idx="8539">
                      <c:v>1.12807851554992</c:v>
                    </c:pt>
                    <c:pt idx="8540">
                      <c:v>1.1519575782682101</c:v>
                    </c:pt>
                    <c:pt idx="8541">
                      <c:v>1.1290165816126601</c:v>
                    </c:pt>
                    <c:pt idx="8542">
                      <c:v>1.1237033502773801</c:v>
                    </c:pt>
                    <c:pt idx="8543">
                      <c:v>1.09599722819014</c:v>
                    </c:pt>
                    <c:pt idx="8544">
                      <c:v>1.1280933641934501</c:v>
                    </c:pt>
                    <c:pt idx="8545">
                      <c:v>1.2076963323478001</c:v>
                    </c:pt>
                    <c:pt idx="8546">
                      <c:v>1.1790127346963399</c:v>
                    </c:pt>
                    <c:pt idx="8547">
                      <c:v>1.1959349781053401</c:v>
                    </c:pt>
                    <c:pt idx="8548">
                      <c:v>1.2123224517198501</c:v>
                    </c:pt>
                    <c:pt idx="8549">
                      <c:v>1.2618032634560401</c:v>
                    </c:pt>
                    <c:pt idx="8550">
                      <c:v>1.29028380728255</c:v>
                    </c:pt>
                    <c:pt idx="8551">
                      <c:v>1.29498658952622</c:v>
                    </c:pt>
                    <c:pt idx="8552">
                      <c:v>1.23911552594941</c:v>
                    </c:pt>
                    <c:pt idx="8553">
                      <c:v>1.2520178779056701</c:v>
                    </c:pt>
                    <c:pt idx="8554">
                      <c:v>1.2639059072788199</c:v>
                    </c:pt>
                    <c:pt idx="8555">
                      <c:v>1.30515298164473</c:v>
                    </c:pt>
                    <c:pt idx="8556">
                      <c:v>1.27515480079972</c:v>
                    </c:pt>
                    <c:pt idx="8557">
                      <c:v>1.2394877815540799</c:v>
                    </c:pt>
                    <c:pt idx="8558">
                      <c:v>1.2460411683806101</c:v>
                    </c:pt>
                    <c:pt idx="8559">
                      <c:v>1.2472161363747201</c:v>
                    </c:pt>
                    <c:pt idx="8560">
                      <c:v>1.2699829755502099</c:v>
                    </c:pt>
                    <c:pt idx="8561">
                      <c:v>1.2771321654143299</c:v>
                    </c:pt>
                    <c:pt idx="8562">
                      <c:v>1.3186029249694</c:v>
                    </c:pt>
                    <c:pt idx="8563">
                      <c:v>1.32627118415046</c:v>
                    </c:pt>
                    <c:pt idx="8564">
                      <c:v>1.35560065569358</c:v>
                    </c:pt>
                    <c:pt idx="8565">
                      <c:v>1.4344458733035499</c:v>
                    </c:pt>
                    <c:pt idx="8566">
                      <c:v>1.45695979088676</c:v>
                    </c:pt>
                    <c:pt idx="8567">
                      <c:v>1.4724664825786999</c:v>
                    </c:pt>
                    <c:pt idx="8568">
                      <c:v>1.63192149441774</c:v>
                    </c:pt>
                    <c:pt idx="8569">
                      <c:v>2.0305576761181698</c:v>
                    </c:pt>
                    <c:pt idx="8570">
                      <c:v>2.07862256480457</c:v>
                    </c:pt>
                    <c:pt idx="8571">
                      <c:v>2.1800355698134601</c:v>
                    </c:pt>
                    <c:pt idx="8572">
                      <c:v>2.00543911604256</c:v>
                    </c:pt>
                    <c:pt idx="8573">
                      <c:v>2.0932074690576101</c:v>
                    </c:pt>
                    <c:pt idx="8574">
                      <c:v>2.1148065287501701</c:v>
                    </c:pt>
                    <c:pt idx="8575">
                      <c:v>2.01673477834226</c:v>
                    </c:pt>
                    <c:pt idx="8576">
                      <c:v>1.90436448211146</c:v>
                    </c:pt>
                    <c:pt idx="8577">
                      <c:v>1.9661009206612401</c:v>
                    </c:pt>
                    <c:pt idx="8578">
                      <c:v>2.05566839145696</c:v>
                    </c:pt>
                    <c:pt idx="8579">
                      <c:v>1.95801261523996</c:v>
                    </c:pt>
                    <c:pt idx="8580">
                      <c:v>1.9528059110976399</c:v>
                    </c:pt>
                    <c:pt idx="8581">
                      <c:v>1.86153254792525</c:v>
                    </c:pt>
                    <c:pt idx="8582">
                      <c:v>1.8441296274505801</c:v>
                    </c:pt>
                    <c:pt idx="8583">
                      <c:v>1.81216214493926</c:v>
                    </c:pt>
                    <c:pt idx="8584">
                      <c:v>1.8173260236639699</c:v>
                    </c:pt>
                    <c:pt idx="8585">
                      <c:v>1.87538486674382</c:v>
                    </c:pt>
                    <c:pt idx="8586">
                      <c:v>1.9186310867666301</c:v>
                    </c:pt>
                    <c:pt idx="8587">
                      <c:v>1.88376185836745</c:v>
                    </c:pt>
                    <c:pt idx="8588">
                      <c:v>1.8260193714144599</c:v>
                    </c:pt>
                    <c:pt idx="8589">
                      <c:v>1.81533595529515</c:v>
                    </c:pt>
                    <c:pt idx="8590">
                      <c:v>1.8038683227015699</c:v>
                    </c:pt>
                    <c:pt idx="8591">
                      <c:v>1.7816080902988101</c:v>
                    </c:pt>
                    <c:pt idx="8592">
                      <c:v>1.78602890178607</c:v>
                    </c:pt>
                    <c:pt idx="8593">
                      <c:v>1.73607340750081</c:v>
                    </c:pt>
                    <c:pt idx="8594">
                      <c:v>1.7326091300119899</c:v>
                    </c:pt>
                    <c:pt idx="8595">
                      <c:v>1.74734850427516</c:v>
                    </c:pt>
                    <c:pt idx="8596">
                      <c:v>1.78630934903432</c:v>
                    </c:pt>
                    <c:pt idx="8597">
                      <c:v>1.8066012345886</c:v>
                    </c:pt>
                    <c:pt idx="8598">
                      <c:v>1.8376191511704301</c:v>
                    </c:pt>
                    <c:pt idx="8599">
                      <c:v>1.8899491650420399</c:v>
                    </c:pt>
                    <c:pt idx="8600">
                      <c:v>1.9708678065509899</c:v>
                    </c:pt>
                    <c:pt idx="8601">
                      <c:v>1.9188411341077201</c:v>
                    </c:pt>
                    <c:pt idx="8602">
                      <c:v>1.8925311472377</c:v>
                    </c:pt>
                    <c:pt idx="8603">
                      <c:v>1.8707479845317401</c:v>
                    </c:pt>
                    <c:pt idx="8604">
                      <c:v>1.8296119699497899</c:v>
                    </c:pt>
                    <c:pt idx="8605">
                      <c:v>1.8587647306222801</c:v>
                    </c:pt>
                    <c:pt idx="8606">
                      <c:v>1.8079870504036</c:v>
                    </c:pt>
                    <c:pt idx="8607">
                      <c:v>1.8861949487099601</c:v>
                    </c:pt>
                    <c:pt idx="8608">
                      <c:v>1.8458284794342601</c:v>
                    </c:pt>
                    <c:pt idx="8609">
                      <c:v>1.8522210300964901</c:v>
                    </c:pt>
                    <c:pt idx="8610">
                      <c:v>1.8911955903639299</c:v>
                    </c:pt>
                    <c:pt idx="8611">
                      <c:v>1.8895519651611301</c:v>
                    </c:pt>
                    <c:pt idx="8612">
                      <c:v>1.8993200591536099</c:v>
                    </c:pt>
                    <c:pt idx="8613">
                      <c:v>1.8531218655326001</c:v>
                    </c:pt>
                    <c:pt idx="8614">
                      <c:v>1.8107481600259001</c:v>
                    </c:pt>
                    <c:pt idx="8615">
                      <c:v>1.8056822548076801</c:v>
                    </c:pt>
                    <c:pt idx="8616">
                      <c:v>1.78644130340024</c:v>
                    </c:pt>
                    <c:pt idx="8617">
                      <c:v>1.80038247183842</c:v>
                    </c:pt>
                    <c:pt idx="8618">
                      <c:v>1.8277145754481099</c:v>
                    </c:pt>
                    <c:pt idx="8619">
                      <c:v>1.86977886207078</c:v>
                    </c:pt>
                    <c:pt idx="8620">
                      <c:v>1.8676539714176501</c:v>
                    </c:pt>
                    <c:pt idx="8621">
                      <c:v>1.8850884373630401</c:v>
                    </c:pt>
                    <c:pt idx="8622">
                      <c:v>1.9168112131683299</c:v>
                    </c:pt>
                    <c:pt idx="8623">
                      <c:v>1.9348405816831999</c:v>
                    </c:pt>
                    <c:pt idx="8624">
                      <c:v>1.90074756504988</c:v>
                    </c:pt>
                    <c:pt idx="8625">
                      <c:v>1.8704877206186801</c:v>
                    </c:pt>
                    <c:pt idx="8626">
                      <c:v>1.8474130822188199</c:v>
                    </c:pt>
                    <c:pt idx="8627">
                      <c:v>1.8233891760418099</c:v>
                    </c:pt>
                    <c:pt idx="8628">
                      <c:v>1.81056851655513</c:v>
                    </c:pt>
                    <c:pt idx="8629">
                      <c:v>1.7728261657314801</c:v>
                    </c:pt>
                    <c:pt idx="8630">
                      <c:v>1.7705644549256001</c:v>
                    </c:pt>
                    <c:pt idx="8631">
                      <c:v>1.74433117009571</c:v>
                    </c:pt>
                    <c:pt idx="8632">
                      <c:v>1.7347820176463999</c:v>
                    </c:pt>
                    <c:pt idx="8633">
                      <c:v>1.7225236071315599</c:v>
                    </c:pt>
                    <c:pt idx="8634">
                      <c:v>1.68020915656628</c:v>
                    </c:pt>
                    <c:pt idx="8635">
                      <c:v>1.6525711905184901</c:v>
                    </c:pt>
                    <c:pt idx="8636">
                      <c:v>1.6230249300045101</c:v>
                    </c:pt>
                    <c:pt idx="8637">
                      <c:v>1.65846753236608</c:v>
                    </c:pt>
                    <c:pt idx="8638">
                      <c:v>1.69480058286903</c:v>
                    </c:pt>
                    <c:pt idx="8639">
                      <c:v>1.69397186727995</c:v>
                    </c:pt>
                    <c:pt idx="8640">
                      <c:v>1.67352004855466</c:v>
                    </c:pt>
                    <c:pt idx="8641">
                      <c:v>1.67213877179277</c:v>
                    </c:pt>
                    <c:pt idx="8642">
                      <c:v>1.69938182245683</c:v>
                    </c:pt>
                    <c:pt idx="8643">
                      <c:v>1.71128572438438</c:v>
                    </c:pt>
                    <c:pt idx="8644">
                      <c:v>1.7202508569050401</c:v>
                    </c:pt>
                    <c:pt idx="8645">
                      <c:v>1.75456015969809</c:v>
                    </c:pt>
                    <c:pt idx="8646">
                      <c:v>1.74257656609925</c:v>
                    </c:pt>
                    <c:pt idx="8647">
                      <c:v>1.74085329680212</c:v>
                    </c:pt>
                    <c:pt idx="8648">
                      <c:v>1.7816688321843399</c:v>
                    </c:pt>
                    <c:pt idx="8649">
                      <c:v>1.8562977264040199</c:v>
                    </c:pt>
                    <c:pt idx="8650">
                      <c:v>1.7835545356653399</c:v>
                    </c:pt>
                    <c:pt idx="8651">
                      <c:v>1.7507256912790301</c:v>
                    </c:pt>
                    <c:pt idx="8652">
                      <c:v>1.72343846811845</c:v>
                    </c:pt>
                    <c:pt idx="8653">
                      <c:v>1.6683188930669099</c:v>
                    </c:pt>
                    <c:pt idx="8654">
                      <c:v>1.6648561079876301</c:v>
                    </c:pt>
                    <c:pt idx="8655">
                      <c:v>1.6377170157883301</c:v>
                    </c:pt>
                    <c:pt idx="8656">
                      <c:v>1.6352130310792801</c:v>
                    </c:pt>
                    <c:pt idx="8657">
                      <c:v>1.62545013862385</c:v>
                    </c:pt>
                    <c:pt idx="8658">
                      <c:v>1.6156659541810601</c:v>
                    </c:pt>
                    <c:pt idx="8659">
                      <c:v>1.61689465241374</c:v>
                    </c:pt>
                    <c:pt idx="8660">
                      <c:v>1.5706197956181001</c:v>
                    </c:pt>
                    <c:pt idx="8661">
                      <c:v>1.5457375211545199</c:v>
                    </c:pt>
                    <c:pt idx="8662">
                      <c:v>1.5535035853405601</c:v>
                    </c:pt>
                    <c:pt idx="8663">
                      <c:v>1.52313125767555</c:v>
                    </c:pt>
                    <c:pt idx="8664">
                      <c:v>1.55836897359103</c:v>
                    </c:pt>
                    <c:pt idx="8665">
                      <c:v>1.5501454433898501</c:v>
                    </c:pt>
                    <c:pt idx="8666">
                      <c:v>1.55691730698306</c:v>
                    </c:pt>
                    <c:pt idx="8667">
                      <c:v>1.5459248509865</c:v>
                    </c:pt>
                    <c:pt idx="8668">
                      <c:v>1.5485153874354201</c:v>
                    </c:pt>
                    <c:pt idx="8669">
                      <c:v>1.5530559779411699</c:v>
                    </c:pt>
                    <c:pt idx="8670">
                      <c:v>1.5451337647968899</c:v>
                    </c:pt>
                    <c:pt idx="8671">
                      <c:v>1.5517631463544901</c:v>
                    </c:pt>
                    <c:pt idx="8672">
                      <c:v>1.5470483711296501</c:v>
                    </c:pt>
                    <c:pt idx="8673">
                      <c:v>1.5196686589130699</c:v>
                    </c:pt>
                    <c:pt idx="8674">
                      <c:v>1.4713044134311799</c:v>
                    </c:pt>
                    <c:pt idx="8675">
                      <c:v>1.5124056144037701</c:v>
                    </c:pt>
                    <c:pt idx="8676">
                      <c:v>1.53438726605442</c:v>
                    </c:pt>
                    <c:pt idx="8677">
                      <c:v>1.5561606030082999</c:v>
                    </c:pt>
                    <c:pt idx="8678">
                      <c:v>1.571655970223</c:v>
                    </c:pt>
                    <c:pt idx="8679">
                      <c:v>1.6207565928546701</c:v>
                    </c:pt>
                    <c:pt idx="8680">
                      <c:v>1.6249040404775099</c:v>
                    </c:pt>
                    <c:pt idx="8681">
                      <c:v>1.6437951550146599</c:v>
                    </c:pt>
                    <c:pt idx="8682">
                      <c:v>1.60161348598213</c:v>
                    </c:pt>
                    <c:pt idx="8683">
                      <c:v>1.5701532015856099</c:v>
                    </c:pt>
                    <c:pt idx="8684">
                      <c:v>1.53814121432605</c:v>
                    </c:pt>
                    <c:pt idx="8685">
                      <c:v>1.51560289463327</c:v>
                    </c:pt>
                    <c:pt idx="8686">
                      <c:v>1.52561407212002</c:v>
                    </c:pt>
                    <c:pt idx="8687">
                      <c:v>1.54823059385668</c:v>
                    </c:pt>
                    <c:pt idx="8688">
                      <c:v>1.5560964771875401</c:v>
                    </c:pt>
                    <c:pt idx="8689">
                      <c:v>1.5416567986618399</c:v>
                    </c:pt>
                    <c:pt idx="8690">
                      <c:v>1.5242860513925001</c:v>
                    </c:pt>
                    <c:pt idx="8691">
                      <c:v>1.5367098272587001</c:v>
                    </c:pt>
                    <c:pt idx="8692">
                      <c:v>1.5267081435802301</c:v>
                    </c:pt>
                    <c:pt idx="8693">
                      <c:v>1.54992756670151</c:v>
                    </c:pt>
                    <c:pt idx="8694">
                      <c:v>1.5302356823983001</c:v>
                    </c:pt>
                    <c:pt idx="8695">
                      <c:v>1.51654100517216</c:v>
                    </c:pt>
                    <c:pt idx="8696">
                      <c:v>1.4922198681576799</c:v>
                    </c:pt>
                    <c:pt idx="8697">
                      <c:v>1.47146280433335</c:v>
                    </c:pt>
                    <c:pt idx="8698">
                      <c:v>1.4409164332356099</c:v>
                    </c:pt>
                    <c:pt idx="8699">
                      <c:v>1.42222876071939</c:v>
                    </c:pt>
                    <c:pt idx="8700">
                      <c:v>1.40796751971739</c:v>
                    </c:pt>
                    <c:pt idx="8701">
                      <c:v>1.3983752201311099</c:v>
                    </c:pt>
                    <c:pt idx="8702">
                      <c:v>1.3462480608857399</c:v>
                    </c:pt>
                    <c:pt idx="8703">
                      <c:v>1.43773875990505</c:v>
                    </c:pt>
                    <c:pt idx="8704">
                      <c:v>1.4154869647864701</c:v>
                    </c:pt>
                    <c:pt idx="8705">
                      <c:v>1.42388425710686</c:v>
                    </c:pt>
                    <c:pt idx="8706">
                      <c:v>1.4239739344991</c:v>
                    </c:pt>
                    <c:pt idx="8707">
                      <c:v>1.46883662575394</c:v>
                    </c:pt>
                    <c:pt idx="8708">
                      <c:v>1.4943103294373901</c:v>
                    </c:pt>
                    <c:pt idx="8709">
                      <c:v>1.49896654395917</c:v>
                    </c:pt>
                    <c:pt idx="8710">
                      <c:v>1.5061336725881</c:v>
                    </c:pt>
                    <c:pt idx="8711">
                      <c:v>1.5640484152716501</c:v>
                    </c:pt>
                    <c:pt idx="8712">
                      <c:v>1.5809465349444101</c:v>
                    </c:pt>
                    <c:pt idx="8713">
                      <c:v>1.5955066114201299</c:v>
                    </c:pt>
                    <c:pt idx="8714">
                      <c:v>1.5675344426970801</c:v>
                    </c:pt>
                    <c:pt idx="8715">
                      <c:v>1.6566335382617901</c:v>
                    </c:pt>
                    <c:pt idx="8716">
                      <c:v>1.60349600589347</c:v>
                    </c:pt>
                    <c:pt idx="8717">
                      <c:v>1.5525700230972601</c:v>
                    </c:pt>
                    <c:pt idx="8718">
                      <c:v>1.54251555291896</c:v>
                    </c:pt>
                    <c:pt idx="8719">
                      <c:v>1.5666158688865</c:v>
                    </c:pt>
                    <c:pt idx="8720">
                      <c:v>1.5739785248839799</c:v>
                    </c:pt>
                    <c:pt idx="8721">
                      <c:v>1.5886095946416601</c:v>
                    </c:pt>
                    <c:pt idx="8722">
                      <c:v>1.6062380483288901</c:v>
                    </c:pt>
                    <c:pt idx="8723">
                      <c:v>1.6322739202697101</c:v>
                    </c:pt>
                    <c:pt idx="8724">
                      <c:v>1.6543462102901401</c:v>
                    </c:pt>
                    <c:pt idx="8725">
                      <c:v>1.64885780282003</c:v>
                    </c:pt>
                    <c:pt idx="8726">
                      <c:v>1.61443365386074</c:v>
                    </c:pt>
                    <c:pt idx="8727">
                      <c:v>1.6137887020003601</c:v>
                    </c:pt>
                    <c:pt idx="8728">
                      <c:v>1.6414837594465499</c:v>
                    </c:pt>
                    <c:pt idx="8729">
                      <c:v>1.6355753339015699</c:v>
                    </c:pt>
                    <c:pt idx="8730">
                      <c:v>1.63872287742418</c:v>
                    </c:pt>
                    <c:pt idx="8731">
                      <c:v>1.61401854466825</c:v>
                    </c:pt>
                    <c:pt idx="8732">
                      <c:v>1.5998793856259399</c:v>
                    </c:pt>
                    <c:pt idx="8733">
                      <c:v>1.59480350884019</c:v>
                    </c:pt>
                    <c:pt idx="8734">
                      <c:v>1.6019431379659801</c:v>
                    </c:pt>
                    <c:pt idx="8735">
                      <c:v>1.58671219048823</c:v>
                    </c:pt>
                    <c:pt idx="8736">
                      <c:v>1.5740558813216601</c:v>
                    </c:pt>
                    <c:pt idx="8737">
                      <c:v>1.5646053286178601</c:v>
                    </c:pt>
                    <c:pt idx="8738">
                      <c:v>1.5715361316513701</c:v>
                    </c:pt>
                    <c:pt idx="8739">
                      <c:v>1.5593210707290199</c:v>
                    </c:pt>
                    <c:pt idx="8740">
                      <c:v>1.5732814170435101</c:v>
                    </c:pt>
                    <c:pt idx="8741">
                      <c:v>1.55653550047426</c:v>
                    </c:pt>
                    <c:pt idx="8742">
                      <c:v>1.5047127215984799</c:v>
                    </c:pt>
                    <c:pt idx="8743">
                      <c:v>1.51324838017373</c:v>
                    </c:pt>
                    <c:pt idx="8744">
                      <c:v>1.48913837690963</c:v>
                    </c:pt>
                    <c:pt idx="8745">
                      <c:v>1.48379827104797</c:v>
                    </c:pt>
                    <c:pt idx="8746">
                      <c:v>1.4656783923444601</c:v>
                    </c:pt>
                    <c:pt idx="8747">
                      <c:v>1.45763267475827</c:v>
                    </c:pt>
                    <c:pt idx="8748">
                      <c:v>1.4558336033761199</c:v>
                    </c:pt>
                    <c:pt idx="8749">
                      <c:v>1.4644266054750401</c:v>
                    </c:pt>
                    <c:pt idx="8750">
                      <c:v>1.46877498320535</c:v>
                    </c:pt>
                    <c:pt idx="8751">
                      <c:v>1.50054998988819</c:v>
                    </c:pt>
                    <c:pt idx="8752">
                      <c:v>1.4854699860194001</c:v>
                    </c:pt>
                    <c:pt idx="8753">
                      <c:v>1.5258664902968999</c:v>
                    </c:pt>
                    <c:pt idx="8754">
                      <c:v>1.53912718913394</c:v>
                    </c:pt>
                    <c:pt idx="8755">
                      <c:v>1.5571511365123201</c:v>
                    </c:pt>
                    <c:pt idx="8756">
                      <c:v>1.5539103810416299</c:v>
                    </c:pt>
                    <c:pt idx="8757">
                      <c:v>1.5507623696249</c:v>
                    </c:pt>
                    <c:pt idx="8758">
                      <c:v>1.51558446885854</c:v>
                    </c:pt>
                    <c:pt idx="8759">
                      <c:v>1.49785812371492</c:v>
                    </c:pt>
                    <c:pt idx="8760">
                      <c:v>1.4662640497016499</c:v>
                    </c:pt>
                    <c:pt idx="8761">
                      <c:v>1.4971450193612801</c:v>
                    </c:pt>
                    <c:pt idx="8762">
                      <c:v>1.48256739691857</c:v>
                    </c:pt>
                    <c:pt idx="8763">
                      <c:v>1.4498686598875901</c:v>
                    </c:pt>
                    <c:pt idx="8764">
                      <c:v>1.4435917721328799</c:v>
                    </c:pt>
                    <c:pt idx="8765">
                      <c:v>1.44115970312563</c:v>
                    </c:pt>
                    <c:pt idx="8766">
                      <c:v>1.46211466194423</c:v>
                    </c:pt>
                    <c:pt idx="8767">
                      <c:v>1.4713699744376001</c:v>
                    </c:pt>
                    <c:pt idx="8768">
                      <c:v>1.47109888756888</c:v>
                    </c:pt>
                    <c:pt idx="8769">
                      <c:v>1.4747101085735399</c:v>
                    </c:pt>
                    <c:pt idx="8770">
                      <c:v>1.4904444602579201</c:v>
                    </c:pt>
                    <c:pt idx="8771">
                      <c:v>1.4822713405116299</c:v>
                    </c:pt>
                    <c:pt idx="8772">
                      <c:v>1.4801944255080901</c:v>
                    </c:pt>
                    <c:pt idx="8773">
                      <c:v>1.48061712454914</c:v>
                    </c:pt>
                    <c:pt idx="8774">
                      <c:v>1.4772544806177099</c:v>
                    </c:pt>
                    <c:pt idx="8775">
                      <c:v>1.4592995445514101</c:v>
                    </c:pt>
                    <c:pt idx="8776">
                      <c:v>1.4152746657222499</c:v>
                    </c:pt>
                    <c:pt idx="8777">
                      <c:v>1.4169907037265499</c:v>
                    </c:pt>
                    <c:pt idx="8778">
                      <c:v>1.4026587440726599</c:v>
                    </c:pt>
                    <c:pt idx="8779">
                      <c:v>1.3932985097477399</c:v>
                    </c:pt>
                    <c:pt idx="8780">
                      <c:v>1.3822269240440099</c:v>
                    </c:pt>
                    <c:pt idx="8781">
                      <c:v>1.38478361579669</c:v>
                    </c:pt>
                    <c:pt idx="8782">
                      <c:v>1.3647413407609901</c:v>
                    </c:pt>
                    <c:pt idx="8783">
                      <c:v>1.3328855497289001</c:v>
                    </c:pt>
                    <c:pt idx="8784">
                      <c:v>1.3575415714457599</c:v>
                    </c:pt>
                    <c:pt idx="8785">
                      <c:v>1.3674236671934901</c:v>
                    </c:pt>
                    <c:pt idx="8786">
                      <c:v>1.35574886138775</c:v>
                    </c:pt>
                    <c:pt idx="8787">
                      <c:v>1.3440336414859</c:v>
                    </c:pt>
                    <c:pt idx="8788">
                      <c:v>1.36099617573168</c:v>
                    </c:pt>
                    <c:pt idx="8789">
                      <c:v>1.37206167847024</c:v>
                    </c:pt>
                    <c:pt idx="8790">
                      <c:v>1.3572605333837899</c:v>
                    </c:pt>
                    <c:pt idx="8791">
                      <c:v>1.3583017057145801</c:v>
                    </c:pt>
                    <c:pt idx="8792">
                      <c:v>1.3337839992176299</c:v>
                    </c:pt>
                    <c:pt idx="8793">
                      <c:v>1.3717907709570401</c:v>
                    </c:pt>
                    <c:pt idx="8794">
                      <c:v>1.4032001128229299</c:v>
                    </c:pt>
                    <c:pt idx="8795">
                      <c:v>1.3879444314910201</c:v>
                    </c:pt>
                    <c:pt idx="8796">
                      <c:v>1.3918067931571101</c:v>
                    </c:pt>
                    <c:pt idx="8797">
                      <c:v>1.3923150746521999</c:v>
                    </c:pt>
                    <c:pt idx="8798">
                      <c:v>1.3900076077434</c:v>
                    </c:pt>
                    <c:pt idx="8799">
                      <c:v>1.38675626280791</c:v>
                    </c:pt>
                    <c:pt idx="8800">
                      <c:v>1.38438601388878</c:v>
                    </c:pt>
                    <c:pt idx="8801">
                      <c:v>1.37621444064396</c:v>
                    </c:pt>
                    <c:pt idx="8802">
                      <c:v>1.40493009033356</c:v>
                    </c:pt>
                    <c:pt idx="8803">
                      <c:v>1.4115389644483101</c:v>
                    </c:pt>
                    <c:pt idx="8804">
                      <c:v>1.3919365838123401</c:v>
                    </c:pt>
                    <c:pt idx="8805">
                      <c:v>1.4277757245941101</c:v>
                    </c:pt>
                    <c:pt idx="8806">
                      <c:v>1.42964668509954</c:v>
                    </c:pt>
                    <c:pt idx="8807">
                      <c:v>1.4389709816291001</c:v>
                    </c:pt>
                    <c:pt idx="8808">
                      <c:v>1.48448591785204</c:v>
                    </c:pt>
                    <c:pt idx="8809">
                      <c:v>1.4745521732576901</c:v>
                    </c:pt>
                    <c:pt idx="8810">
                      <c:v>1.46743950477879</c:v>
                    </c:pt>
                    <c:pt idx="8811">
                      <c:v>1.4458384037389</c:v>
                    </c:pt>
                    <c:pt idx="8812">
                      <c:v>1.4428999636717901</c:v>
                    </c:pt>
                    <c:pt idx="8813">
                      <c:v>1.3996418564958399</c:v>
                    </c:pt>
                    <c:pt idx="8814">
                      <c:v>1.4323968756532399</c:v>
                    </c:pt>
                    <c:pt idx="8815">
                      <c:v>1.4313880462262101</c:v>
                    </c:pt>
                    <c:pt idx="8816">
                      <c:v>1.43343686899012</c:v>
                    </c:pt>
                    <c:pt idx="8817">
                      <c:v>1.43442951761351</c:v>
                    </c:pt>
                    <c:pt idx="8818">
                      <c:v>1.42708926822612</c:v>
                    </c:pt>
                    <c:pt idx="8819">
                      <c:v>1.4065952189467501</c:v>
                    </c:pt>
                    <c:pt idx="8820">
                      <c:v>1.38999131105525</c:v>
                    </c:pt>
                    <c:pt idx="8821">
                      <c:v>1.3550304974641401</c:v>
                    </c:pt>
                    <c:pt idx="8822">
                      <c:v>1.36784901944326</c:v>
                    </c:pt>
                    <c:pt idx="8823">
                      <c:v>1.31979932937538</c:v>
                    </c:pt>
                    <c:pt idx="8824">
                      <c:v>1.372706580629</c:v>
                    </c:pt>
                    <c:pt idx="8825">
                      <c:v>1.38001918811239</c:v>
                    </c:pt>
                    <c:pt idx="8826">
                      <c:v>1.3406930853843899</c:v>
                    </c:pt>
                    <c:pt idx="8827">
                      <c:v>1.2879657956855299</c:v>
                    </c:pt>
                    <c:pt idx="8828">
                      <c:v>1.2707650573629801</c:v>
                    </c:pt>
                    <c:pt idx="8829">
                      <c:v>1.27962511183441</c:v>
                    </c:pt>
                    <c:pt idx="8830">
                      <c:v>1.2661195245982899</c:v>
                    </c:pt>
                    <c:pt idx="8831">
                      <c:v>1.2523341909248999</c:v>
                    </c:pt>
                    <c:pt idx="8832">
                      <c:v>1.2512376480751199</c:v>
                    </c:pt>
                    <c:pt idx="8833">
                      <c:v>1.25039331324114</c:v>
                    </c:pt>
                    <c:pt idx="8834">
                      <c:v>1.2465895369847799</c:v>
                    </c:pt>
                    <c:pt idx="8835">
                      <c:v>1.25856289541713</c:v>
                    </c:pt>
                    <c:pt idx="8836">
                      <c:v>1.25422335650698</c:v>
                    </c:pt>
                    <c:pt idx="8837">
                      <c:v>1.2606351281724999</c:v>
                    </c:pt>
                    <c:pt idx="8838">
                      <c:v>1.2591045200390001</c:v>
                    </c:pt>
                    <c:pt idx="8839">
                      <c:v>1.2616809423865201</c:v>
                    </c:pt>
                    <c:pt idx="8840">
                      <c:v>1.2634577003942</c:v>
                    </c:pt>
                    <c:pt idx="8841">
                      <c:v>1.3365836335619199</c:v>
                    </c:pt>
                    <c:pt idx="8842">
                      <c:v>1.3307091522534</c:v>
                    </c:pt>
                    <c:pt idx="8843">
                      <c:v>1.3479990786612801</c:v>
                    </c:pt>
                    <c:pt idx="8844">
                      <c:v>1.3533497606942799</c:v>
                    </c:pt>
                    <c:pt idx="8845">
                      <c:v>1.34088239168817</c:v>
                    </c:pt>
                    <c:pt idx="8846">
                      <c:v>1.3108518480818401</c:v>
                    </c:pt>
                    <c:pt idx="8847">
                      <c:v>1.3143255459003</c:v>
                    </c:pt>
                    <c:pt idx="8848">
                      <c:v>1.3341240231013001</c:v>
                    </c:pt>
                    <c:pt idx="8849">
                      <c:v>1.31352654760467</c:v>
                    </c:pt>
                    <c:pt idx="8850">
                      <c:v>1.3147018192081299</c:v>
                    </c:pt>
                    <c:pt idx="8851">
                      <c:v>1.30862759975645</c:v>
                    </c:pt>
                    <c:pt idx="8852">
                      <c:v>1.3219048917334999</c:v>
                    </c:pt>
                    <c:pt idx="8853">
                      <c:v>1.3094585333165201</c:v>
                    </c:pt>
                    <c:pt idx="8854">
                      <c:v>1.30307686325428</c:v>
                    </c:pt>
                    <c:pt idx="8855">
                      <c:v>1.3028174974687601</c:v>
                    </c:pt>
                    <c:pt idx="8856">
                      <c:v>1.29904212826164</c:v>
                    </c:pt>
                    <c:pt idx="8857">
                      <c:v>1.30934026903973</c:v>
                    </c:pt>
                    <c:pt idx="8858">
                      <c:v>1.32775777775976</c:v>
                    </c:pt>
                    <c:pt idx="8859">
                      <c:v>1.3240764571454799</c:v>
                    </c:pt>
                    <c:pt idx="8860">
                      <c:v>1.2961674125362199</c:v>
                    </c:pt>
                    <c:pt idx="8861">
                      <c:v>1.29142433670332</c:v>
                    </c:pt>
                    <c:pt idx="8862">
                      <c:v>1.28743108330272</c:v>
                    </c:pt>
                    <c:pt idx="8863">
                      <c:v>1.2691232131066801</c:v>
                    </c:pt>
                    <c:pt idx="8864">
                      <c:v>1.27981115229436</c:v>
                    </c:pt>
                    <c:pt idx="8865">
                      <c:v>1.2915310721228199</c:v>
                    </c:pt>
                    <c:pt idx="8866">
                      <c:v>1.2665767898993801</c:v>
                    </c:pt>
                    <c:pt idx="8867">
                      <c:v>1.24160382113856</c:v>
                    </c:pt>
                    <c:pt idx="8868">
                      <c:v>1.23253932075547</c:v>
                    </c:pt>
                    <c:pt idx="8869">
                      <c:v>1.2285836998859301</c:v>
                    </c:pt>
                    <c:pt idx="8870">
                      <c:v>1.21034750771399</c:v>
                    </c:pt>
                    <c:pt idx="8871">
                      <c:v>1.1905622641192199</c:v>
                    </c:pt>
                    <c:pt idx="8872">
                      <c:v>1.1861881280259901</c:v>
                    </c:pt>
                    <c:pt idx="8873">
                      <c:v>1.1935534814439299</c:v>
                    </c:pt>
                    <c:pt idx="8874">
                      <c:v>1.1922581290257801</c:v>
                    </c:pt>
                    <c:pt idx="8875">
                      <c:v>1.1991946854789</c:v>
                    </c:pt>
                    <c:pt idx="8876">
                      <c:v>1.20223639549217</c:v>
                    </c:pt>
                    <c:pt idx="8877">
                      <c:v>1.20917403397461</c:v>
                    </c:pt>
                    <c:pt idx="8878">
                      <c:v>1.2394718908536599</c:v>
                    </c:pt>
                    <c:pt idx="8879">
                      <c:v>1.2713074625841101</c:v>
                    </c:pt>
                    <c:pt idx="8880">
                      <c:v>1.2698764879190201</c:v>
                    </c:pt>
                    <c:pt idx="8881">
                      <c:v>1.2691579951209599</c:v>
                    </c:pt>
                    <c:pt idx="8882">
                      <c:v>1.20963655205765</c:v>
                    </c:pt>
                    <c:pt idx="8883">
                      <c:v>1.20516861865567</c:v>
                    </c:pt>
                    <c:pt idx="8884">
                      <c:v>1.21521293014566</c:v>
                    </c:pt>
                    <c:pt idx="8885">
                      <c:v>1.1888180941223401</c:v>
                    </c:pt>
                    <c:pt idx="8886">
                      <c:v>1.2085022555026901</c:v>
                    </c:pt>
                    <c:pt idx="8887">
                      <c:v>1.2191648886861199</c:v>
                    </c:pt>
                    <c:pt idx="8888">
                      <c:v>1.20808189109058</c:v>
                    </c:pt>
                    <c:pt idx="8889">
                      <c:v>1.21660218399564</c:v>
                    </c:pt>
                    <c:pt idx="8890">
                      <c:v>1.2063699395566301</c:v>
                    </c:pt>
                    <c:pt idx="8891">
                      <c:v>1.21408078498436</c:v>
                    </c:pt>
                    <c:pt idx="8892">
                      <c:v>1.2161216041762</c:v>
                    </c:pt>
                    <c:pt idx="8893">
                      <c:v>1.2082671139068499</c:v>
                    </c:pt>
                    <c:pt idx="8894">
                      <c:v>1.19256867898477</c:v>
                    </c:pt>
                    <c:pt idx="8895">
                      <c:v>1.1941015778208699</c:v>
                    </c:pt>
                    <c:pt idx="8896">
                      <c:v>1.2031579286754099</c:v>
                    </c:pt>
                    <c:pt idx="8897">
                      <c:v>1.2105656552389801</c:v>
                    </c:pt>
                    <c:pt idx="8898">
                      <c:v>1.2202940438587999</c:v>
                    </c:pt>
                    <c:pt idx="8899">
                      <c:v>1.2329032536895601</c:v>
                    </c:pt>
                    <c:pt idx="8900">
                      <c:v>1.2519969995501801</c:v>
                    </c:pt>
                    <c:pt idx="8901">
                      <c:v>1.2477952213514001</c:v>
                    </c:pt>
                    <c:pt idx="8902">
                      <c:v>1.2469429109418599</c:v>
                    </c:pt>
                    <c:pt idx="8903">
                      <c:v>1.2363488609717499</c:v>
                    </c:pt>
                    <c:pt idx="8904">
                      <c:v>1.23627714324883</c:v>
                    </c:pt>
                    <c:pt idx="8905">
                      <c:v>1.22037330833744</c:v>
                    </c:pt>
                    <c:pt idx="8906">
                      <c:v>1.21052298661115</c:v>
                    </c:pt>
                    <c:pt idx="8907">
                      <c:v>1.20568723821603</c:v>
                    </c:pt>
                    <c:pt idx="8908">
                      <c:v>1.1950371163692299</c:v>
                    </c:pt>
                    <c:pt idx="8909">
                      <c:v>1.19128748679729</c:v>
                    </c:pt>
                    <c:pt idx="8910">
                      <c:v>1.1888361634573601</c:v>
                    </c:pt>
                    <c:pt idx="8911">
                      <c:v>1.1881647721533899</c:v>
                    </c:pt>
                    <c:pt idx="8912">
                      <c:v>1.18484345848789</c:v>
                    </c:pt>
                    <c:pt idx="8913">
                      <c:v>1.1969157852982799</c:v>
                    </c:pt>
                    <c:pt idx="8914">
                      <c:v>1.21188466651229</c:v>
                    </c:pt>
                    <c:pt idx="8915">
                      <c:v>1.2227605244049899</c:v>
                    </c:pt>
                    <c:pt idx="8916">
                      <c:v>1.2269075344545599</c:v>
                    </c:pt>
                    <c:pt idx="8917">
                      <c:v>1.22295139526024</c:v>
                    </c:pt>
                    <c:pt idx="8918">
                      <c:v>1.2022534314418001</c:v>
                    </c:pt>
                    <c:pt idx="8919">
                      <c:v>1.2401426621770699</c:v>
                    </c:pt>
                    <c:pt idx="8920">
                      <c:v>1.3126269182889201</c:v>
                    </c:pt>
                    <c:pt idx="8921">
                      <c:v>1.31243444503531</c:v>
                    </c:pt>
                    <c:pt idx="8922">
                      <c:v>1.28284156475891</c:v>
                    </c:pt>
                    <c:pt idx="8923">
                      <c:v>1.2779545431118799</c:v>
                    </c:pt>
                    <c:pt idx="8924">
                      <c:v>1.27194735970739</c:v>
                    </c:pt>
                    <c:pt idx="8925">
                      <c:v>1.2538709653849101</c:v>
                    </c:pt>
                    <c:pt idx="8926">
                      <c:v>1.26765861786279</c:v>
                    </c:pt>
                    <c:pt idx="8927">
                      <c:v>1.29059443757592</c:v>
                    </c:pt>
                    <c:pt idx="8928">
                      <c:v>1.2751809294257599</c:v>
                    </c:pt>
                    <c:pt idx="8929">
                      <c:v>1.26569592219715</c:v>
                    </c:pt>
                    <c:pt idx="8930">
                      <c:v>1.28083922355685</c:v>
                    </c:pt>
                    <c:pt idx="8931">
                      <c:v>1.28445081374792</c:v>
                    </c:pt>
                    <c:pt idx="8932">
                      <c:v>1.29921146726907</c:v>
                    </c:pt>
                    <c:pt idx="8933">
                      <c:v>1.3230831885602401</c:v>
                    </c:pt>
                    <c:pt idx="8934">
                      <c:v>1.3086930996436801</c:v>
                    </c:pt>
                    <c:pt idx="8935">
                      <c:v>1.3131710043523499</c:v>
                    </c:pt>
                    <c:pt idx="8936">
                      <c:v>1.3068272345934</c:v>
                    </c:pt>
                    <c:pt idx="8937">
                      <c:v>1.30310126384123</c:v>
                    </c:pt>
                    <c:pt idx="8938">
                      <c:v>1.3089922171647701</c:v>
                    </c:pt>
                    <c:pt idx="8939">
                      <c:v>1.3037451168373599</c:v>
                    </c:pt>
                    <c:pt idx="8940">
                      <c:v>1.2976401392464001</c:v>
                    </c:pt>
                    <c:pt idx="8941">
                      <c:v>1.3114098889072501</c:v>
                    </c:pt>
                    <c:pt idx="8942">
                      <c:v>1.3462319497475399</c:v>
                    </c:pt>
                    <c:pt idx="8943">
                      <c:v>1.33563230395915</c:v>
                    </c:pt>
                    <c:pt idx="8944">
                      <c:v>1.3056823140813101</c:v>
                    </c:pt>
                    <c:pt idx="8945">
                      <c:v>1.2948038770049799</c:v>
                    </c:pt>
                    <c:pt idx="8946">
                      <c:v>1.29582033134759</c:v>
                    </c:pt>
                    <c:pt idx="8947">
                      <c:v>1.28145292297145</c:v>
                    </c:pt>
                    <c:pt idx="8948">
                      <c:v>1.2910802685034299</c:v>
                    </c:pt>
                    <c:pt idx="8949">
                      <c:v>1.2826527855496599</c:v>
                    </c:pt>
                    <c:pt idx="8950">
                      <c:v>1.2568878890652999</c:v>
                    </c:pt>
                    <c:pt idx="8951">
                      <c:v>1.2273605246535899</c:v>
                    </c:pt>
                    <c:pt idx="8952">
                      <c:v>1.1736882482009501</c:v>
                    </c:pt>
                    <c:pt idx="8953">
                      <c:v>1.1665238978294901</c:v>
                    </c:pt>
                    <c:pt idx="8954">
                      <c:v>1.1760166705697801</c:v>
                    </c:pt>
                    <c:pt idx="8955">
                      <c:v>1.17793156499276</c:v>
                    </c:pt>
                    <c:pt idx="8956">
                      <c:v>1.1772281966585401</c:v>
                    </c:pt>
                    <c:pt idx="8957">
                      <c:v>1.1777358811552401</c:v>
                    </c:pt>
                    <c:pt idx="8958">
                      <c:v>1.1788508247009399</c:v>
                    </c:pt>
                    <c:pt idx="8959">
                      <c:v>1.1923586634358001</c:v>
                    </c:pt>
                    <c:pt idx="8960">
                      <c:v>1.2040405944361201</c:v>
                    </c:pt>
                    <c:pt idx="8961">
                      <c:v>1.20896604879414</c:v>
                    </c:pt>
                    <c:pt idx="8962">
                      <c:v>1.206462789853</c:v>
                    </c:pt>
                    <c:pt idx="8963">
                      <c:v>1.20583750029461</c:v>
                    </c:pt>
                    <c:pt idx="8964">
                      <c:v>1.2184988582360701</c:v>
                    </c:pt>
                    <c:pt idx="8965">
                      <c:v>1.24354632923195</c:v>
                    </c:pt>
                    <c:pt idx="8966">
                      <c:v>1.2296537215198899</c:v>
                    </c:pt>
                    <c:pt idx="8967">
                      <c:v>1.2584417054293799</c:v>
                    </c:pt>
                    <c:pt idx="8968">
                      <c:v>1.2390739150147501</c:v>
                    </c:pt>
                    <c:pt idx="8969">
                      <c:v>1.2331143149866299</c:v>
                    </c:pt>
                    <c:pt idx="8970">
                      <c:v>1.24263471866693</c:v>
                    </c:pt>
                    <c:pt idx="8971">
                      <c:v>1.2456159107550699</c:v>
                    </c:pt>
                    <c:pt idx="8972">
                      <c:v>1.24106965940295</c:v>
                    </c:pt>
                    <c:pt idx="8973">
                      <c:v>1.2511089482191</c:v>
                    </c:pt>
                    <c:pt idx="8974">
                      <c:v>1.2509999999999999</c:v>
                    </c:pt>
                    <c:pt idx="8975">
                      <c:v>1.264</c:v>
                    </c:pt>
                    <c:pt idx="8976">
                      <c:v>1.2689999999999999</c:v>
                    </c:pt>
                    <c:pt idx="8977">
                      <c:v>1.272</c:v>
                    </c:pt>
                    <c:pt idx="8978">
                      <c:v>1.2589999999999999</c:v>
                    </c:pt>
                    <c:pt idx="8979">
                      <c:v>1.254</c:v>
                    </c:pt>
                    <c:pt idx="8980">
                      <c:v>1.2669999999999999</c:v>
                    </c:pt>
                    <c:pt idx="8981">
                      <c:v>1.2709999999999999</c:v>
                    </c:pt>
                    <c:pt idx="8982">
                      <c:v>1.2629999999999999</c:v>
                    </c:pt>
                    <c:pt idx="8983">
                      <c:v>1.2769999999999999</c:v>
                    </c:pt>
                    <c:pt idx="8984">
                      <c:v>1.286</c:v>
                    </c:pt>
                    <c:pt idx="8985">
                      <c:v>1.268</c:v>
                    </c:pt>
                    <c:pt idx="8986">
                      <c:v>1.258</c:v>
                    </c:pt>
                    <c:pt idx="8987">
                      <c:v>1.23</c:v>
                    </c:pt>
                    <c:pt idx="8988">
                      <c:v>1.2</c:v>
                    </c:pt>
                    <c:pt idx="8989">
                      <c:v>1.2150000000000001</c:v>
                    </c:pt>
                    <c:pt idx="8990">
                      <c:v>1.218</c:v>
                    </c:pt>
                    <c:pt idx="8991">
                      <c:v>1.244</c:v>
                    </c:pt>
                    <c:pt idx="8992">
                      <c:v>1.238</c:v>
                    </c:pt>
                    <c:pt idx="8993">
                      <c:v>1.2310000000000001</c:v>
                    </c:pt>
                    <c:pt idx="8994">
                      <c:v>1.248</c:v>
                    </c:pt>
                    <c:pt idx="8995">
                      <c:v>1.246</c:v>
                    </c:pt>
                    <c:pt idx="8996">
                      <c:v>1.2529999999999999</c:v>
                    </c:pt>
                    <c:pt idx="8997">
                      <c:v>1.244</c:v>
                    </c:pt>
                    <c:pt idx="8998">
                      <c:v>1.2370000000000001</c:v>
                    </c:pt>
                    <c:pt idx="8999">
                      <c:v>1.2270000000000001</c:v>
                    </c:pt>
                    <c:pt idx="9000">
                      <c:v>1.24</c:v>
                    </c:pt>
                    <c:pt idx="9001">
                      <c:v>1.232</c:v>
                    </c:pt>
                    <c:pt idx="9002">
                      <c:v>1.2250000000000001</c:v>
                    </c:pt>
                    <c:pt idx="9003">
                      <c:v>1.2270000000000001</c:v>
                    </c:pt>
                    <c:pt idx="9004">
                      <c:v>1.2290000000000001</c:v>
                    </c:pt>
                    <c:pt idx="9005">
                      <c:v>1.232</c:v>
                    </c:pt>
                    <c:pt idx="9006">
                      <c:v>1.238</c:v>
                    </c:pt>
                    <c:pt idx="9007">
                      <c:v>1.242</c:v>
                    </c:pt>
                    <c:pt idx="9008">
                      <c:v>1.224</c:v>
                    </c:pt>
                    <c:pt idx="9009">
                      <c:v>1.2190000000000001</c:v>
                    </c:pt>
                    <c:pt idx="9010">
                      <c:v>1.202</c:v>
                    </c:pt>
                    <c:pt idx="9011">
                      <c:v>1.169</c:v>
                    </c:pt>
                    <c:pt idx="9012">
                      <c:v>1.1619999999999999</c:v>
                    </c:pt>
                    <c:pt idx="9013">
                      <c:v>1.1970000000000001</c:v>
                    </c:pt>
                    <c:pt idx="9014">
                      <c:v>1.196</c:v>
                    </c:pt>
                    <c:pt idx="9015">
                      <c:v>1.177</c:v>
                    </c:pt>
                    <c:pt idx="9016">
                      <c:v>1.1419999999999999</c:v>
                    </c:pt>
                    <c:pt idx="9017">
                      <c:v>1.19</c:v>
                    </c:pt>
                    <c:pt idx="9018">
                      <c:v>1.1970000000000001</c:v>
                    </c:pt>
                    <c:pt idx="9019">
                      <c:v>1.1990000000000001</c:v>
                    </c:pt>
                    <c:pt idx="9020">
                      <c:v>1.208</c:v>
                    </c:pt>
                    <c:pt idx="9021">
                      <c:v>1.2070000000000001</c:v>
                    </c:pt>
                    <c:pt idx="9022">
                      <c:v>1.2050000000000001</c:v>
                    </c:pt>
                    <c:pt idx="9023">
                      <c:v>1.218</c:v>
                    </c:pt>
                    <c:pt idx="9024">
                      <c:v>1.2190000000000001</c:v>
                    </c:pt>
                    <c:pt idx="9025">
                      <c:v>1.2110000000000001</c:v>
                    </c:pt>
                    <c:pt idx="9026">
                      <c:v>1.196</c:v>
                    </c:pt>
                    <c:pt idx="9027">
                      <c:v>1.1950000000000001</c:v>
                    </c:pt>
                    <c:pt idx="9028">
                      <c:v>1.1890000000000001</c:v>
                    </c:pt>
                    <c:pt idx="9029">
                      <c:v>1.1859999999999999</c:v>
                    </c:pt>
                    <c:pt idx="9030">
                      <c:v>1.2130000000000001</c:v>
                    </c:pt>
                    <c:pt idx="9031">
                      <c:v>1.2310000000000001</c:v>
                    </c:pt>
                    <c:pt idx="9032">
                      <c:v>1.2430000000000001</c:v>
                    </c:pt>
                    <c:pt idx="9033">
                      <c:v>1.2330000000000001</c:v>
                    </c:pt>
                    <c:pt idx="9034">
                      <c:v>1.1910000000000001</c:v>
                    </c:pt>
                    <c:pt idx="9035">
                      <c:v>1.1890000000000001</c:v>
                    </c:pt>
                    <c:pt idx="9036">
                      <c:v>1.1719999999999999</c:v>
                    </c:pt>
                    <c:pt idx="9037">
                      <c:v>1.1679999999999999</c:v>
                    </c:pt>
                    <c:pt idx="9038">
                      <c:v>1.141</c:v>
                    </c:pt>
                    <c:pt idx="9039">
                      <c:v>1.127</c:v>
                    </c:pt>
                    <c:pt idx="9040">
                      <c:v>1.1180000000000001</c:v>
                    </c:pt>
                  </c:numLit>
                </c:val>
                <c:extLst>
                  <c:ext xmlns:c16="http://schemas.microsoft.com/office/drawing/2014/chart" uri="{C3380CC4-5D6E-409C-BE32-E72D297353CC}">
                    <c16:uniqueId val="{00000003-BC52-40C7-86B5-5089F2FBA7FF}"/>
                  </c:ext>
                </c:extLst>
              </c15:ser>
            </c15:filteredAreaSeries>
          </c:ext>
        </c:extLst>
      </c:areaChart>
      <c:areaChart>
        <c:grouping val="standard"/>
        <c:varyColors val="0"/>
        <c:dLbls>
          <c:showLegendKey val="0"/>
          <c:showVal val="0"/>
          <c:showCatName val="0"/>
          <c:showSerName val="0"/>
          <c:showPercent val="0"/>
          <c:showBubbleSize val="0"/>
        </c:dLbls>
        <c:axId val="1157631216"/>
        <c:axId val="1157611536"/>
        <c:extLst>
          <c:ext xmlns:c15="http://schemas.microsoft.com/office/drawing/2012/chart" uri="{02D57815-91ED-43cb-92C2-25804820EDAC}">
            <c15:filteredAreaSeries>
              <c15:ser>
                <c:idx val="4"/>
                <c:order val="4"/>
                <c:spPr>
                  <a:solidFill>
                    <a:schemeClr val="accent5"/>
                  </a:solidFill>
                  <a:ln w="25400">
                    <a:noFill/>
                  </a:ln>
                  <a:effectLst/>
                </c:spPr>
                <c:val>
                  <c:numLit>
                    <c:formatCode>General</c:formatCode>
                    <c:ptCount val="9041"/>
                    <c:pt idx="0">
                      <c:v>1.59831447197438</c:v>
                    </c:pt>
                    <c:pt idx="1">
                      <c:v>1.72478158724592</c:v>
                    </c:pt>
                    <c:pt idx="2">
                      <c:v>1.7707708234784201</c:v>
                    </c:pt>
                    <c:pt idx="3">
                      <c:v>1.8226417387596801</c:v>
                    </c:pt>
                    <c:pt idx="4">
                      <c:v>1.80266567265073</c:v>
                    </c:pt>
                    <c:pt idx="5">
                      <c:v>1.81203424585373</c:v>
                    </c:pt>
                    <c:pt idx="6">
                      <c:v>1.81869625926975</c:v>
                    </c:pt>
                    <c:pt idx="7">
                      <c:v>1.80739356698703</c:v>
                    </c:pt>
                    <c:pt idx="8">
                      <c:v>1.8151230420140301</c:v>
                    </c:pt>
                    <c:pt idx="9">
                      <c:v>1.7565373944959499</c:v>
                    </c:pt>
                    <c:pt idx="10">
                      <c:v>1.7627606139515699</c:v>
                    </c:pt>
                    <c:pt idx="11">
                      <c:v>1.7374983601321199</c:v>
                    </c:pt>
                    <c:pt idx="12">
                      <c:v>1.7396312151746001</c:v>
                    </c:pt>
                    <c:pt idx="13">
                      <c:v>1.8574804418305599</c:v>
                    </c:pt>
                    <c:pt idx="14">
                      <c:v>1.8320155108085201</c:v>
                    </c:pt>
                    <c:pt idx="15">
                      <c:v>1.8337350663935801</c:v>
                    </c:pt>
                    <c:pt idx="16">
                      <c:v>1.82712088226025</c:v>
                    </c:pt>
                    <c:pt idx="17">
                      <c:v>1.81598896933253</c:v>
                    </c:pt>
                    <c:pt idx="18">
                      <c:v>1.82902655713139</c:v>
                    </c:pt>
                    <c:pt idx="19">
                      <c:v>1.8339394107568201</c:v>
                    </c:pt>
                    <c:pt idx="20">
                      <c:v>1.88483936630757</c:v>
                    </c:pt>
                    <c:pt idx="21">
                      <c:v>1.87706141713436</c:v>
                    </c:pt>
                    <c:pt idx="22">
                      <c:v>1.8615272777715799</c:v>
                    </c:pt>
                    <c:pt idx="23">
                      <c:v>1.82957602550304</c:v>
                    </c:pt>
                    <c:pt idx="24">
                      <c:v>1.7777171051059699</c:v>
                    </c:pt>
                    <c:pt idx="25">
                      <c:v>1.76150800656353</c:v>
                    </c:pt>
                    <c:pt idx="26">
                      <c:v>1.8073214140096701</c:v>
                    </c:pt>
                    <c:pt idx="27">
                      <c:v>1.8303420128883501</c:v>
                    </c:pt>
                    <c:pt idx="28">
                      <c:v>1.7832778172207999</c:v>
                    </c:pt>
                    <c:pt idx="29">
                      <c:v>1.6396572934592799</c:v>
                    </c:pt>
                    <c:pt idx="30">
                      <c:v>1.6830567296543799</c:v>
                    </c:pt>
                    <c:pt idx="31">
                      <c:v>1.7228366382484099</c:v>
                    </c:pt>
                    <c:pt idx="32">
                      <c:v>1.71320535625</c:v>
                    </c:pt>
                    <c:pt idx="33">
                      <c:v>1.7284229339021699</c:v>
                    </c:pt>
                    <c:pt idx="34">
                      <c:v>1.7105748528478599</c:v>
                    </c:pt>
                    <c:pt idx="35">
                      <c:v>1.8106009207414799</c:v>
                    </c:pt>
                    <c:pt idx="36">
                      <c:v>1.7922789634213401</c:v>
                    </c:pt>
                    <c:pt idx="37">
                      <c:v>1.7657495108911301</c:v>
                    </c:pt>
                    <c:pt idx="38">
                      <c:v>1.8017084992469601</c:v>
                    </c:pt>
                    <c:pt idx="39">
                      <c:v>1.7762191225555299</c:v>
                    </c:pt>
                    <c:pt idx="40">
                      <c:v>1.8784716548029901</c:v>
                    </c:pt>
                    <c:pt idx="41">
                      <c:v>1.8756953857746701</c:v>
                    </c:pt>
                    <c:pt idx="42">
                      <c:v>1.82989606098075</c:v>
                    </c:pt>
                    <c:pt idx="43">
                      <c:v>1.7673977525348099</c:v>
                    </c:pt>
                    <c:pt idx="44">
                      <c:v>1.69306221494234</c:v>
                    </c:pt>
                    <c:pt idx="45">
                      <c:v>1.70890517680982</c:v>
                    </c:pt>
                    <c:pt idx="46">
                      <c:v>1.6461357317532199</c:v>
                    </c:pt>
                    <c:pt idx="47">
                      <c:v>1.6005233069351901</c:v>
                    </c:pt>
                    <c:pt idx="48">
                      <c:v>1.54389193519968</c:v>
                    </c:pt>
                    <c:pt idx="49">
                      <c:v>1.56281745567149</c:v>
                    </c:pt>
                    <c:pt idx="50">
                      <c:v>1.6436956212785601</c:v>
                    </c:pt>
                    <c:pt idx="51">
                      <c:v>1.60581336269548</c:v>
                    </c:pt>
                    <c:pt idx="52">
                      <c:v>1.65371123516709</c:v>
                    </c:pt>
                    <c:pt idx="53">
                      <c:v>1.6786847456582901</c:v>
                    </c:pt>
                    <c:pt idx="54">
                      <c:v>1.66942950179473</c:v>
                    </c:pt>
                    <c:pt idx="55">
                      <c:v>1.6442511788877501</c:v>
                    </c:pt>
                    <c:pt idx="56">
                      <c:v>1.6812210958345899</c:v>
                    </c:pt>
                    <c:pt idx="57">
                      <c:v>1.68671618162645</c:v>
                    </c:pt>
                    <c:pt idx="58">
                      <c:v>1.6102404439785201</c:v>
                    </c:pt>
                    <c:pt idx="59">
                      <c:v>1.5777553458798601</c:v>
                    </c:pt>
                    <c:pt idx="60">
                      <c:v>1.57970002489877</c:v>
                    </c:pt>
                    <c:pt idx="61">
                      <c:v>1.5578719172682101</c:v>
                    </c:pt>
                    <c:pt idx="62">
                      <c:v>1.5058753141127199</c:v>
                    </c:pt>
                    <c:pt idx="63">
                      <c:v>1.4982135312452201</c:v>
                    </c:pt>
                    <c:pt idx="64">
                      <c:v>1.4950720530213799</c:v>
                    </c:pt>
                    <c:pt idx="65">
                      <c:v>1.4675929731608699</c:v>
                    </c:pt>
                    <c:pt idx="66">
                      <c:v>1.41207379097069</c:v>
                    </c:pt>
                    <c:pt idx="67">
                      <c:v>1.5910856658233501</c:v>
                    </c:pt>
                    <c:pt idx="68">
                      <c:v>1.5131208082197001</c:v>
                    </c:pt>
                    <c:pt idx="69">
                      <c:v>1.48351488518946</c:v>
                    </c:pt>
                    <c:pt idx="70">
                      <c:v>1.4858030117213299</c:v>
                    </c:pt>
                    <c:pt idx="71">
                      <c:v>1.53372333271915</c:v>
                    </c:pt>
                    <c:pt idx="72">
                      <c:v>1.5189049503427301</c:v>
                    </c:pt>
                    <c:pt idx="73">
                      <c:v>1.5120086344325401</c:v>
                    </c:pt>
                    <c:pt idx="74">
                      <c:v>1.52156194429237</c:v>
                    </c:pt>
                    <c:pt idx="75">
                      <c:v>1.49700690416758</c:v>
                    </c:pt>
                    <c:pt idx="76">
                      <c:v>1.48017710027629</c:v>
                    </c:pt>
                    <c:pt idx="77">
                      <c:v>1.4809210830056301</c:v>
                    </c:pt>
                    <c:pt idx="78">
                      <c:v>1.48329297136698</c:v>
                    </c:pt>
                    <c:pt idx="79">
                      <c:v>1.45082435493214</c:v>
                    </c:pt>
                    <c:pt idx="80">
                      <c:v>1.45548367133596</c:v>
                    </c:pt>
                    <c:pt idx="81">
                      <c:v>1.43253672017126</c:v>
                    </c:pt>
                    <c:pt idx="82">
                      <c:v>1.4382858839434101</c:v>
                    </c:pt>
                    <c:pt idx="83">
                      <c:v>1.43658551454577</c:v>
                    </c:pt>
                    <c:pt idx="84">
                      <c:v>1.4401389008476799</c:v>
                    </c:pt>
                    <c:pt idx="85">
                      <c:v>1.4562041926339599</c:v>
                    </c:pt>
                    <c:pt idx="86">
                      <c:v>1.4673460946587999</c:v>
                    </c:pt>
                    <c:pt idx="87">
                      <c:v>1.56924071620493</c:v>
                    </c:pt>
                    <c:pt idx="88">
                      <c:v>1.56878756732083</c:v>
                    </c:pt>
                    <c:pt idx="89">
                      <c:v>1.5572693743106101</c:v>
                    </c:pt>
                    <c:pt idx="90">
                      <c:v>1.56634203056719</c:v>
                    </c:pt>
                    <c:pt idx="91">
                      <c:v>1.5510080531336099</c:v>
                    </c:pt>
                    <c:pt idx="92">
                      <c:v>1.61481875730846</c:v>
                    </c:pt>
                    <c:pt idx="93">
                      <c:v>1.672785924786</c:v>
                    </c:pt>
                    <c:pt idx="94">
                      <c:v>1.7123251183096699</c:v>
                    </c:pt>
                    <c:pt idx="95">
                      <c:v>1.69192690417368</c:v>
                    </c:pt>
                    <c:pt idx="96">
                      <c:v>1.7201147774574601</c:v>
                    </c:pt>
                    <c:pt idx="97">
                      <c:v>1.72573975549082</c:v>
                    </c:pt>
                    <c:pt idx="98">
                      <c:v>1.74348839116625</c:v>
                    </c:pt>
                    <c:pt idx="99">
                      <c:v>1.76285962509211</c:v>
                    </c:pt>
                    <c:pt idx="100">
                      <c:v>1.7493297861241099</c:v>
                    </c:pt>
                    <c:pt idx="101">
                      <c:v>1.74581182036099</c:v>
                    </c:pt>
                    <c:pt idx="102">
                      <c:v>1.75053219611466</c:v>
                    </c:pt>
                    <c:pt idx="103">
                      <c:v>1.75224109359964</c:v>
                    </c:pt>
                    <c:pt idx="104">
                      <c:v>1.72829063709299</c:v>
                    </c:pt>
                    <c:pt idx="105">
                      <c:v>1.7241797543242801</c:v>
                    </c:pt>
                    <c:pt idx="106">
                      <c:v>1.72423598021139</c:v>
                    </c:pt>
                    <c:pt idx="107">
                      <c:v>1.69819430310278</c:v>
                    </c:pt>
                    <c:pt idx="108">
                      <c:v>1.7044142170829299</c:v>
                    </c:pt>
                    <c:pt idx="109">
                      <c:v>1.6936518968010901</c:v>
                    </c:pt>
                    <c:pt idx="110">
                      <c:v>1.7002783192376001</c:v>
                    </c:pt>
                    <c:pt idx="111">
                      <c:v>1.6950017436752001</c:v>
                    </c:pt>
                    <c:pt idx="112">
                      <c:v>1.6859416824100999</c:v>
                    </c:pt>
                    <c:pt idx="113">
                      <c:v>1.68816223817371</c:v>
                    </c:pt>
                    <c:pt idx="114">
                      <c:v>1.69039411841132</c:v>
                    </c:pt>
                    <c:pt idx="115">
                      <c:v>1.6774829044527499</c:v>
                    </c:pt>
                    <c:pt idx="116">
                      <c:v>1.6781588252098101</c:v>
                    </c:pt>
                    <c:pt idx="117">
                      <c:v>1.6844627590282599</c:v>
                    </c:pt>
                    <c:pt idx="118">
                      <c:v>1.67827374368932</c:v>
                    </c:pt>
                    <c:pt idx="119">
                      <c:v>1.6970391901384601</c:v>
                    </c:pt>
                    <c:pt idx="120">
                      <c:v>1.70684349637235</c:v>
                    </c:pt>
                    <c:pt idx="121">
                      <c:v>1.7096958245593601</c:v>
                    </c:pt>
                    <c:pt idx="122">
                      <c:v>1.7191186384928001</c:v>
                    </c:pt>
                    <c:pt idx="123">
                      <c:v>1.7111845880442</c:v>
                    </c:pt>
                    <c:pt idx="124">
                      <c:v>1.71453763044772</c:v>
                    </c:pt>
                    <c:pt idx="125">
                      <c:v>1.7326521374278401</c:v>
                    </c:pt>
                    <c:pt idx="126">
                      <c:v>1.7386303963256799</c:v>
                    </c:pt>
                    <c:pt idx="127">
                      <c:v>1.7380817273506499</c:v>
                    </c:pt>
                    <c:pt idx="128">
                      <c:v>1.72021538435571</c:v>
                    </c:pt>
                    <c:pt idx="129">
                      <c:v>1.7247809288587399</c:v>
                    </c:pt>
                    <c:pt idx="130">
                      <c:v>1.7100986275277901</c:v>
                    </c:pt>
                    <c:pt idx="131">
                      <c:v>1.6209486654310901</c:v>
                    </c:pt>
                    <c:pt idx="132">
                      <c:v>1.6029601656461301</c:v>
                    </c:pt>
                    <c:pt idx="133">
                      <c:v>1.61077620877415</c:v>
                    </c:pt>
                    <c:pt idx="134">
                      <c:v>1.6135703672724</c:v>
                    </c:pt>
                    <c:pt idx="135">
                      <c:v>1.5868402017013801</c:v>
                    </c:pt>
                    <c:pt idx="136">
                      <c:v>1.5719097983224199</c:v>
                    </c:pt>
                    <c:pt idx="137">
                      <c:v>1.5927455171223599</c:v>
                    </c:pt>
                    <c:pt idx="138">
                      <c:v>1.5950979603075299</c:v>
                    </c:pt>
                    <c:pt idx="139">
                      <c:v>1.60160113706839</c:v>
                    </c:pt>
                    <c:pt idx="140">
                      <c:v>1.59781006880018</c:v>
                    </c:pt>
                    <c:pt idx="141">
                      <c:v>1.6031798767141301</c:v>
                    </c:pt>
                    <c:pt idx="142">
                      <c:v>1.6037309523968799</c:v>
                    </c:pt>
                    <c:pt idx="143">
                      <c:v>1.5920307765486901</c:v>
                    </c:pt>
                    <c:pt idx="144">
                      <c:v>1.58892052094595</c:v>
                    </c:pt>
                    <c:pt idx="145">
                      <c:v>1.58146133214518</c:v>
                    </c:pt>
                    <c:pt idx="146">
                      <c:v>1.6041560347139201</c:v>
                    </c:pt>
                    <c:pt idx="147">
                      <c:v>1.58743489270552</c:v>
                    </c:pt>
                    <c:pt idx="148">
                      <c:v>1.57335484283097</c:v>
                    </c:pt>
                    <c:pt idx="149">
                      <c:v>1.55503737635592</c:v>
                    </c:pt>
                    <c:pt idx="150">
                      <c:v>1.5459803587056</c:v>
                    </c:pt>
                    <c:pt idx="151">
                      <c:v>1.5600717931477801</c:v>
                    </c:pt>
                    <c:pt idx="152">
                      <c:v>1.5759495382238899</c:v>
                    </c:pt>
                    <c:pt idx="153">
                      <c:v>1.5354833771702301</c:v>
                    </c:pt>
                    <c:pt idx="154">
                      <c:v>1.5060739957873099</c:v>
                    </c:pt>
                    <c:pt idx="155">
                      <c:v>1.5013447934801301</c:v>
                    </c:pt>
                    <c:pt idx="156">
                      <c:v>1.4906984526631999</c:v>
                    </c:pt>
                    <c:pt idx="157">
                      <c:v>1.4869116575002801</c:v>
                    </c:pt>
                    <c:pt idx="158">
                      <c:v>1.4646348668114899</c:v>
                    </c:pt>
                    <c:pt idx="159">
                      <c:v>1.4578626723052299</c:v>
                    </c:pt>
                    <c:pt idx="160">
                      <c:v>1.4553465818362901</c:v>
                    </c:pt>
                    <c:pt idx="161">
                      <c:v>1.45353590012627</c:v>
                    </c:pt>
                    <c:pt idx="162">
                      <c:v>1.46332854598642</c:v>
                    </c:pt>
                    <c:pt idx="163">
                      <c:v>1.4541709365461699</c:v>
                    </c:pt>
                    <c:pt idx="164">
                      <c:v>1.41744333949965</c:v>
                    </c:pt>
                    <c:pt idx="165">
                      <c:v>1.3975076878136901</c:v>
                    </c:pt>
                    <c:pt idx="166">
                      <c:v>1.43306839921359</c:v>
                    </c:pt>
                    <c:pt idx="167">
                      <c:v>1.42364249597229</c:v>
                    </c:pt>
                    <c:pt idx="168">
                      <c:v>1.4244735476519099</c:v>
                    </c:pt>
                    <c:pt idx="169">
                      <c:v>1.4441891382213301</c:v>
                    </c:pt>
                    <c:pt idx="170">
                      <c:v>1.42277829325934</c:v>
                    </c:pt>
                    <c:pt idx="171">
                      <c:v>1.4338543476491601</c:v>
                    </c:pt>
                    <c:pt idx="172">
                      <c:v>1.4296213646718301</c:v>
                    </c:pt>
                    <c:pt idx="173">
                      <c:v>1.4457423107427101</c:v>
                    </c:pt>
                    <c:pt idx="174">
                      <c:v>1.44635896669677</c:v>
                    </c:pt>
                    <c:pt idx="175">
                      <c:v>1.3829948453141201</c:v>
                    </c:pt>
                    <c:pt idx="176">
                      <c:v>1.37227982211204</c:v>
                    </c:pt>
                    <c:pt idx="177">
                      <c:v>1.37055272304761</c:v>
                    </c:pt>
                    <c:pt idx="178">
                      <c:v>1.37862418704448</c:v>
                    </c:pt>
                    <c:pt idx="179">
                      <c:v>1.34703771870727</c:v>
                    </c:pt>
                    <c:pt idx="180">
                      <c:v>1.3452875850744901</c:v>
                    </c:pt>
                    <c:pt idx="181">
                      <c:v>1.33923170983527</c:v>
                    </c:pt>
                    <c:pt idx="182">
                      <c:v>1.3508191517696999</c:v>
                    </c:pt>
                    <c:pt idx="183">
                      <c:v>1.30187807236621</c:v>
                    </c:pt>
                    <c:pt idx="184">
                      <c:v>1.31467338483308</c:v>
                    </c:pt>
                    <c:pt idx="185">
                      <c:v>1.32338000165683</c:v>
                    </c:pt>
                    <c:pt idx="186">
                      <c:v>1.34769790327068</c:v>
                    </c:pt>
                    <c:pt idx="187">
                      <c:v>1.3496356338603901</c:v>
                    </c:pt>
                    <c:pt idx="188">
                      <c:v>1.3516575096654999</c:v>
                    </c:pt>
                    <c:pt idx="189">
                      <c:v>1.35439986036753</c:v>
                    </c:pt>
                    <c:pt idx="190">
                      <c:v>1.37367113709121</c:v>
                    </c:pt>
                    <c:pt idx="191">
                      <c:v>1.3989925573503199</c:v>
                    </c:pt>
                    <c:pt idx="192">
                      <c:v>1.39630071834615</c:v>
                    </c:pt>
                    <c:pt idx="193">
                      <c:v>1.3894151114396101</c:v>
                    </c:pt>
                    <c:pt idx="194">
                      <c:v>1.3992008781110301</c:v>
                    </c:pt>
                    <c:pt idx="195">
                      <c:v>1.3942978410264699</c:v>
                    </c:pt>
                    <c:pt idx="196">
                      <c:v>1.3902490485825401</c:v>
                    </c:pt>
                    <c:pt idx="197">
                      <c:v>1.38807489960287</c:v>
                    </c:pt>
                    <c:pt idx="198">
                      <c:v>1.3780736848133499</c:v>
                    </c:pt>
                    <c:pt idx="199">
                      <c:v>1.3889872581917699</c:v>
                    </c:pt>
                    <c:pt idx="200">
                      <c:v>1.4134811388537001</c:v>
                    </c:pt>
                    <c:pt idx="201">
                      <c:v>1.40890182848881</c:v>
                    </c:pt>
                    <c:pt idx="202">
                      <c:v>1.4408750897215901</c:v>
                    </c:pt>
                    <c:pt idx="203">
                      <c:v>1.4552948419193299</c:v>
                    </c:pt>
                    <c:pt idx="204">
                      <c:v>1.4534944536397001</c:v>
                    </c:pt>
                    <c:pt idx="205">
                      <c:v>1.4516271003668699</c:v>
                    </c:pt>
                    <c:pt idx="206">
                      <c:v>1.4551063010763301</c:v>
                    </c:pt>
                    <c:pt idx="207">
                      <c:v>1.47156363840687</c:v>
                    </c:pt>
                    <c:pt idx="208">
                      <c:v>1.4940139532096199</c:v>
                    </c:pt>
                    <c:pt idx="209">
                      <c:v>1.4975761353449599</c:v>
                    </c:pt>
                    <c:pt idx="210">
                      <c:v>1.49112747987259</c:v>
                    </c:pt>
                    <c:pt idx="211">
                      <c:v>1.48857932223265</c:v>
                    </c:pt>
                    <c:pt idx="212">
                      <c:v>1.46514012893767</c:v>
                    </c:pt>
                    <c:pt idx="213">
                      <c:v>1.4358437127456301</c:v>
                    </c:pt>
                    <c:pt idx="214">
                      <c:v>1.4172098324567399</c:v>
                    </c:pt>
                    <c:pt idx="215">
                      <c:v>1.42501636245376</c:v>
                    </c:pt>
                    <c:pt idx="216">
                      <c:v>1.4296151451097701</c:v>
                    </c:pt>
                    <c:pt idx="217">
                      <c:v>1.4298128054733801</c:v>
                    </c:pt>
                    <c:pt idx="218">
                      <c:v>1.4090186342454001</c:v>
                    </c:pt>
                    <c:pt idx="219">
                      <c:v>1.41547933663554</c:v>
                    </c:pt>
                    <c:pt idx="220">
                      <c:v>1.40762218580242</c:v>
                    </c:pt>
                    <c:pt idx="221">
                      <c:v>1.4070506714603299</c:v>
                    </c:pt>
                    <c:pt idx="222">
                      <c:v>1.4169405635441701</c:v>
                    </c:pt>
                    <c:pt idx="223">
                      <c:v>1.40659806083795</c:v>
                    </c:pt>
                    <c:pt idx="224">
                      <c:v>1.41395037584174</c:v>
                    </c:pt>
                    <c:pt idx="225">
                      <c:v>1.42983502601601</c:v>
                    </c:pt>
                    <c:pt idx="226">
                      <c:v>1.4300671409305199</c:v>
                    </c:pt>
                    <c:pt idx="227">
                      <c:v>1.4364504716281199</c:v>
                    </c:pt>
                    <c:pt idx="228">
                      <c:v>1.44675831251842</c:v>
                    </c:pt>
                    <c:pt idx="229">
                      <c:v>1.42482348617659</c:v>
                    </c:pt>
                    <c:pt idx="230">
                      <c:v>1.4089199645860899</c:v>
                    </c:pt>
                    <c:pt idx="231">
                      <c:v>1.4051178466348</c:v>
                    </c:pt>
                    <c:pt idx="232">
                      <c:v>1.4277587428967899</c:v>
                    </c:pt>
                    <c:pt idx="233">
                      <c:v>1.4274255486363501</c:v>
                    </c:pt>
                    <c:pt idx="234">
                      <c:v>1.4158914763577599</c:v>
                    </c:pt>
                    <c:pt idx="235">
                      <c:v>1.4115322337231899</c:v>
                    </c:pt>
                    <c:pt idx="236">
                      <c:v>1.4161390282209401</c:v>
                    </c:pt>
                    <c:pt idx="237">
                      <c:v>1.45035929817465</c:v>
                    </c:pt>
                    <c:pt idx="238">
                      <c:v>1.4475994270177699</c:v>
                    </c:pt>
                    <c:pt idx="239">
                      <c:v>1.4625650421668801</c:v>
                    </c:pt>
                    <c:pt idx="240">
                      <c:v>1.4534116666699399</c:v>
                    </c:pt>
                    <c:pt idx="241">
                      <c:v>1.4553801121261101</c:v>
                    </c:pt>
                    <c:pt idx="242">
                      <c:v>1.4395683265867201</c:v>
                    </c:pt>
                    <c:pt idx="243">
                      <c:v>1.4434673382547101</c:v>
                    </c:pt>
                    <c:pt idx="244">
                      <c:v>1.4240140882363901</c:v>
                    </c:pt>
                    <c:pt idx="245">
                      <c:v>1.4309803992117101</c:v>
                    </c:pt>
                    <c:pt idx="246">
                      <c:v>1.4278896341481899</c:v>
                    </c:pt>
                    <c:pt idx="247">
                      <c:v>1.4297044553731899</c:v>
                    </c:pt>
                    <c:pt idx="248">
                      <c:v>1.42005537679099</c:v>
                    </c:pt>
                    <c:pt idx="249">
                      <c:v>1.4370395200572601</c:v>
                    </c:pt>
                    <c:pt idx="250">
                      <c:v>1.4432572468968801</c:v>
                    </c:pt>
                    <c:pt idx="251">
                      <c:v>1.4558486587076001</c:v>
                    </c:pt>
                    <c:pt idx="252">
                      <c:v>1.4621401617137899</c:v>
                    </c:pt>
                    <c:pt idx="253">
                      <c:v>1.46623969586623</c:v>
                    </c:pt>
                    <c:pt idx="254">
                      <c:v>1.45795600971301</c:v>
                    </c:pt>
                    <c:pt idx="255">
                      <c:v>1.4513802314561399</c:v>
                    </c:pt>
                    <c:pt idx="256">
                      <c:v>1.45115647510593</c:v>
                    </c:pt>
                    <c:pt idx="257">
                      <c:v>1.4068461660837599</c:v>
                    </c:pt>
                    <c:pt idx="258">
                      <c:v>1.3977116097017801</c:v>
                    </c:pt>
                    <c:pt idx="259">
                      <c:v>1.3830929513988099</c:v>
                    </c:pt>
                    <c:pt idx="260">
                      <c:v>1.37312017573699</c:v>
                    </c:pt>
                    <c:pt idx="261">
                      <c:v>1.37526410709555</c:v>
                    </c:pt>
                    <c:pt idx="262">
                      <c:v>1.37156425686129</c:v>
                    </c:pt>
                    <c:pt idx="263">
                      <c:v>1.3633287476086899</c:v>
                    </c:pt>
                    <c:pt idx="264">
                      <c:v>1.38973001253391</c:v>
                    </c:pt>
                    <c:pt idx="265">
                      <c:v>1.3932562514708</c:v>
                    </c:pt>
                    <c:pt idx="266">
                      <c:v>1.3969440327435401</c:v>
                    </c:pt>
                    <c:pt idx="267">
                      <c:v>1.4213287879816201</c:v>
                    </c:pt>
                    <c:pt idx="268">
                      <c:v>1.4162140528695599</c:v>
                    </c:pt>
                    <c:pt idx="269">
                      <c:v>1.41728038637344</c:v>
                    </c:pt>
                    <c:pt idx="270">
                      <c:v>1.45484593971827</c:v>
                    </c:pt>
                    <c:pt idx="271">
                      <c:v>1.4858890129470399</c:v>
                    </c:pt>
                    <c:pt idx="272">
                      <c:v>1.49224580164714</c:v>
                    </c:pt>
                    <c:pt idx="273">
                      <c:v>1.5312025709053301</c:v>
                    </c:pt>
                    <c:pt idx="274">
                      <c:v>1.54151931926733</c:v>
                    </c:pt>
                    <c:pt idx="275">
                      <c:v>1.5437556246992801</c:v>
                    </c:pt>
                    <c:pt idx="276">
                      <c:v>1.5268039782299601</c:v>
                    </c:pt>
                    <c:pt idx="277">
                      <c:v>1.5176237076925201</c:v>
                    </c:pt>
                    <c:pt idx="278">
                      <c:v>1.5019797613290899</c:v>
                    </c:pt>
                    <c:pt idx="279">
                      <c:v>1.4813240259884799</c:v>
                    </c:pt>
                    <c:pt idx="280">
                      <c:v>1.4745862331761701</c:v>
                    </c:pt>
                    <c:pt idx="281">
                      <c:v>1.4397951179111901</c:v>
                    </c:pt>
                    <c:pt idx="282">
                      <c:v>1.4576529031734899</c:v>
                    </c:pt>
                    <c:pt idx="283">
                      <c:v>1.4445971146129799</c:v>
                    </c:pt>
                    <c:pt idx="284">
                      <c:v>1.4224963853055299</c:v>
                    </c:pt>
                    <c:pt idx="285">
                      <c:v>1.41329269984018</c:v>
                    </c:pt>
                    <c:pt idx="286">
                      <c:v>1.4206349242225</c:v>
                    </c:pt>
                    <c:pt idx="287">
                      <c:v>1.4119295610779801</c:v>
                    </c:pt>
                    <c:pt idx="288">
                      <c:v>1.3888218546085001</c:v>
                    </c:pt>
                    <c:pt idx="289">
                      <c:v>1.3939140950881499</c:v>
                    </c:pt>
                    <c:pt idx="290">
                      <c:v>1.3753631575241001</c:v>
                    </c:pt>
                    <c:pt idx="291">
                      <c:v>1.3853256674280401</c:v>
                    </c:pt>
                    <c:pt idx="292">
                      <c:v>1.3862444711520601</c:v>
                    </c:pt>
                    <c:pt idx="293">
                      <c:v>1.38309874390226</c:v>
                    </c:pt>
                    <c:pt idx="294">
                      <c:v>1.38446036277013</c:v>
                    </c:pt>
                    <c:pt idx="295">
                      <c:v>1.34611060815671</c:v>
                    </c:pt>
                    <c:pt idx="296">
                      <c:v>1.32907172569693</c:v>
                    </c:pt>
                    <c:pt idx="297">
                      <c:v>1.3188864328134999</c:v>
                    </c:pt>
                    <c:pt idx="298">
                      <c:v>1.32848934697959</c:v>
                    </c:pt>
                    <c:pt idx="299">
                      <c:v>1.32716503245434</c:v>
                    </c:pt>
                    <c:pt idx="300">
                      <c:v>1.3272305698279401</c:v>
                    </c:pt>
                    <c:pt idx="301">
                      <c:v>1.3109904292735299</c:v>
                    </c:pt>
                    <c:pt idx="302">
                      <c:v>1.3128978736265</c:v>
                    </c:pt>
                    <c:pt idx="303">
                      <c:v>1.30063054498246</c:v>
                    </c:pt>
                    <c:pt idx="304">
                      <c:v>1.30439238503759</c:v>
                    </c:pt>
                    <c:pt idx="305">
                      <c:v>1.3137266742220099</c:v>
                    </c:pt>
                    <c:pt idx="306">
                      <c:v>1.32216466556289</c:v>
                    </c:pt>
                    <c:pt idx="307">
                      <c:v>1.2782416250724999</c:v>
                    </c:pt>
                    <c:pt idx="308">
                      <c:v>1.2733209463819699</c:v>
                    </c:pt>
                    <c:pt idx="309">
                      <c:v>1.23648355466968</c:v>
                    </c:pt>
                    <c:pt idx="310">
                      <c:v>1.2396913862454899</c:v>
                    </c:pt>
                    <c:pt idx="311">
                      <c:v>1.23011263474807</c:v>
                    </c:pt>
                    <c:pt idx="312">
                      <c:v>1.25211350764729</c:v>
                    </c:pt>
                    <c:pt idx="313">
                      <c:v>1.2874022971597301</c:v>
                    </c:pt>
                    <c:pt idx="314">
                      <c:v>1.29811807316302</c:v>
                    </c:pt>
                    <c:pt idx="315">
                      <c:v>1.26823176963476</c:v>
                    </c:pt>
                    <c:pt idx="316">
                      <c:v>1.2685768673441999</c:v>
                    </c:pt>
                    <c:pt idx="317">
                      <c:v>1.2301411281091901</c:v>
                    </c:pt>
                    <c:pt idx="318">
                      <c:v>1.2260714585616801</c:v>
                    </c:pt>
                    <c:pt idx="319">
                      <c:v>1.1887558921674399</c:v>
                    </c:pt>
                    <c:pt idx="320">
                      <c:v>1.1868633779709199</c:v>
                    </c:pt>
                    <c:pt idx="321">
                      <c:v>1.1875632926892501</c:v>
                    </c:pt>
                    <c:pt idx="322">
                      <c:v>1.18986617697227</c:v>
                    </c:pt>
                    <c:pt idx="323">
                      <c:v>1.1998472323173099</c:v>
                    </c:pt>
                    <c:pt idx="324">
                      <c:v>1.15358171491562</c:v>
                    </c:pt>
                    <c:pt idx="325">
                      <c:v>1.1598050029140501</c:v>
                    </c:pt>
                    <c:pt idx="326">
                      <c:v>1.1464599355421701</c:v>
                    </c:pt>
                    <c:pt idx="327">
                      <c:v>1.1150160414019401</c:v>
                    </c:pt>
                    <c:pt idx="328">
                      <c:v>1.0834294939020499</c:v>
                    </c:pt>
                    <c:pt idx="329">
                      <c:v>1.0637434662529901</c:v>
                    </c:pt>
                    <c:pt idx="330">
                      <c:v>1.0660606898457601</c:v>
                    </c:pt>
                    <c:pt idx="331">
                      <c:v>1.07421557167599</c:v>
                    </c:pt>
                    <c:pt idx="332">
                      <c:v>1.07412291343126</c:v>
                    </c:pt>
                    <c:pt idx="333">
                      <c:v>1.0756038464927999</c:v>
                    </c:pt>
                    <c:pt idx="334">
                      <c:v>1.0612789421237201</c:v>
                    </c:pt>
                    <c:pt idx="335">
                      <c:v>1.0489387892690101</c:v>
                    </c:pt>
                    <c:pt idx="336">
                      <c:v>1.04672128586187</c:v>
                    </c:pt>
                    <c:pt idx="337">
                      <c:v>1.0482836020801201</c:v>
                    </c:pt>
                    <c:pt idx="338">
                      <c:v>1.0676733666670499</c:v>
                    </c:pt>
                    <c:pt idx="339">
                      <c:v>1.0728893173735801</c:v>
                    </c:pt>
                    <c:pt idx="340">
                      <c:v>1.1751369218032801</c:v>
                    </c:pt>
                    <c:pt idx="341">
                      <c:v>1.20649556010361</c:v>
                    </c:pt>
                    <c:pt idx="342">
                      <c:v>1.24876483322339</c:v>
                    </c:pt>
                    <c:pt idx="343">
                      <c:v>1.25215881160639</c:v>
                    </c:pt>
                    <c:pt idx="344">
                      <c:v>1.2486196226186099</c:v>
                    </c:pt>
                    <c:pt idx="345">
                      <c:v>1.2551819434745799</c:v>
                    </c:pt>
                    <c:pt idx="346">
                      <c:v>1.23055453875785</c:v>
                    </c:pt>
                    <c:pt idx="347">
                      <c:v>1.15984959416023</c:v>
                    </c:pt>
                    <c:pt idx="348">
                      <c:v>1.2218813956377399</c:v>
                    </c:pt>
                    <c:pt idx="349">
                      <c:v>1.2253759934877799</c:v>
                    </c:pt>
                    <c:pt idx="350">
                      <c:v>1.2433852009270401</c:v>
                    </c:pt>
                    <c:pt idx="351">
                      <c:v>1.31838506522053</c:v>
                    </c:pt>
                    <c:pt idx="352">
                      <c:v>1.37710258832435</c:v>
                    </c:pt>
                    <c:pt idx="353">
                      <c:v>1.4132387507232</c:v>
                    </c:pt>
                    <c:pt idx="354">
                      <c:v>1.47591732260249</c:v>
                    </c:pt>
                    <c:pt idx="355">
                      <c:v>1.39709366143417</c:v>
                    </c:pt>
                    <c:pt idx="356">
                      <c:v>1.3688508799267101</c:v>
                    </c:pt>
                    <c:pt idx="357">
                      <c:v>1.3630714162148501</c:v>
                    </c:pt>
                    <c:pt idx="358">
                      <c:v>1.3642826628289699</c:v>
                    </c:pt>
                    <c:pt idx="359">
                      <c:v>1.36923636978515</c:v>
                    </c:pt>
                    <c:pt idx="360">
                      <c:v>1.36057779322815</c:v>
                    </c:pt>
                    <c:pt idx="361">
                      <c:v>1.3453741742646199</c:v>
                    </c:pt>
                    <c:pt idx="362">
                      <c:v>1.3347465302002</c:v>
                    </c:pt>
                    <c:pt idx="363">
                      <c:v>1.3072762901172099</c:v>
                    </c:pt>
                    <c:pt idx="364">
                      <c:v>1.2910866065522499</c:v>
                    </c:pt>
                    <c:pt idx="365">
                      <c:v>1.28432249808563</c:v>
                    </c:pt>
                    <c:pt idx="366">
                      <c:v>1.2640700970671801</c:v>
                    </c:pt>
                    <c:pt idx="367">
                      <c:v>1.2485507810507599</c:v>
                    </c:pt>
                    <c:pt idx="368">
                      <c:v>1.2520481696469301</c:v>
                    </c:pt>
                    <c:pt idx="369">
                      <c:v>1.26612029090666</c:v>
                    </c:pt>
                    <c:pt idx="370">
                      <c:v>1.2601574249188601</c:v>
                    </c:pt>
                    <c:pt idx="371">
                      <c:v>1.2771040353195799</c:v>
                    </c:pt>
                    <c:pt idx="372">
                      <c:v>1.27500786627493</c:v>
                    </c:pt>
                    <c:pt idx="373">
                      <c:v>1.2920778806762501</c:v>
                    </c:pt>
                    <c:pt idx="374">
                      <c:v>1.31078966105422</c:v>
                    </c:pt>
                    <c:pt idx="375">
                      <c:v>1.29810721333034</c:v>
                    </c:pt>
                    <c:pt idx="376">
                      <c:v>1.3010005843714201</c:v>
                    </c:pt>
                    <c:pt idx="377">
                      <c:v>1.3306217371199001</c:v>
                    </c:pt>
                    <c:pt idx="378">
                      <c:v>1.3641201302175801</c:v>
                    </c:pt>
                    <c:pt idx="379">
                      <c:v>1.3497041739959601</c:v>
                    </c:pt>
                    <c:pt idx="380">
                      <c:v>1.32300630615551</c:v>
                    </c:pt>
                    <c:pt idx="381">
                      <c:v>1.2809159973047199</c:v>
                    </c:pt>
                    <c:pt idx="382">
                      <c:v>1.26735954263739</c:v>
                    </c:pt>
                    <c:pt idx="383">
                      <c:v>1.24851866448775</c:v>
                    </c:pt>
                    <c:pt idx="384">
                      <c:v>1.2388957946144901</c:v>
                    </c:pt>
                    <c:pt idx="385">
                      <c:v>1.27489811119795</c:v>
                    </c:pt>
                    <c:pt idx="386">
                      <c:v>1.2888594700809</c:v>
                    </c:pt>
                    <c:pt idx="387">
                      <c:v>1.31346541878735</c:v>
                    </c:pt>
                    <c:pt idx="388">
                      <c:v>1.29216514928964</c:v>
                    </c:pt>
                    <c:pt idx="389">
                      <c:v>1.2779107752951899</c:v>
                    </c:pt>
                    <c:pt idx="390">
                      <c:v>1.25756317080374</c:v>
                    </c:pt>
                    <c:pt idx="391">
                      <c:v>1.25512523286028</c:v>
                    </c:pt>
                    <c:pt idx="392">
                      <c:v>1.2427599387083199</c:v>
                    </c:pt>
                    <c:pt idx="393">
                      <c:v>1.24415342237912</c:v>
                    </c:pt>
                    <c:pt idx="394">
                      <c:v>1.2311399513375401</c:v>
                    </c:pt>
                    <c:pt idx="395">
                      <c:v>1.2309874848231499</c:v>
                    </c:pt>
                    <c:pt idx="396">
                      <c:v>1.2202324198530501</c:v>
                    </c:pt>
                    <c:pt idx="397">
                      <c:v>1.2056467966889</c:v>
                    </c:pt>
                    <c:pt idx="398">
                      <c:v>1.2184815998576899</c:v>
                    </c:pt>
                    <c:pt idx="399">
                      <c:v>1.20378493347801</c:v>
                    </c:pt>
                    <c:pt idx="400">
                      <c:v>1.2048850336749</c:v>
                    </c:pt>
                    <c:pt idx="401">
                      <c:v>1.14105318547243</c:v>
                    </c:pt>
                    <c:pt idx="402">
                      <c:v>1.12393120345549</c:v>
                    </c:pt>
                    <c:pt idx="403">
                      <c:v>1.1073464960724799</c:v>
                    </c:pt>
                    <c:pt idx="404">
                      <c:v>1.110690299094</c:v>
                    </c:pt>
                    <c:pt idx="405">
                      <c:v>1.09986031222738</c:v>
                    </c:pt>
                    <c:pt idx="406">
                      <c:v>1.1027209791147199</c:v>
                    </c:pt>
                    <c:pt idx="407">
                      <c:v>1.1162971988680499</c:v>
                    </c:pt>
                    <c:pt idx="408">
                      <c:v>1.1139575561692201</c:v>
                    </c:pt>
                    <c:pt idx="409">
                      <c:v>1.11199936993854</c:v>
                    </c:pt>
                    <c:pt idx="410">
                      <c:v>1.09774292924199</c:v>
                    </c:pt>
                    <c:pt idx="411">
                      <c:v>1.0965641664199299</c:v>
                    </c:pt>
                    <c:pt idx="412">
                      <c:v>1.05873074439118</c:v>
                    </c:pt>
                    <c:pt idx="413">
                      <c:v>1.0419051911789401</c:v>
                    </c:pt>
                    <c:pt idx="414">
                      <c:v>1.0433279527591</c:v>
                    </c:pt>
                    <c:pt idx="415">
                      <c:v>1.0188051725468099</c:v>
                    </c:pt>
                    <c:pt idx="416">
                      <c:v>1.0223484043118301</c:v>
                    </c:pt>
                    <c:pt idx="417">
                      <c:v>1.02647519928207</c:v>
                    </c:pt>
                    <c:pt idx="418">
                      <c:v>1.03182953939595</c:v>
                    </c:pt>
                    <c:pt idx="419">
                      <c:v>1.0649911863753601</c:v>
                    </c:pt>
                    <c:pt idx="420">
                      <c:v>1.1339932972070801</c:v>
                    </c:pt>
                    <c:pt idx="421">
                      <c:v>1.0953619743654901</c:v>
                    </c:pt>
                    <c:pt idx="422">
                      <c:v>1.0748685407901599</c:v>
                    </c:pt>
                    <c:pt idx="423">
                      <c:v>1.03399583424112</c:v>
                    </c:pt>
                    <c:pt idx="424">
                      <c:v>1.0147928478553601</c:v>
                    </c:pt>
                    <c:pt idx="425">
                      <c:v>1.02435862547243</c:v>
                    </c:pt>
                    <c:pt idx="426">
                      <c:v>1.0234231118014501</c:v>
                    </c:pt>
                    <c:pt idx="427">
                      <c:v>0.97973918781387004</c:v>
                    </c:pt>
                    <c:pt idx="428">
                      <c:v>1.00129211337621</c:v>
                    </c:pt>
                    <c:pt idx="429">
                      <c:v>1.0037467415911701</c:v>
                    </c:pt>
                    <c:pt idx="430">
                      <c:v>0.99459327853266399</c:v>
                    </c:pt>
                    <c:pt idx="431">
                      <c:v>1.0018482899176699</c:v>
                    </c:pt>
                    <c:pt idx="432">
                      <c:v>1.01214048970517</c:v>
                    </c:pt>
                    <c:pt idx="433">
                      <c:v>1.0308331803539701</c:v>
                    </c:pt>
                    <c:pt idx="434">
                      <c:v>1.0312253897786099</c:v>
                    </c:pt>
                    <c:pt idx="435">
                      <c:v>1.0341082719621399</c:v>
                    </c:pt>
                    <c:pt idx="436">
                      <c:v>1.03588415665536</c:v>
                    </c:pt>
                    <c:pt idx="437">
                      <c:v>1.0372605538556601</c:v>
                    </c:pt>
                    <c:pt idx="438">
                      <c:v>1.0946134363668401</c:v>
                    </c:pt>
                    <c:pt idx="439">
                      <c:v>1.1050091256513599</c:v>
                    </c:pt>
                    <c:pt idx="440">
                      <c:v>1.08926953677925</c:v>
                    </c:pt>
                    <c:pt idx="441">
                      <c:v>1.0845838873785101</c:v>
                    </c:pt>
                    <c:pt idx="442">
                      <c:v>1.0843845341362</c:v>
                    </c:pt>
                    <c:pt idx="443">
                      <c:v>1.1033198107478399</c:v>
                    </c:pt>
                    <c:pt idx="444">
                      <c:v>1.08590259863354</c:v>
                    </c:pt>
                    <c:pt idx="445">
                      <c:v>1.07384254423632</c:v>
                    </c:pt>
                    <c:pt idx="446">
                      <c:v>1.0982428129765001</c:v>
                    </c:pt>
                    <c:pt idx="447">
                      <c:v>1.1069759767057901</c:v>
                    </c:pt>
                    <c:pt idx="448">
                      <c:v>1.15482360946916</c:v>
                    </c:pt>
                    <c:pt idx="449">
                      <c:v>1.1448336063857101</c:v>
                    </c:pt>
                    <c:pt idx="450">
                      <c:v>1.1543993063670801</c:v>
                    </c:pt>
                    <c:pt idx="451">
                      <c:v>1.1767931078676099</c:v>
                    </c:pt>
                    <c:pt idx="452">
                      <c:v>1.1655397686084401</c:v>
                    </c:pt>
                    <c:pt idx="453">
                      <c:v>1.1681184137381</c:v>
                    </c:pt>
                    <c:pt idx="454">
                      <c:v>1.0585328941737</c:v>
                    </c:pt>
                    <c:pt idx="455">
                      <c:v>1.0455433323041601</c:v>
                    </c:pt>
                    <c:pt idx="456">
                      <c:v>1.03405569715935</c:v>
                    </c:pt>
                    <c:pt idx="457">
                      <c:v>1.0361172195860899</c:v>
                    </c:pt>
                    <c:pt idx="458">
                      <c:v>1.0237724464504001</c:v>
                    </c:pt>
                    <c:pt idx="459">
                      <c:v>1.0184528006618501</c:v>
                    </c:pt>
                    <c:pt idx="460">
                      <c:v>1.03219176147868</c:v>
                    </c:pt>
                    <c:pt idx="461">
                      <c:v>1.0279826889266599</c:v>
                    </c:pt>
                    <c:pt idx="462">
                      <c:v>1.0298792848257601</c:v>
                    </c:pt>
                    <c:pt idx="463">
                      <c:v>1.00078199237593</c:v>
                    </c:pt>
                    <c:pt idx="464">
                      <c:v>0.99884907217067098</c:v>
                    </c:pt>
                    <c:pt idx="465">
                      <c:v>0.96622218097047796</c:v>
                    </c:pt>
                    <c:pt idx="466">
                      <c:v>0.92486997686870998</c:v>
                    </c:pt>
                    <c:pt idx="467">
                      <c:v>0.91016721098051301</c:v>
                    </c:pt>
                    <c:pt idx="468">
                      <c:v>0.92952627523638598</c:v>
                    </c:pt>
                    <c:pt idx="469">
                      <c:v>0.94093353875486996</c:v>
                    </c:pt>
                    <c:pt idx="470">
                      <c:v>0.95571433042628096</c:v>
                    </c:pt>
                    <c:pt idx="471">
                      <c:v>0.94693888707426499</c:v>
                    </c:pt>
                    <c:pt idx="472">
                      <c:v>0.95093926130902695</c:v>
                    </c:pt>
                    <c:pt idx="473">
                      <c:v>0.94631109530169</c:v>
                    </c:pt>
                    <c:pt idx="474">
                      <c:v>0.94656037346047595</c:v>
                    </c:pt>
                    <c:pt idx="475">
                      <c:v>0.94710094579973503</c:v>
                    </c:pt>
                    <c:pt idx="476">
                      <c:v>0.98327304114766501</c:v>
                    </c:pt>
                    <c:pt idx="477">
                      <c:v>0.98871039282718498</c:v>
                    </c:pt>
                    <c:pt idx="478">
                      <c:v>1.00579050162184</c:v>
                    </c:pt>
                    <c:pt idx="479">
                      <c:v>1.02401171569825</c:v>
                    </c:pt>
                    <c:pt idx="480">
                      <c:v>1.02368733119434</c:v>
                    </c:pt>
                    <c:pt idx="481">
                      <c:v>1.02506735668848</c:v>
                    </c:pt>
                    <c:pt idx="482">
                      <c:v>1.02538573749766</c:v>
                    </c:pt>
                    <c:pt idx="483">
                      <c:v>1.0276647554409899</c:v>
                    </c:pt>
                    <c:pt idx="484">
                      <c:v>1.07082828624396</c:v>
                    </c:pt>
                    <c:pt idx="485">
                      <c:v>1.05837229747501</c:v>
                    </c:pt>
                    <c:pt idx="486">
                      <c:v>1.04039596958785</c:v>
                    </c:pt>
                    <c:pt idx="487">
                      <c:v>1.0714836366534799</c:v>
                    </c:pt>
                    <c:pt idx="488">
                      <c:v>1.0696355500526999</c:v>
                    </c:pt>
                    <c:pt idx="489">
                      <c:v>1.0686045742288901</c:v>
                    </c:pt>
                    <c:pt idx="490">
                      <c:v>1.0765888202713001</c:v>
                    </c:pt>
                    <c:pt idx="491">
                      <c:v>1.11045812945977</c:v>
                    </c:pt>
                    <c:pt idx="492">
                      <c:v>1.1171395464628</c:v>
                    </c:pt>
                    <c:pt idx="493">
                      <c:v>1.10419819572221</c:v>
                    </c:pt>
                    <c:pt idx="494">
                      <c:v>1.11502685429602</c:v>
                    </c:pt>
                    <c:pt idx="495">
                      <c:v>1.1404830040324001</c:v>
                    </c:pt>
                    <c:pt idx="496">
                      <c:v>1.18736065216241</c:v>
                    </c:pt>
                    <c:pt idx="497">
                      <c:v>1.1891755852513</c:v>
                    </c:pt>
                    <c:pt idx="498">
                      <c:v>1.15317604092646</c:v>
                    </c:pt>
                    <c:pt idx="499">
                      <c:v>1.1645286519145199</c:v>
                    </c:pt>
                    <c:pt idx="500">
                      <c:v>1.1696655350601799</c:v>
                    </c:pt>
                    <c:pt idx="501">
                      <c:v>1.2192590645193699</c:v>
                    </c:pt>
                    <c:pt idx="502">
                      <c:v>1.2122590004443401</c:v>
                    </c:pt>
                    <c:pt idx="503">
                      <c:v>1.1886245155002899</c:v>
                    </c:pt>
                    <c:pt idx="504">
                      <c:v>1.18443948016661</c:v>
                    </c:pt>
                    <c:pt idx="505">
                      <c:v>1.18274570408313</c:v>
                    </c:pt>
                    <c:pt idx="506">
                      <c:v>1.1845705255829999</c:v>
                    </c:pt>
                    <c:pt idx="507">
                      <c:v>1.1650119398007699</c:v>
                    </c:pt>
                    <c:pt idx="508">
                      <c:v>1.1633174009468299</c:v>
                    </c:pt>
                    <c:pt idx="509">
                      <c:v>1.16063358757722</c:v>
                    </c:pt>
                    <c:pt idx="510">
                      <c:v>1.20168901598247</c:v>
                    </c:pt>
                    <c:pt idx="511">
                      <c:v>1.2007008480885</c:v>
                    </c:pt>
                    <c:pt idx="512">
                      <c:v>1.2083470298389001</c:v>
                    </c:pt>
                    <c:pt idx="513">
                      <c:v>1.2084691419458</c:v>
                    </c:pt>
                    <c:pt idx="514">
                      <c:v>1.2087937384652201</c:v>
                    </c:pt>
                    <c:pt idx="515">
                      <c:v>1.2019974160287401</c:v>
                    </c:pt>
                    <c:pt idx="516">
                      <c:v>1.1900516753296899</c:v>
                    </c:pt>
                    <c:pt idx="517">
                      <c:v>1.18514470574662</c:v>
                    </c:pt>
                    <c:pt idx="518">
                      <c:v>1.20225448365247</c:v>
                    </c:pt>
                    <c:pt idx="519">
                      <c:v>1.2087201788973301</c:v>
                    </c:pt>
                    <c:pt idx="520">
                      <c:v>1.2194397323149599</c:v>
                    </c:pt>
                    <c:pt idx="521">
                      <c:v>1.22566951518204</c:v>
                    </c:pt>
                    <c:pt idx="522">
                      <c:v>1.2312985295054399</c:v>
                    </c:pt>
                    <c:pt idx="523">
                      <c:v>1.2380404474129101</c:v>
                    </c:pt>
                    <c:pt idx="524">
                      <c:v>1.2460136375989701</c:v>
                    </c:pt>
                    <c:pt idx="525">
                      <c:v>1.2485872377137499</c:v>
                    </c:pt>
                    <c:pt idx="526">
                      <c:v>1.25344626946327</c:v>
                    </c:pt>
                    <c:pt idx="527">
                      <c:v>1.2352080933438301</c:v>
                    </c:pt>
                    <c:pt idx="528">
                      <c:v>1.2186746229249299</c:v>
                    </c:pt>
                    <c:pt idx="529">
                      <c:v>1.22399087317886</c:v>
                    </c:pt>
                    <c:pt idx="530">
                      <c:v>1.2108940737821601</c:v>
                    </c:pt>
                    <c:pt idx="531">
                      <c:v>1.2096846005027599</c:v>
                    </c:pt>
                    <c:pt idx="532">
                      <c:v>1.19125245419118</c:v>
                    </c:pt>
                    <c:pt idx="533">
                      <c:v>1.1843306630260699</c:v>
                    </c:pt>
                    <c:pt idx="534">
                      <c:v>1.1611393447973499</c:v>
                    </c:pt>
                    <c:pt idx="535">
                      <c:v>1.1405922060681</c:v>
                    </c:pt>
                    <c:pt idx="536">
                      <c:v>1.1279998978775601</c:v>
                    </c:pt>
                    <c:pt idx="537">
                      <c:v>1.1195488159353499</c:v>
                    </c:pt>
                    <c:pt idx="538">
                      <c:v>1.1261107313752801</c:v>
                    </c:pt>
                    <c:pt idx="539">
                      <c:v>1.12811995284091</c:v>
                    </c:pt>
                    <c:pt idx="540">
                      <c:v>1.0938776538502</c:v>
                    </c:pt>
                    <c:pt idx="541">
                      <c:v>1.0931317406280101</c:v>
                    </c:pt>
                    <c:pt idx="542">
                      <c:v>1.09757631149517</c:v>
                    </c:pt>
                    <c:pt idx="543">
                      <c:v>1.0892926652003601</c:v>
                    </c:pt>
                    <c:pt idx="544">
                      <c:v>1.09680974773699</c:v>
                    </c:pt>
                    <c:pt idx="545">
                      <c:v>1.0853699245267201</c:v>
                    </c:pt>
                    <c:pt idx="546">
                      <c:v>1.0879851905448299</c:v>
                    </c:pt>
                    <c:pt idx="547">
                      <c:v>1.1262609115718201</c:v>
                    </c:pt>
                    <c:pt idx="548">
                      <c:v>1.1636380083629301</c:v>
                    </c:pt>
                    <c:pt idx="549">
                      <c:v>1.1687913658087401</c:v>
                    </c:pt>
                    <c:pt idx="550">
                      <c:v>1.18616559035518</c:v>
                    </c:pt>
                    <c:pt idx="551">
                      <c:v>1.18959086273833</c:v>
                    </c:pt>
                    <c:pt idx="552">
                      <c:v>1.22567857051742</c:v>
                    </c:pt>
                    <c:pt idx="553">
                      <c:v>1.2431269202531099</c:v>
                    </c:pt>
                    <c:pt idx="554">
                      <c:v>1.2474457210850101</c:v>
                    </c:pt>
                    <c:pt idx="555">
                      <c:v>1.25512131330673</c:v>
                    </c:pt>
                    <c:pt idx="556">
                      <c:v>1.2584747607481499</c:v>
                    </c:pt>
                    <c:pt idx="557">
                      <c:v>1.2495260912864301</c:v>
                    </c:pt>
                    <c:pt idx="558">
                      <c:v>1.24871774459662</c:v>
                    </c:pt>
                    <c:pt idx="559">
                      <c:v>1.22662515389942</c:v>
                    </c:pt>
                    <c:pt idx="560">
                      <c:v>1.21599929684163</c:v>
                    </c:pt>
                    <c:pt idx="561">
                      <c:v>1.2079161283600099</c:v>
                    </c:pt>
                    <c:pt idx="562">
                      <c:v>1.2135596592321001</c:v>
                    </c:pt>
                    <c:pt idx="563">
                      <c:v>1.2249793945366001</c:v>
                    </c:pt>
                    <c:pt idx="564">
                      <c:v>1.2251117567802401</c:v>
                    </c:pt>
                    <c:pt idx="565">
                      <c:v>1.20747565458705</c:v>
                    </c:pt>
                    <c:pt idx="566">
                      <c:v>1.1999707186316499</c:v>
                    </c:pt>
                    <c:pt idx="567">
                      <c:v>1.2052904238658599</c:v>
                    </c:pt>
                    <c:pt idx="568">
                      <c:v>1.22441553238653</c:v>
                    </c:pt>
                    <c:pt idx="569">
                      <c:v>1.2253609665354901</c:v>
                    </c:pt>
                    <c:pt idx="570">
                      <c:v>1.22640257164638</c:v>
                    </c:pt>
                    <c:pt idx="571">
                      <c:v>1.20383221156112</c:v>
                    </c:pt>
                    <c:pt idx="572">
                      <c:v>1.20812358651801</c:v>
                    </c:pt>
                    <c:pt idx="573">
                      <c:v>1.19258668579951</c:v>
                    </c:pt>
                    <c:pt idx="574">
                      <c:v>1.17919523020356</c:v>
                    </c:pt>
                    <c:pt idx="575">
                      <c:v>1.1748306270689199</c:v>
                    </c:pt>
                    <c:pt idx="576">
                      <c:v>1.1436606787164401</c:v>
                    </c:pt>
                    <c:pt idx="577">
                      <c:v>1.1489021484870101</c:v>
                    </c:pt>
                    <c:pt idx="578">
                      <c:v>1.1512088518385999</c:v>
                    </c:pt>
                    <c:pt idx="579">
                      <c:v>1.1388829956753601</c:v>
                    </c:pt>
                    <c:pt idx="580">
                      <c:v>1.13067866495893</c:v>
                    </c:pt>
                    <c:pt idx="581">
                      <c:v>1.1334923466383</c:v>
                    </c:pt>
                    <c:pt idx="582">
                      <c:v>1.1393565064751301</c:v>
                    </c:pt>
                    <c:pt idx="583">
                      <c:v>1.1494245604330999</c:v>
                    </c:pt>
                    <c:pt idx="584">
                      <c:v>1.1373316801326301</c:v>
                    </c:pt>
                    <c:pt idx="585">
                      <c:v>1.13741089887147</c:v>
                    </c:pt>
                    <c:pt idx="586">
                      <c:v>1.1353734213567399</c:v>
                    </c:pt>
                    <c:pt idx="587">
                      <c:v>1.14184010415632</c:v>
                    </c:pt>
                    <c:pt idx="588">
                      <c:v>1.1442233688163399</c:v>
                    </c:pt>
                    <c:pt idx="589">
                      <c:v>1.1499581404424499</c:v>
                    </c:pt>
                    <c:pt idx="590">
                      <c:v>1.1532500808467501</c:v>
                    </c:pt>
                    <c:pt idx="591">
                      <c:v>1.1152329772130001</c:v>
                    </c:pt>
                    <c:pt idx="592">
                      <c:v>1.11783374305843</c:v>
                    </c:pt>
                    <c:pt idx="593">
                      <c:v>1.0853507366717501</c:v>
                    </c:pt>
                    <c:pt idx="594">
                      <c:v>1.0933869963946199</c:v>
                    </c:pt>
                    <c:pt idx="595">
                      <c:v>1.1038581216704999</c:v>
                    </c:pt>
                    <c:pt idx="596">
                      <c:v>1.11832642742361</c:v>
                    </c:pt>
                    <c:pt idx="597">
                      <c:v>1.11658982614138</c:v>
                    </c:pt>
                    <c:pt idx="598">
                      <c:v>1.1077565971471399</c:v>
                    </c:pt>
                    <c:pt idx="599">
                      <c:v>1.05837306798456</c:v>
                    </c:pt>
                    <c:pt idx="600">
                      <c:v>1.0687576227676401</c:v>
                    </c:pt>
                    <c:pt idx="601">
                      <c:v>1.0419953827792301</c:v>
                    </c:pt>
                    <c:pt idx="602">
                      <c:v>1.0569602042917601</c:v>
                    </c:pt>
                    <c:pt idx="603">
                      <c:v>1.06600137116757</c:v>
                    </c:pt>
                    <c:pt idx="604">
                      <c:v>1.0338172632459099</c:v>
                    </c:pt>
                    <c:pt idx="605">
                      <c:v>1.03000981361557</c:v>
                    </c:pt>
                    <c:pt idx="606">
                      <c:v>1.02148515392474</c:v>
                    </c:pt>
                    <c:pt idx="607">
                      <c:v>1.0421746501114999</c:v>
                    </c:pt>
                    <c:pt idx="608">
                      <c:v>1.0554940476072501</c:v>
                    </c:pt>
                    <c:pt idx="609">
                      <c:v>1.0159187534782099</c:v>
                    </c:pt>
                    <c:pt idx="610">
                      <c:v>1.02013712535916</c:v>
                    </c:pt>
                    <c:pt idx="611">
                      <c:v>1.0055576251557199</c:v>
                    </c:pt>
                    <c:pt idx="612">
                      <c:v>1.0098527460551101</c:v>
                    </c:pt>
                    <c:pt idx="613">
                      <c:v>1.0302175568964</c:v>
                    </c:pt>
                    <c:pt idx="614">
                      <c:v>1.04190082234852</c:v>
                    </c:pt>
                    <c:pt idx="615">
                      <c:v>1.02798690144427</c:v>
                    </c:pt>
                    <c:pt idx="616">
                      <c:v>1.0237016131660901</c:v>
                    </c:pt>
                    <c:pt idx="617">
                      <c:v>1.0224136116654701</c:v>
                    </c:pt>
                    <c:pt idx="618">
                      <c:v>1.0260031935592699</c:v>
                    </c:pt>
                    <c:pt idx="619">
                      <c:v>1.03382215954791</c:v>
                    </c:pt>
                    <c:pt idx="620">
                      <c:v>1.0393126358890601</c:v>
                    </c:pt>
                    <c:pt idx="621">
                      <c:v>1.0456235556865301</c:v>
                    </c:pt>
                    <c:pt idx="622">
                      <c:v>1.0501017233349199</c:v>
                    </c:pt>
                    <c:pt idx="623">
                      <c:v>1.0503121097086201</c:v>
                    </c:pt>
                    <c:pt idx="624">
                      <c:v>1.0598511764844201</c:v>
                    </c:pt>
                    <c:pt idx="625">
                      <c:v>1.06699174449213</c:v>
                    </c:pt>
                    <c:pt idx="626">
                      <c:v>1.09227364923256</c:v>
                    </c:pt>
                    <c:pt idx="627">
                      <c:v>1.0807085445059399</c:v>
                    </c:pt>
                    <c:pt idx="628">
                      <c:v>1.08443586656175</c:v>
                    </c:pt>
                    <c:pt idx="629">
                      <c:v>1.07769305107943</c:v>
                    </c:pt>
                    <c:pt idx="630">
                      <c:v>1.0686127236951799</c:v>
                    </c:pt>
                    <c:pt idx="631">
                      <c:v>1.08327282231985</c:v>
                    </c:pt>
                    <c:pt idx="632">
                      <c:v>1.08447334598394</c:v>
                    </c:pt>
                    <c:pt idx="633">
                      <c:v>1.08055132475055</c:v>
                    </c:pt>
                    <c:pt idx="634">
                      <c:v>1.07855116672096</c:v>
                    </c:pt>
                    <c:pt idx="635">
                      <c:v>1.10150406844025</c:v>
                    </c:pt>
                    <c:pt idx="636">
                      <c:v>1.1084207175697001</c:v>
                    </c:pt>
                    <c:pt idx="637">
                      <c:v>1.1129941875357701</c:v>
                    </c:pt>
                    <c:pt idx="638">
                      <c:v>1.14083726378302</c:v>
                    </c:pt>
                    <c:pt idx="639">
                      <c:v>1.15748631647887</c:v>
                    </c:pt>
                    <c:pt idx="640">
                      <c:v>1.1245991545168199</c:v>
                    </c:pt>
                    <c:pt idx="641">
                      <c:v>1.1401159479173399</c:v>
                    </c:pt>
                    <c:pt idx="642">
                      <c:v>1.1534562418010099</c:v>
                    </c:pt>
                    <c:pt idx="643">
                      <c:v>1.1575508172339499</c:v>
                    </c:pt>
                    <c:pt idx="644">
                      <c:v>1.1688792648627699</c:v>
                    </c:pt>
                    <c:pt idx="645">
                      <c:v>1.17514931434475</c:v>
                    </c:pt>
                    <c:pt idx="646">
                      <c:v>1.1981091773739201</c:v>
                    </c:pt>
                    <c:pt idx="647">
                      <c:v>1.19674789053636</c:v>
                    </c:pt>
                    <c:pt idx="648">
                      <c:v>1.19892549042997</c:v>
                    </c:pt>
                    <c:pt idx="649">
                      <c:v>1.17612677308006</c:v>
                    </c:pt>
                    <c:pt idx="650">
                      <c:v>1.17816690021797</c:v>
                    </c:pt>
                    <c:pt idx="651">
                      <c:v>1.17476873048625</c:v>
                    </c:pt>
                    <c:pt idx="652">
                      <c:v>1.1437505680689499</c:v>
                    </c:pt>
                    <c:pt idx="653">
                      <c:v>1.12326636619498</c:v>
                    </c:pt>
                    <c:pt idx="654">
                      <c:v>1.1159156435070601</c:v>
                    </c:pt>
                    <c:pt idx="655">
                      <c:v>1.1119546151172099</c:v>
                    </c:pt>
                    <c:pt idx="656">
                      <c:v>1.1153305266515801</c:v>
                    </c:pt>
                    <c:pt idx="657">
                      <c:v>1.12314598417804</c:v>
                    </c:pt>
                    <c:pt idx="658">
                      <c:v>1.1186702076992701</c:v>
                    </c:pt>
                    <c:pt idx="659">
                      <c:v>1.0797903222152201</c:v>
                    </c:pt>
                    <c:pt idx="660">
                      <c:v>1.09160552286271</c:v>
                    </c:pt>
                    <c:pt idx="661">
                      <c:v>1.1039462998981999</c:v>
                    </c:pt>
                    <c:pt idx="662">
                      <c:v>1.10667986917911</c:v>
                    </c:pt>
                    <c:pt idx="663">
                      <c:v>1.11004916391179</c:v>
                    </c:pt>
                    <c:pt idx="664">
                      <c:v>1.09213178838827</c:v>
                    </c:pt>
                    <c:pt idx="665">
                      <c:v>1.0860259634501499</c:v>
                    </c:pt>
                    <c:pt idx="666">
                      <c:v>1.09383560227607</c:v>
                    </c:pt>
                    <c:pt idx="667">
                      <c:v>1.10216375326655</c:v>
                    </c:pt>
                    <c:pt idx="668">
                      <c:v>1.1021399260306699</c:v>
                    </c:pt>
                    <c:pt idx="669">
                      <c:v>1.1000650939065999</c:v>
                    </c:pt>
                    <c:pt idx="670">
                      <c:v>1.1076947515492199</c:v>
                    </c:pt>
                    <c:pt idx="671">
                      <c:v>1.1134698748436</c:v>
                    </c:pt>
                    <c:pt idx="672">
                      <c:v>1.1320369874192999</c:v>
                    </c:pt>
                    <c:pt idx="673">
                      <c:v>1.1333765563273701</c:v>
                    </c:pt>
                    <c:pt idx="674">
                      <c:v>1.13285008882931</c:v>
                    </c:pt>
                    <c:pt idx="675">
                      <c:v>1.1492449358241901</c:v>
                    </c:pt>
                    <c:pt idx="676">
                      <c:v>1.1447830403713899</c:v>
                    </c:pt>
                    <c:pt idx="677">
                      <c:v>1.1244359872649501</c:v>
                    </c:pt>
                    <c:pt idx="678">
                      <c:v>1.13064063021502</c:v>
                    </c:pt>
                    <c:pt idx="679">
                      <c:v>1.1116752509481</c:v>
                    </c:pt>
                    <c:pt idx="680">
                      <c:v>1.1056248380522999</c:v>
                    </c:pt>
                    <c:pt idx="681">
                      <c:v>1.1447079475950701</c:v>
                    </c:pt>
                    <c:pt idx="682">
                      <c:v>1.1392260230459299</c:v>
                    </c:pt>
                    <c:pt idx="683">
                      <c:v>1.1549765258351099</c:v>
                    </c:pt>
                    <c:pt idx="684">
                      <c:v>1.1774714442574401</c:v>
                    </c:pt>
                    <c:pt idx="685">
                      <c:v>1.18413664862757</c:v>
                    </c:pt>
                    <c:pt idx="686">
                      <c:v>1.1573298349474299</c:v>
                    </c:pt>
                    <c:pt idx="687">
                      <c:v>1.1528452449997699</c:v>
                    </c:pt>
                    <c:pt idx="688">
                      <c:v>1.1447891678649</c:v>
                    </c:pt>
                    <c:pt idx="689">
                      <c:v>1.0710236455317299</c:v>
                    </c:pt>
                    <c:pt idx="690">
                      <c:v>1.0834982167198699</c:v>
                    </c:pt>
                    <c:pt idx="691">
                      <c:v>1.08548658914096</c:v>
                    </c:pt>
                    <c:pt idx="692">
                      <c:v>1.08946124780959</c:v>
                    </c:pt>
                    <c:pt idx="693">
                      <c:v>1.09119156600059</c:v>
                    </c:pt>
                    <c:pt idx="694">
                      <c:v>1.10409677659198</c:v>
                    </c:pt>
                    <c:pt idx="695">
                      <c:v>1.0997955163499999</c:v>
                    </c:pt>
                    <c:pt idx="696">
                      <c:v>1.1388836939075799</c:v>
                    </c:pt>
                    <c:pt idx="697">
                      <c:v>1.14116819545217</c:v>
                    </c:pt>
                    <c:pt idx="698">
                      <c:v>1.15790247709553</c:v>
                    </c:pt>
                    <c:pt idx="699">
                      <c:v>1.15638081556767</c:v>
                    </c:pt>
                    <c:pt idx="700">
                      <c:v>1.2416812530933801</c:v>
                    </c:pt>
                    <c:pt idx="701">
                      <c:v>1.2656311592109</c:v>
                    </c:pt>
                    <c:pt idx="702">
                      <c:v>1.3169556138118299</c:v>
                    </c:pt>
                    <c:pt idx="703">
                      <c:v>1.36318086818965</c:v>
                    </c:pt>
                    <c:pt idx="704">
                      <c:v>1.4682514290217601</c:v>
                    </c:pt>
                    <c:pt idx="705">
                      <c:v>1.5074000070592899</c:v>
                    </c:pt>
                    <c:pt idx="706">
                      <c:v>1.5151746599834299</c:v>
                    </c:pt>
                    <c:pt idx="707">
                      <c:v>1.5414660004120899</c:v>
                    </c:pt>
                    <c:pt idx="708">
                      <c:v>1.53150994857095</c:v>
                    </c:pt>
                    <c:pt idx="709">
                      <c:v>1.5269434634235299</c:v>
                    </c:pt>
                    <c:pt idx="710">
                      <c:v>1.53958498128773</c:v>
                    </c:pt>
                    <c:pt idx="711">
                      <c:v>1.5689816385647599</c:v>
                    </c:pt>
                    <c:pt idx="712">
                      <c:v>1.6003505735711301</c:v>
                    </c:pt>
                    <c:pt idx="713">
                      <c:v>1.61406876951332</c:v>
                    </c:pt>
                    <c:pt idx="714">
                      <c:v>1.593886298708</c:v>
                    </c:pt>
                    <c:pt idx="715">
                      <c:v>1.5885378205379901</c:v>
                    </c:pt>
                    <c:pt idx="716">
                      <c:v>1.5668132363254199</c:v>
                    </c:pt>
                    <c:pt idx="717">
                      <c:v>1.5534306804868001</c:v>
                    </c:pt>
                    <c:pt idx="718">
                      <c:v>1.5551889554742999</c:v>
                    </c:pt>
                    <c:pt idx="719">
                      <c:v>1.4772615405653899</c:v>
                    </c:pt>
                    <c:pt idx="720">
                      <c:v>1.37590765944047</c:v>
                    </c:pt>
                    <c:pt idx="721">
                      <c:v>1.2625593606510901</c:v>
                    </c:pt>
                    <c:pt idx="722">
                      <c:v>1.21127612942642</c:v>
                    </c:pt>
                    <c:pt idx="723">
                      <c:v>1.2026179106463</c:v>
                    </c:pt>
                    <c:pt idx="724">
                      <c:v>1.22644072987803</c:v>
                    </c:pt>
                    <c:pt idx="725">
                      <c:v>1.26024774260697</c:v>
                    </c:pt>
                    <c:pt idx="726">
                      <c:v>1.3883758949874401</c:v>
                    </c:pt>
                    <c:pt idx="727">
                      <c:v>1.3833760164102</c:v>
                    </c:pt>
                    <c:pt idx="728">
                      <c:v>1.3935665391652601</c:v>
                    </c:pt>
                    <c:pt idx="729">
                      <c:v>1.3976006958923</c:v>
                    </c:pt>
                    <c:pt idx="730">
                      <c:v>1.39128007341078</c:v>
                    </c:pt>
                    <c:pt idx="731">
                      <c:v>1.4533469433606601</c:v>
                    </c:pt>
                    <c:pt idx="732">
                      <c:v>1.4623006653369699</c:v>
                    </c:pt>
                    <c:pt idx="733">
                      <c:v>1.4647916935551599</c:v>
                    </c:pt>
                    <c:pt idx="734">
                      <c:v>1.48756454982898</c:v>
                    </c:pt>
                    <c:pt idx="735">
                      <c:v>1.53940828242353</c:v>
                    </c:pt>
                    <c:pt idx="736">
                      <c:v>1.4683837565355999</c:v>
                    </c:pt>
                    <c:pt idx="737">
                      <c:v>1.5702612831350999</c:v>
                    </c:pt>
                    <c:pt idx="738">
                      <c:v>1.63151012284771</c:v>
                    </c:pt>
                    <c:pt idx="739">
                      <c:v>1.6461091572526301</c:v>
                    </c:pt>
                    <c:pt idx="740">
                      <c:v>1.6971793895693801</c:v>
                    </c:pt>
                    <c:pt idx="741">
                      <c:v>1.6878315578010901</c:v>
                    </c:pt>
                    <c:pt idx="742">
                      <c:v>1.6460858156109499</c:v>
                    </c:pt>
                    <c:pt idx="743">
                      <c:v>1.64005303955913</c:v>
                    </c:pt>
                    <c:pt idx="744">
                      <c:v>1.63717400442536</c:v>
                    </c:pt>
                    <c:pt idx="745">
                      <c:v>1.68447889054406</c:v>
                    </c:pt>
                    <c:pt idx="746">
                      <c:v>1.7222716808118399</c:v>
                    </c:pt>
                    <c:pt idx="747">
                      <c:v>1.72941682212349</c:v>
                    </c:pt>
                    <c:pt idx="748">
                      <c:v>1.73157383649855</c:v>
                    </c:pt>
                    <c:pt idx="749">
                      <c:v>1.7106978808003499</c:v>
                    </c:pt>
                    <c:pt idx="750">
                      <c:v>1.6876267897533801</c:v>
                    </c:pt>
                    <c:pt idx="751">
                      <c:v>1.7423997707585901</c:v>
                    </c:pt>
                    <c:pt idx="752">
                      <c:v>1.74784895404628</c:v>
                    </c:pt>
                    <c:pt idx="753">
                      <c:v>1.74187404378418</c:v>
                    </c:pt>
                    <c:pt idx="754">
                      <c:v>1.72887789090254</c:v>
                    </c:pt>
                    <c:pt idx="755">
                      <c:v>1.7334525292597001</c:v>
                    </c:pt>
                    <c:pt idx="756">
                      <c:v>1.7172054141145401</c:v>
                    </c:pt>
                    <c:pt idx="757">
                      <c:v>1.702874320447</c:v>
                    </c:pt>
                    <c:pt idx="758">
                      <c:v>1.7087296334053601</c:v>
                    </c:pt>
                    <c:pt idx="759">
                      <c:v>1.6360652293367901</c:v>
                    </c:pt>
                    <c:pt idx="760">
                      <c:v>1.6174734924209</c:v>
                    </c:pt>
                    <c:pt idx="761">
                      <c:v>1.5189998810654499</c:v>
                    </c:pt>
                    <c:pt idx="762">
                      <c:v>1.5419866250207701</c:v>
                    </c:pt>
                    <c:pt idx="763">
                      <c:v>1.56409975497029</c:v>
                    </c:pt>
                    <c:pt idx="764">
                      <c:v>1.5811631584530801</c:v>
                    </c:pt>
                    <c:pt idx="765">
                      <c:v>1.4997755588600401</c:v>
                    </c:pt>
                    <c:pt idx="766">
                      <c:v>1.53624717223855</c:v>
                    </c:pt>
                    <c:pt idx="767">
                      <c:v>1.5357271027216599</c:v>
                    </c:pt>
                    <c:pt idx="768">
                      <c:v>1.5268230125325699</c:v>
                    </c:pt>
                    <c:pt idx="769">
                      <c:v>1.50549061170386</c:v>
                    </c:pt>
                    <c:pt idx="770">
                      <c:v>1.5313722635904401</c:v>
                    </c:pt>
                    <c:pt idx="771">
                      <c:v>1.55158927355537</c:v>
                    </c:pt>
                    <c:pt idx="772">
                      <c:v>1.5399637168573499</c:v>
                    </c:pt>
                    <c:pt idx="773">
                      <c:v>1.5406903825623599</c:v>
                    </c:pt>
                    <c:pt idx="774">
                      <c:v>1.52970385744353</c:v>
                    </c:pt>
                    <c:pt idx="775">
                      <c:v>1.4814180676972</c:v>
                    </c:pt>
                    <c:pt idx="776">
                      <c:v>1.5158114606044699</c:v>
                    </c:pt>
                    <c:pt idx="777">
                      <c:v>1.5047006459087799</c:v>
                    </c:pt>
                    <c:pt idx="778">
                      <c:v>1.48464737505088</c:v>
                    </c:pt>
                    <c:pt idx="779">
                      <c:v>1.5008139941049099</c:v>
                    </c:pt>
                    <c:pt idx="780">
                      <c:v>1.4679460586717801</c:v>
                    </c:pt>
                    <c:pt idx="781">
                      <c:v>1.46953774415468</c:v>
                    </c:pt>
                    <c:pt idx="782">
                      <c:v>1.44920733380697</c:v>
                    </c:pt>
                    <c:pt idx="783">
                      <c:v>1.42798021095462</c:v>
                    </c:pt>
                    <c:pt idx="784">
                      <c:v>1.4357911844548901</c:v>
                    </c:pt>
                    <c:pt idx="785">
                      <c:v>1.37639078339081</c:v>
                    </c:pt>
                    <c:pt idx="786">
                      <c:v>1.3542745822304201</c:v>
                    </c:pt>
                    <c:pt idx="787">
                      <c:v>1.31366320011791</c:v>
                    </c:pt>
                    <c:pt idx="788">
                      <c:v>1.28019817875067</c:v>
                    </c:pt>
                    <c:pt idx="789">
                      <c:v>1.28523499892252</c:v>
                    </c:pt>
                    <c:pt idx="790">
                      <c:v>1.2724284081998001</c:v>
                    </c:pt>
                    <c:pt idx="791">
                      <c:v>1.2774588480671401</c:v>
                    </c:pt>
                    <c:pt idx="792">
                      <c:v>1.2469237800530599</c:v>
                    </c:pt>
                    <c:pt idx="793">
                      <c:v>1.2613347908979</c:v>
                    </c:pt>
                    <c:pt idx="794">
                      <c:v>1.33172188737925</c:v>
                    </c:pt>
                    <c:pt idx="795">
                      <c:v>1.3080172165109401</c:v>
                    </c:pt>
                    <c:pt idx="796">
                      <c:v>1.34772156641191</c:v>
                    </c:pt>
                    <c:pt idx="797">
                      <c:v>1.35098441496347</c:v>
                    </c:pt>
                    <c:pt idx="798">
                      <c:v>1.3356495365472201</c:v>
                    </c:pt>
                    <c:pt idx="799">
                      <c:v>1.31938978120906</c:v>
                    </c:pt>
                    <c:pt idx="800">
                      <c:v>1.38183530785459</c:v>
                    </c:pt>
                    <c:pt idx="801">
                      <c:v>1.3666952841392399</c:v>
                    </c:pt>
                    <c:pt idx="802">
                      <c:v>1.34795997732131</c:v>
                    </c:pt>
                    <c:pt idx="803">
                      <c:v>1.3388760943719</c:v>
                    </c:pt>
                    <c:pt idx="804">
                      <c:v>1.26693128233254</c:v>
                    </c:pt>
                    <c:pt idx="805">
                      <c:v>1.24861922241848</c:v>
                    </c:pt>
                    <c:pt idx="806">
                      <c:v>1.2509814897823499</c:v>
                    </c:pt>
                    <c:pt idx="807">
                      <c:v>1.24770778092432</c:v>
                    </c:pt>
                    <c:pt idx="808">
                      <c:v>1.2312656645632301</c:v>
                    </c:pt>
                    <c:pt idx="809">
                      <c:v>1.2175712329483499</c:v>
                    </c:pt>
                    <c:pt idx="810">
                      <c:v>1.1957289831914699</c:v>
                    </c:pt>
                    <c:pt idx="811">
                      <c:v>1.1292995318035299</c:v>
                    </c:pt>
                    <c:pt idx="812">
                      <c:v>1.1489994051402601</c:v>
                    </c:pt>
                    <c:pt idx="813">
                      <c:v>1.17325573189451</c:v>
                    </c:pt>
                    <c:pt idx="814">
                      <c:v>1.20151316247434</c:v>
                    </c:pt>
                    <c:pt idx="815">
                      <c:v>1.22208608707962</c:v>
                    </c:pt>
                    <c:pt idx="816">
                      <c:v>1.25451096450376</c:v>
                    </c:pt>
                    <c:pt idx="817">
                      <c:v>1.2396653298268601</c:v>
                    </c:pt>
                    <c:pt idx="818">
                      <c:v>1.22564955502299</c:v>
                    </c:pt>
                    <c:pt idx="819">
                      <c:v>1.2291395459244101</c:v>
                    </c:pt>
                    <c:pt idx="820">
                      <c:v>1.1929281229029001</c:v>
                    </c:pt>
                    <c:pt idx="821">
                      <c:v>1.20005626586591</c:v>
                    </c:pt>
                    <c:pt idx="822">
                      <c:v>1.1706713088560801</c:v>
                    </c:pt>
                    <c:pt idx="823">
                      <c:v>1.0477570257462601</c:v>
                    </c:pt>
                    <c:pt idx="824">
                      <c:v>1.04356330373151</c:v>
                    </c:pt>
                    <c:pt idx="825">
                      <c:v>1.0559004346062399</c:v>
                    </c:pt>
                    <c:pt idx="826">
                      <c:v>1.1472370378440999</c:v>
                    </c:pt>
                    <c:pt idx="827">
                      <c:v>1.1496546772794001</c:v>
                    </c:pt>
                    <c:pt idx="828">
                      <c:v>1.13216729590305</c:v>
                    </c:pt>
                    <c:pt idx="829">
                      <c:v>1.1588888621390701</c:v>
                    </c:pt>
                    <c:pt idx="830">
                      <c:v>1.1834020236409399</c:v>
                    </c:pt>
                    <c:pt idx="831">
                      <c:v>1.23981206872088</c:v>
                    </c:pt>
                    <c:pt idx="832">
                      <c:v>1.2363680336874601</c:v>
                    </c:pt>
                    <c:pt idx="833">
                      <c:v>1.2379704798396101</c:v>
                    </c:pt>
                    <c:pt idx="834">
                      <c:v>1.24457982051867</c:v>
                    </c:pt>
                    <c:pt idx="835">
                      <c:v>1.23716526829256</c:v>
                    </c:pt>
                    <c:pt idx="836">
                      <c:v>1.2014670746276199</c:v>
                    </c:pt>
                    <c:pt idx="837">
                      <c:v>1.12661061130009</c:v>
                    </c:pt>
                    <c:pt idx="838">
                      <c:v>1.14864384059267</c:v>
                    </c:pt>
                    <c:pt idx="839">
                      <c:v>1.16106608693028</c:v>
                    </c:pt>
                    <c:pt idx="840">
                      <c:v>1.1674028431519501</c:v>
                    </c:pt>
                    <c:pt idx="841">
                      <c:v>1.2095112167050599</c:v>
                    </c:pt>
                    <c:pt idx="842">
                      <c:v>1.26011658934381</c:v>
                    </c:pt>
                    <c:pt idx="843">
                      <c:v>1.26313436175326</c:v>
                    </c:pt>
                    <c:pt idx="844">
                      <c:v>1.2867143496830999</c:v>
                    </c:pt>
                    <c:pt idx="845">
                      <c:v>1.3082071288122801</c:v>
                    </c:pt>
                    <c:pt idx="846">
                      <c:v>1.3103465251794799</c:v>
                    </c:pt>
                    <c:pt idx="847">
                      <c:v>1.30734716067836</c:v>
                    </c:pt>
                    <c:pt idx="848">
                      <c:v>1.2389971473573</c:v>
                    </c:pt>
                    <c:pt idx="849">
                      <c:v>1.24899385245658</c:v>
                    </c:pt>
                    <c:pt idx="850">
                      <c:v>1.23526878470651</c:v>
                    </c:pt>
                    <c:pt idx="851">
                      <c:v>1.2655129982236499</c:v>
                    </c:pt>
                    <c:pt idx="852">
                      <c:v>1.2700384371612401</c:v>
                    </c:pt>
                    <c:pt idx="853">
                      <c:v>1.2535745139376899</c:v>
                    </c:pt>
                    <c:pt idx="854">
                      <c:v>1.2447987780691201</c:v>
                    </c:pt>
                    <c:pt idx="855">
                      <c:v>1.1948750719086401</c:v>
                    </c:pt>
                    <c:pt idx="856">
                      <c:v>1.19694414831869</c:v>
                    </c:pt>
                    <c:pt idx="857">
                      <c:v>1.20023885742393</c:v>
                    </c:pt>
                    <c:pt idx="858">
                      <c:v>1.2422160985896999</c:v>
                    </c:pt>
                    <c:pt idx="859">
                      <c:v>1.31282864387894</c:v>
                    </c:pt>
                    <c:pt idx="860">
                      <c:v>1.31758554273955</c:v>
                    </c:pt>
                    <c:pt idx="861">
                      <c:v>1.31192735996349</c:v>
                    </c:pt>
                    <c:pt idx="862">
                      <c:v>1.3008830724563001</c:v>
                    </c:pt>
                    <c:pt idx="863">
                      <c:v>1.2298782956746099</c:v>
                    </c:pt>
                    <c:pt idx="864">
                      <c:v>1.22784920674667</c:v>
                    </c:pt>
                    <c:pt idx="865">
                      <c:v>1.19010266193768</c:v>
                    </c:pt>
                    <c:pt idx="866">
                      <c:v>1.20032301389559</c:v>
                    </c:pt>
                    <c:pt idx="867">
                      <c:v>1.2298574777692499</c:v>
                    </c:pt>
                    <c:pt idx="868">
                      <c:v>1.11348024083913</c:v>
                    </c:pt>
                    <c:pt idx="869">
                      <c:v>1.0752988933246701</c:v>
                    </c:pt>
                    <c:pt idx="870">
                      <c:v>1.0819454663343999</c:v>
                    </c:pt>
                    <c:pt idx="871">
                      <c:v>1.1713923047975801</c:v>
                    </c:pt>
                    <c:pt idx="872">
                      <c:v>1.22792004053496</c:v>
                    </c:pt>
                    <c:pt idx="873">
                      <c:v>1.2986174564581401</c:v>
                    </c:pt>
                    <c:pt idx="874">
                      <c:v>1.32747192244893</c:v>
                    </c:pt>
                    <c:pt idx="875">
                      <c:v>1.33521327001323</c:v>
                    </c:pt>
                    <c:pt idx="876">
                      <c:v>1.3388331676965901</c:v>
                    </c:pt>
                    <c:pt idx="877">
                      <c:v>1.3429941807988399</c:v>
                    </c:pt>
                    <c:pt idx="878">
                      <c:v>1.32222801335382</c:v>
                    </c:pt>
                    <c:pt idx="879">
                      <c:v>1.3177040184145901</c:v>
                    </c:pt>
                    <c:pt idx="880">
                      <c:v>1.30229793546496</c:v>
                    </c:pt>
                    <c:pt idx="881">
                      <c:v>1.2996904341879201</c:v>
                    </c:pt>
                    <c:pt idx="882">
                      <c:v>1.3138521869981501</c:v>
                    </c:pt>
                    <c:pt idx="883">
                      <c:v>1.32603287254791</c:v>
                    </c:pt>
                    <c:pt idx="884">
                      <c:v>1.36223915180653</c:v>
                    </c:pt>
                    <c:pt idx="885">
                      <c:v>1.3580785415554399</c:v>
                    </c:pt>
                    <c:pt idx="886">
                      <c:v>1.31819954756883</c:v>
                    </c:pt>
                    <c:pt idx="887">
                      <c:v>1.3260866069586399</c:v>
                    </c:pt>
                    <c:pt idx="888">
                      <c:v>1.35279259884391</c:v>
                    </c:pt>
                    <c:pt idx="889">
                      <c:v>1.3983511671259401</c:v>
                    </c:pt>
                    <c:pt idx="890">
                      <c:v>1.4427213223848701</c:v>
                    </c:pt>
                    <c:pt idx="891">
                      <c:v>1.4252706684069401</c:v>
                    </c:pt>
                    <c:pt idx="892">
                      <c:v>1.53491056220514</c:v>
                    </c:pt>
                    <c:pt idx="893">
                      <c:v>1.54420848872475</c:v>
                    </c:pt>
                    <c:pt idx="894">
                      <c:v>1.5532065532274799</c:v>
                    </c:pt>
                    <c:pt idx="895">
                      <c:v>1.5719839977518</c:v>
                    </c:pt>
                    <c:pt idx="896">
                      <c:v>1.55116594523794</c:v>
                    </c:pt>
                    <c:pt idx="897">
                      <c:v>1.5200081302005299</c:v>
                    </c:pt>
                    <c:pt idx="898">
                      <c:v>1.55749218990537</c:v>
                    </c:pt>
                    <c:pt idx="899">
                      <c:v>1.6957919562559101</c:v>
                    </c:pt>
                    <c:pt idx="900">
                      <c:v>1.6677502948103899</c:v>
                    </c:pt>
                    <c:pt idx="901">
                      <c:v>1.6663069390852201</c:v>
                    </c:pt>
                    <c:pt idx="902">
                      <c:v>1.72051369290337</c:v>
                    </c:pt>
                    <c:pt idx="903">
                      <c:v>1.7472148086150701</c:v>
                    </c:pt>
                    <c:pt idx="904">
                      <c:v>1.72239343109</c:v>
                    </c:pt>
                    <c:pt idx="905">
                      <c:v>1.7260686163412899</c:v>
                    </c:pt>
                    <c:pt idx="906">
                      <c:v>1.65986485196931</c:v>
                    </c:pt>
                    <c:pt idx="907">
                      <c:v>1.68360590211001</c:v>
                    </c:pt>
                    <c:pt idx="908">
                      <c:v>1.69324925613904</c:v>
                    </c:pt>
                    <c:pt idx="909">
                      <c:v>1.6810821431872101</c:v>
                    </c:pt>
                    <c:pt idx="910">
                      <c:v>1.56223795118911</c:v>
                    </c:pt>
                    <c:pt idx="911">
                      <c:v>1.5649442027090199</c:v>
                    </c:pt>
                    <c:pt idx="912">
                      <c:v>1.55081623213289</c:v>
                    </c:pt>
                    <c:pt idx="913">
                      <c:v>1.5733797740468201</c:v>
                    </c:pt>
                    <c:pt idx="914">
                      <c:v>1.55365986888013</c:v>
                    </c:pt>
                    <c:pt idx="915">
                      <c:v>1.55014232183315</c:v>
                    </c:pt>
                    <c:pt idx="916">
                      <c:v>1.55532802031769</c:v>
                    </c:pt>
                    <c:pt idx="917">
                      <c:v>1.5715022531200999</c:v>
                    </c:pt>
                    <c:pt idx="918">
                      <c:v>1.67890289149498</c:v>
                    </c:pt>
                    <c:pt idx="919">
                      <c:v>1.6899196692723399</c:v>
                    </c:pt>
                    <c:pt idx="920">
                      <c:v>1.6828133319516501</c:v>
                    </c:pt>
                    <c:pt idx="921">
                      <c:v>1.6786273173778099</c:v>
                    </c:pt>
                    <c:pt idx="922">
                      <c:v>1.7077858458537301</c:v>
                    </c:pt>
                    <c:pt idx="923">
                      <c:v>1.7191118876449401</c:v>
                    </c:pt>
                    <c:pt idx="924">
                      <c:v>1.69974092588809</c:v>
                    </c:pt>
                    <c:pt idx="925">
                      <c:v>1.7150026069762001</c:v>
                    </c:pt>
                    <c:pt idx="926">
                      <c:v>1.7698753339314901</c:v>
                    </c:pt>
                    <c:pt idx="927">
                      <c:v>1.7770381312988299</c:v>
                    </c:pt>
                    <c:pt idx="928">
                      <c:v>1.7509050887241</c:v>
                    </c:pt>
                    <c:pt idx="929">
                      <c:v>1.72581625806006</c:v>
                    </c:pt>
                    <c:pt idx="930">
                      <c:v>1.70000033916277</c:v>
                    </c:pt>
                    <c:pt idx="931">
                      <c:v>1.6194212375610999</c:v>
                    </c:pt>
                    <c:pt idx="932">
                      <c:v>1.593544640512</c:v>
                    </c:pt>
                    <c:pt idx="933">
                      <c:v>1.59162324920078</c:v>
                    </c:pt>
                    <c:pt idx="934">
                      <c:v>1.6017253386057799</c:v>
                    </c:pt>
                    <c:pt idx="935">
                      <c:v>1.59002322286053</c:v>
                    </c:pt>
                    <c:pt idx="936">
                      <c:v>1.58356794214608</c:v>
                    </c:pt>
                    <c:pt idx="937">
                      <c:v>1.6067939613572999</c:v>
                    </c:pt>
                    <c:pt idx="938">
                      <c:v>1.58410179968169</c:v>
                    </c:pt>
                    <c:pt idx="939">
                      <c:v>1.5644346249735399</c:v>
                    </c:pt>
                    <c:pt idx="940">
                      <c:v>1.57088806874663</c:v>
                    </c:pt>
                    <c:pt idx="941">
                      <c:v>1.5527492413694799</c:v>
                    </c:pt>
                    <c:pt idx="942">
                      <c:v>1.5250965980631399</c:v>
                    </c:pt>
                    <c:pt idx="943">
                      <c:v>1.5198211206669501</c:v>
                    </c:pt>
                    <c:pt idx="944">
                      <c:v>1.5294731171670399</c:v>
                    </c:pt>
                    <c:pt idx="945">
                      <c:v>1.5255081345186901</c:v>
                    </c:pt>
                    <c:pt idx="946">
                      <c:v>1.52510653473628</c:v>
                    </c:pt>
                    <c:pt idx="947">
                      <c:v>1.5363391304237399</c:v>
                    </c:pt>
                    <c:pt idx="948">
                      <c:v>1.56288223992968</c:v>
                    </c:pt>
                    <c:pt idx="949">
                      <c:v>1.5942743620562501</c:v>
                    </c:pt>
                    <c:pt idx="950">
                      <c:v>1.6025618724977899</c:v>
                    </c:pt>
                    <c:pt idx="951">
                      <c:v>1.63477148975848</c:v>
                    </c:pt>
                    <c:pt idx="952">
                      <c:v>1.6122851396721101</c:v>
                    </c:pt>
                    <c:pt idx="953">
                      <c:v>1.6116120134093299</c:v>
                    </c:pt>
                    <c:pt idx="954">
                      <c:v>1.5463071289790999</c:v>
                    </c:pt>
                    <c:pt idx="955">
                      <c:v>1.5489881014326901</c:v>
                    </c:pt>
                    <c:pt idx="956">
                      <c:v>1.54146383915662</c:v>
                    </c:pt>
                    <c:pt idx="957">
                      <c:v>1.53956805507439</c:v>
                    </c:pt>
                    <c:pt idx="958">
                      <c:v>1.5161862535172601</c:v>
                    </c:pt>
                    <c:pt idx="959">
                      <c:v>1.51875553683618</c:v>
                    </c:pt>
                    <c:pt idx="960">
                      <c:v>1.5304600122318699</c:v>
                    </c:pt>
                    <c:pt idx="961">
                      <c:v>1.54397550440039</c:v>
                    </c:pt>
                    <c:pt idx="962">
                      <c:v>1.5181438661456099</c:v>
                    </c:pt>
                    <c:pt idx="963">
                      <c:v>1.49147981730845</c:v>
                    </c:pt>
                    <c:pt idx="964">
                      <c:v>1.4632513403496801</c:v>
                    </c:pt>
                    <c:pt idx="965">
                      <c:v>1.4669099317463901</c:v>
                    </c:pt>
                    <c:pt idx="966">
                      <c:v>1.4769175126029199</c:v>
                    </c:pt>
                    <c:pt idx="967">
                      <c:v>1.41289998084414</c:v>
                    </c:pt>
                    <c:pt idx="968">
                      <c:v>1.3934626046371701</c:v>
                    </c:pt>
                    <c:pt idx="969">
                      <c:v>1.3818145729539899</c:v>
                    </c:pt>
                    <c:pt idx="970">
                      <c:v>1.3781160029234301</c:v>
                    </c:pt>
                    <c:pt idx="971">
                      <c:v>1.36722585460174</c:v>
                    </c:pt>
                    <c:pt idx="972">
                      <c:v>1.35342525070306</c:v>
                    </c:pt>
                    <c:pt idx="973">
                      <c:v>1.3295784573262599</c:v>
                    </c:pt>
                    <c:pt idx="974">
                      <c:v>1.23171755174344</c:v>
                    </c:pt>
                    <c:pt idx="975">
                      <c:v>1.27199228330766</c:v>
                    </c:pt>
                    <c:pt idx="976">
                      <c:v>1.3270061784024401</c:v>
                    </c:pt>
                    <c:pt idx="977">
                      <c:v>1.37923702251992</c:v>
                    </c:pt>
                    <c:pt idx="978">
                      <c:v>1.3517043386299601</c:v>
                    </c:pt>
                    <c:pt idx="979">
                      <c:v>1.35525230471278</c:v>
                    </c:pt>
                    <c:pt idx="980">
                      <c:v>1.3512287639026499</c:v>
                    </c:pt>
                    <c:pt idx="981">
                      <c:v>1.3227780058371399</c:v>
                    </c:pt>
                    <c:pt idx="982">
                      <c:v>1.28445768240647</c:v>
                    </c:pt>
                    <c:pt idx="983">
                      <c:v>1.28106159300444</c:v>
                    </c:pt>
                    <c:pt idx="984">
                      <c:v>1.2824228083981799</c:v>
                    </c:pt>
                    <c:pt idx="985">
                      <c:v>1.2513758083683899</c:v>
                    </c:pt>
                    <c:pt idx="986">
                      <c:v>1.2809916221983699</c:v>
                    </c:pt>
                    <c:pt idx="987">
                      <c:v>1.2859384564592899</c:v>
                    </c:pt>
                    <c:pt idx="988">
                      <c:v>1.2503804721438301</c:v>
                    </c:pt>
                    <c:pt idx="989">
                      <c:v>1.23095945375488</c:v>
                    </c:pt>
                    <c:pt idx="990">
                      <c:v>1.2383834071153601</c:v>
                    </c:pt>
                    <c:pt idx="991">
                      <c:v>1.2372610473050101</c:v>
                    </c:pt>
                    <c:pt idx="992">
                      <c:v>1.2448526967746301</c:v>
                    </c:pt>
                    <c:pt idx="993">
                      <c:v>1.34683085327547</c:v>
                    </c:pt>
                    <c:pt idx="994">
                      <c:v>1.35648185294273</c:v>
                    </c:pt>
                    <c:pt idx="995">
                      <c:v>1.38033891120054</c:v>
                    </c:pt>
                    <c:pt idx="996">
                      <c:v>1.33239057004866</c:v>
                    </c:pt>
                    <c:pt idx="997">
                      <c:v>1.2619409296321</c:v>
                    </c:pt>
                    <c:pt idx="998">
                      <c:v>1.30843313482807</c:v>
                    </c:pt>
                    <c:pt idx="999">
                      <c:v>1.31053574754679</c:v>
                    </c:pt>
                    <c:pt idx="1000">
                      <c:v>1.2674423226445899</c:v>
                    </c:pt>
                    <c:pt idx="1001">
                      <c:v>1.2595390553615999</c:v>
                    </c:pt>
                    <c:pt idx="1002">
                      <c:v>1.2515611276305301</c:v>
                    </c:pt>
                    <c:pt idx="1003">
                      <c:v>1.2656800951473799</c:v>
                    </c:pt>
                    <c:pt idx="1004">
                      <c:v>1.2651941787877501</c:v>
                    </c:pt>
                    <c:pt idx="1005">
                      <c:v>1.21756822257387</c:v>
                    </c:pt>
                    <c:pt idx="1006">
                      <c:v>1.2072650594466201</c:v>
                    </c:pt>
                    <c:pt idx="1007">
                      <c:v>1.17233641066474</c:v>
                    </c:pt>
                    <c:pt idx="1008">
                      <c:v>1.20717083516738</c:v>
                    </c:pt>
                    <c:pt idx="1009">
                      <c:v>1.2025296853493599</c:v>
                    </c:pt>
                    <c:pt idx="1010">
                      <c:v>1.20859885122426</c:v>
                    </c:pt>
                    <c:pt idx="1011">
                      <c:v>1.22529856410843</c:v>
                    </c:pt>
                    <c:pt idx="1012">
                      <c:v>1.19482333560664</c:v>
                    </c:pt>
                    <c:pt idx="1013">
                      <c:v>1.1553856145818899</c:v>
                    </c:pt>
                    <c:pt idx="1014">
                      <c:v>1.12204950036935</c:v>
                    </c:pt>
                    <c:pt idx="1015">
                      <c:v>1.0404388848009301</c:v>
                    </c:pt>
                    <c:pt idx="1016">
                      <c:v>1.0477233502875001</c:v>
                    </c:pt>
                    <c:pt idx="1017">
                      <c:v>1.0073857159469699</c:v>
                    </c:pt>
                    <c:pt idx="1018">
                      <c:v>0.998580046120778</c:v>
                    </c:pt>
                    <c:pt idx="1019">
                      <c:v>1.00696753135272</c:v>
                    </c:pt>
                    <c:pt idx="1020">
                      <c:v>1.0186888366492399</c:v>
                    </c:pt>
                    <c:pt idx="1021">
                      <c:v>1.0210717507153</c:v>
                    </c:pt>
                    <c:pt idx="1022">
                      <c:v>0.96950722391615596</c:v>
                    </c:pt>
                    <c:pt idx="1023">
                      <c:v>0.97962738342727296</c:v>
                    </c:pt>
                    <c:pt idx="1024">
                      <c:v>0.95897835555497102</c:v>
                    </c:pt>
                    <c:pt idx="1025">
                      <c:v>0.91651169573233304</c:v>
                    </c:pt>
                    <c:pt idx="1026">
                      <c:v>0.88784888226737002</c:v>
                    </c:pt>
                    <c:pt idx="1027">
                      <c:v>0.89702118916860296</c:v>
                    </c:pt>
                    <c:pt idx="1028">
                      <c:v>0.91137008377784401</c:v>
                    </c:pt>
                    <c:pt idx="1029">
                      <c:v>0.93405868314820295</c:v>
                    </c:pt>
                    <c:pt idx="1030">
                      <c:v>0.92855976351097602</c:v>
                    </c:pt>
                    <c:pt idx="1031">
                      <c:v>0.88798941104791396</c:v>
                    </c:pt>
                    <c:pt idx="1032">
                      <c:v>0.95542125282523105</c:v>
                    </c:pt>
                    <c:pt idx="1033">
                      <c:v>0.93960538611989997</c:v>
                    </c:pt>
                    <c:pt idx="1034">
                      <c:v>0.94303056765360305</c:v>
                    </c:pt>
                    <c:pt idx="1035">
                      <c:v>0.96063976946865104</c:v>
                    </c:pt>
                    <c:pt idx="1036">
                      <c:v>0.94176905663391997</c:v>
                    </c:pt>
                    <c:pt idx="1037">
                      <c:v>0.87089104931724604</c:v>
                    </c:pt>
                    <c:pt idx="1038">
                      <c:v>0.87363894652588903</c:v>
                    </c:pt>
                    <c:pt idx="1039">
                      <c:v>0.87855422463512101</c:v>
                    </c:pt>
                    <c:pt idx="1040">
                      <c:v>0.88272844509640402</c:v>
                    </c:pt>
                    <c:pt idx="1041">
                      <c:v>0.92634120766643002</c:v>
                    </c:pt>
                    <c:pt idx="1042">
                      <c:v>0.99776930637529504</c:v>
                    </c:pt>
                    <c:pt idx="1043">
                      <c:v>1.0670402232860601</c:v>
                    </c:pt>
                    <c:pt idx="1044">
                      <c:v>1.0827949085984001</c:v>
                    </c:pt>
                    <c:pt idx="1045">
                      <c:v>1.04532912144912</c:v>
                    </c:pt>
                    <c:pt idx="1046">
                      <c:v>1.03531235552099</c:v>
                    </c:pt>
                    <c:pt idx="1047">
                      <c:v>1.11437170386952</c:v>
                    </c:pt>
                    <c:pt idx="1048">
                      <c:v>1.2095500952990501</c:v>
                    </c:pt>
                    <c:pt idx="1049">
                      <c:v>1.20444383240946</c:v>
                    </c:pt>
                    <c:pt idx="1050">
                      <c:v>1.21965782983534</c:v>
                    </c:pt>
                    <c:pt idx="1051">
                      <c:v>1.25607955815154</c:v>
                    </c:pt>
                    <c:pt idx="1052">
                      <c:v>1.3101206900989999</c:v>
                    </c:pt>
                    <c:pt idx="1053">
                      <c:v>1.24145419697433</c:v>
                    </c:pt>
                    <c:pt idx="1054">
                      <c:v>1.2561271757463599</c:v>
                    </c:pt>
                    <c:pt idx="1055">
                      <c:v>1.1882023206857399</c:v>
                    </c:pt>
                    <c:pt idx="1056">
                      <c:v>1.3309494002831801</c:v>
                    </c:pt>
                    <c:pt idx="1057">
                      <c:v>1.3224786843324301</c:v>
                    </c:pt>
                    <c:pt idx="1058">
                      <c:v>1.30726597775662</c:v>
                    </c:pt>
                    <c:pt idx="1059">
                      <c:v>1.25457278317329</c:v>
                    </c:pt>
                    <c:pt idx="1060">
                      <c:v>1.25483664069222</c:v>
                    </c:pt>
                    <c:pt idx="1061">
                      <c:v>1.1177566102704</c:v>
                    </c:pt>
                    <c:pt idx="1062">
                      <c:v>1.10484107476689</c:v>
                    </c:pt>
                    <c:pt idx="1063">
                      <c:v>1.07336592484592</c:v>
                    </c:pt>
                    <c:pt idx="1064">
                      <c:v>1.0610776957499899</c:v>
                    </c:pt>
                    <c:pt idx="1065">
                      <c:v>1.0465655285961</c:v>
                    </c:pt>
                    <c:pt idx="1066">
                      <c:v>1.07164338071405</c:v>
                    </c:pt>
                    <c:pt idx="1067">
                      <c:v>1.0750527931763301</c:v>
                    </c:pt>
                    <c:pt idx="1068">
                      <c:v>1.0920977935571401</c:v>
                    </c:pt>
                    <c:pt idx="1069">
                      <c:v>1.0752212359896001</c:v>
                    </c:pt>
                    <c:pt idx="1070">
                      <c:v>1.0844757756515899</c:v>
                    </c:pt>
                    <c:pt idx="1071">
                      <c:v>1.0607554104164201</c:v>
                    </c:pt>
                    <c:pt idx="1072">
                      <c:v>1.0809033077207499</c:v>
                    </c:pt>
                    <c:pt idx="1073">
                      <c:v>1.0899670311660501</c:v>
                    </c:pt>
                    <c:pt idx="1074">
                      <c:v>1.0858052138921399</c:v>
                    </c:pt>
                    <c:pt idx="1075">
                      <c:v>1.03971644184752</c:v>
                    </c:pt>
                    <c:pt idx="1076">
                      <c:v>1.0031205799613701</c:v>
                    </c:pt>
                    <c:pt idx="1077">
                      <c:v>1.0488805431993999</c:v>
                    </c:pt>
                    <c:pt idx="1078">
                      <c:v>1.05997518998097</c:v>
                    </c:pt>
                    <c:pt idx="1079">
                      <c:v>1.0253764358779001</c:v>
                    </c:pt>
                    <c:pt idx="1080">
                      <c:v>1.00639978493682</c:v>
                    </c:pt>
                    <c:pt idx="1081">
                      <c:v>1.00577467895548</c:v>
                    </c:pt>
                    <c:pt idx="1082">
                      <c:v>1.0159742673491301</c:v>
                    </c:pt>
                    <c:pt idx="1083">
                      <c:v>1.0019186150342201</c:v>
                    </c:pt>
                    <c:pt idx="1084">
                      <c:v>1.01310565337141</c:v>
                    </c:pt>
                    <c:pt idx="1085">
                      <c:v>1.01073068706075</c:v>
                    </c:pt>
                    <c:pt idx="1086">
                      <c:v>1.01318347936985</c:v>
                    </c:pt>
                    <c:pt idx="1087">
                      <c:v>1.02767876984839</c:v>
                    </c:pt>
                    <c:pt idx="1088">
                      <c:v>1.0671712789261401</c:v>
                    </c:pt>
                    <c:pt idx="1089">
                      <c:v>1.1100283123688801</c:v>
                    </c:pt>
                    <c:pt idx="1090">
                      <c:v>1.1202580480950499</c:v>
                    </c:pt>
                    <c:pt idx="1091">
                      <c:v>1.11371818142988</c:v>
                    </c:pt>
                    <c:pt idx="1092">
                      <c:v>1.1139519468102701</c:v>
                    </c:pt>
                    <c:pt idx="1093">
                      <c:v>1.10848735164666</c:v>
                    </c:pt>
                    <c:pt idx="1094">
                      <c:v>1.0854238031707</c:v>
                    </c:pt>
                    <c:pt idx="1095">
                      <c:v>1.0840947970665</c:v>
                    </c:pt>
                    <c:pt idx="1096">
                      <c:v>1.09801241196352</c:v>
                    </c:pt>
                    <c:pt idx="1097">
                      <c:v>1.1000873398350199</c:v>
                    </c:pt>
                    <c:pt idx="1098">
                      <c:v>1.10196217120974</c:v>
                    </c:pt>
                    <c:pt idx="1099">
                      <c:v>1.07985613029815</c:v>
                    </c:pt>
                    <c:pt idx="1100">
                      <c:v>1.0685759998464299</c:v>
                    </c:pt>
                    <c:pt idx="1101">
                      <c:v>1.0552572191838701</c:v>
                    </c:pt>
                    <c:pt idx="1102">
                      <c:v>1.05565738581608</c:v>
                    </c:pt>
                    <c:pt idx="1103">
                      <c:v>1.0399425889791201</c:v>
                    </c:pt>
                    <c:pt idx="1104">
                      <c:v>0.99471828762947301</c:v>
                    </c:pt>
                    <c:pt idx="1105">
                      <c:v>0.96091301904928195</c:v>
                    </c:pt>
                    <c:pt idx="1106">
                      <c:v>0.94905483061960305</c:v>
                    </c:pt>
                    <c:pt idx="1107">
                      <c:v>0.94542721394562601</c:v>
                    </c:pt>
                    <c:pt idx="1108">
                      <c:v>0.94229515694078503</c:v>
                    </c:pt>
                    <c:pt idx="1109">
                      <c:v>0.91057619678151103</c:v>
                    </c:pt>
                    <c:pt idx="1110">
                      <c:v>0.92149153671142303</c:v>
                    </c:pt>
                    <c:pt idx="1111">
                      <c:v>0.932653371334487</c:v>
                    </c:pt>
                    <c:pt idx="1112">
                      <c:v>0.90282474316880001</c:v>
                    </c:pt>
                    <c:pt idx="1113">
                      <c:v>0.915982356821753</c:v>
                    </c:pt>
                    <c:pt idx="1114">
                      <c:v>0.94803579917210101</c:v>
                    </c:pt>
                    <c:pt idx="1115">
                      <c:v>0.96389924830324902</c:v>
                    </c:pt>
                    <c:pt idx="1116">
                      <c:v>0.98910132347561597</c:v>
                    </c:pt>
                    <c:pt idx="1117">
                      <c:v>1.0150936593962301</c:v>
                    </c:pt>
                    <c:pt idx="1118">
                      <c:v>1.0172472574640099</c:v>
                    </c:pt>
                    <c:pt idx="1119">
                      <c:v>1.0108655740747201</c:v>
                    </c:pt>
                    <c:pt idx="1120">
                      <c:v>0.98925133744053295</c:v>
                    </c:pt>
                    <c:pt idx="1121">
                      <c:v>1.00358078970885</c:v>
                    </c:pt>
                    <c:pt idx="1122">
                      <c:v>1.02514060704188</c:v>
                    </c:pt>
                    <c:pt idx="1123">
                      <c:v>1.0695735245670701</c:v>
                    </c:pt>
                    <c:pt idx="1124">
                      <c:v>1.0140087646698099</c:v>
                    </c:pt>
                    <c:pt idx="1125">
                      <c:v>1.02440525850314</c:v>
                    </c:pt>
                    <c:pt idx="1126">
                      <c:v>1.04926012620403</c:v>
                    </c:pt>
                    <c:pt idx="1127">
                      <c:v>1.0693043956347701</c:v>
                    </c:pt>
                    <c:pt idx="1128">
                      <c:v>1.0537399205508799</c:v>
                    </c:pt>
                    <c:pt idx="1129">
                      <c:v>1.04508396216546</c:v>
                    </c:pt>
                    <c:pt idx="1130">
                      <c:v>1.04013032309702</c:v>
                    </c:pt>
                    <c:pt idx="1131">
                      <c:v>1.02701355487407</c:v>
                    </c:pt>
                    <c:pt idx="1132">
                      <c:v>0.99396045246136999</c:v>
                    </c:pt>
                    <c:pt idx="1133">
                      <c:v>0.99828493679444197</c:v>
                    </c:pt>
                    <c:pt idx="1134">
                      <c:v>0.99029053630061503</c:v>
                    </c:pt>
                    <c:pt idx="1135">
                      <c:v>0.94895284160236604</c:v>
                    </c:pt>
                    <c:pt idx="1136">
                      <c:v>0.94681832575635605</c:v>
                    </c:pt>
                    <c:pt idx="1137">
                      <c:v>0.96630237884400505</c:v>
                    </c:pt>
                    <c:pt idx="1138">
                      <c:v>1.0006084433706</c:v>
                    </c:pt>
                    <c:pt idx="1139">
                      <c:v>0.99450198893129904</c:v>
                    </c:pt>
                    <c:pt idx="1140">
                      <c:v>0.98589467127230801</c:v>
                    </c:pt>
                    <c:pt idx="1141">
                      <c:v>0.984804068409042</c:v>
                    </c:pt>
                    <c:pt idx="1142">
                      <c:v>0.98665885264973197</c:v>
                    </c:pt>
                    <c:pt idx="1143">
                      <c:v>0.991607461257899</c:v>
                    </c:pt>
                    <c:pt idx="1144">
                      <c:v>0.95106989989562796</c:v>
                    </c:pt>
                    <c:pt idx="1145">
                      <c:v>0.95634480563177204</c:v>
                    </c:pt>
                    <c:pt idx="1146">
                      <c:v>0.95776123394627899</c:v>
                    </c:pt>
                    <c:pt idx="1147">
                      <c:v>0.953705717403732</c:v>
                    </c:pt>
                    <c:pt idx="1148">
                      <c:v>0.93112944254719898</c:v>
                    </c:pt>
                    <c:pt idx="1149">
                      <c:v>0.91422528968975203</c:v>
                    </c:pt>
                    <c:pt idx="1150">
                      <c:v>0.91358199937248696</c:v>
                    </c:pt>
                    <c:pt idx="1151">
                      <c:v>0.91568678054861596</c:v>
                    </c:pt>
                    <c:pt idx="1152">
                      <c:v>0.91462742287890197</c:v>
                    </c:pt>
                    <c:pt idx="1153">
                      <c:v>0.91573824690139205</c:v>
                    </c:pt>
                    <c:pt idx="1154">
                      <c:v>0.95058533352790398</c:v>
                    </c:pt>
                    <c:pt idx="1155">
                      <c:v>0.97905726660867698</c:v>
                    </c:pt>
                    <c:pt idx="1156">
                      <c:v>0.96416012818619801</c:v>
                    </c:pt>
                    <c:pt idx="1157">
                      <c:v>0.989608893335438</c:v>
                    </c:pt>
                    <c:pt idx="1158">
                      <c:v>0.99223239788651996</c:v>
                    </c:pt>
                    <c:pt idx="1159">
                      <c:v>0.98733198985612203</c:v>
                    </c:pt>
                    <c:pt idx="1160">
                      <c:v>1.0068454253827499</c:v>
                    </c:pt>
                    <c:pt idx="1161">
                      <c:v>1.0567900679398601</c:v>
                    </c:pt>
                    <c:pt idx="1162">
                      <c:v>1.054392055701</c:v>
                    </c:pt>
                    <c:pt idx="1163">
                      <c:v>1.05727094746654</c:v>
                    </c:pt>
                    <c:pt idx="1164">
                      <c:v>1.0778759975321599</c:v>
                    </c:pt>
                    <c:pt idx="1165">
                      <c:v>1.0746020202459099</c:v>
                    </c:pt>
                    <c:pt idx="1166">
                      <c:v>1.0481353256915</c:v>
                    </c:pt>
                    <c:pt idx="1167">
                      <c:v>1.07231605835358</c:v>
                    </c:pt>
                    <c:pt idx="1168">
                      <c:v>1.06928239193928</c:v>
                    </c:pt>
                    <c:pt idx="1169">
                      <c:v>1.05034091602845</c:v>
                    </c:pt>
                    <c:pt idx="1170">
                      <c:v>1.05083354357194</c:v>
                    </c:pt>
                    <c:pt idx="1171">
                      <c:v>1.0506852117429299</c:v>
                    </c:pt>
                    <c:pt idx="1172">
                      <c:v>1.0535077690458401</c:v>
                    </c:pt>
                    <c:pt idx="1173">
                      <c:v>1.05485223247393</c:v>
                    </c:pt>
                    <c:pt idx="1174">
                      <c:v>1.0801164765995599</c:v>
                    </c:pt>
                    <c:pt idx="1175">
                      <c:v>1.09374135774326</c:v>
                    </c:pt>
                    <c:pt idx="1176">
                      <c:v>1.07949148755429</c:v>
                    </c:pt>
                    <c:pt idx="1177">
                      <c:v>1.0855742959883601</c:v>
                    </c:pt>
                    <c:pt idx="1178">
                      <c:v>1.0850828872801701</c:v>
                    </c:pt>
                    <c:pt idx="1179">
                      <c:v>1.0901559501936999</c:v>
                    </c:pt>
                    <c:pt idx="1180">
                      <c:v>1.0931656387150599</c:v>
                    </c:pt>
                    <c:pt idx="1181">
                      <c:v>1.0952495158022</c:v>
                    </c:pt>
                    <c:pt idx="1182">
                      <c:v>1.064174138901</c:v>
                    </c:pt>
                    <c:pt idx="1183">
                      <c:v>1.0631983622155201</c:v>
                    </c:pt>
                    <c:pt idx="1184">
                      <c:v>1.06350208773176</c:v>
                    </c:pt>
                    <c:pt idx="1185">
                      <c:v>1.0712019986666199</c:v>
                    </c:pt>
                    <c:pt idx="1186">
                      <c:v>1.0689783024383399</c:v>
                    </c:pt>
                    <c:pt idx="1187">
                      <c:v>1.0604215038182001</c:v>
                    </c:pt>
                    <c:pt idx="1188">
                      <c:v>1.0569392378454801</c:v>
                    </c:pt>
                    <c:pt idx="1189">
                      <c:v>1.06092336446028</c:v>
                    </c:pt>
                    <c:pt idx="1190">
                      <c:v>1.0476807312005101</c:v>
                    </c:pt>
                    <c:pt idx="1191">
                      <c:v>0.98365318249450995</c:v>
                    </c:pt>
                    <c:pt idx="1192">
                      <c:v>0.94919868728281098</c:v>
                    </c:pt>
                    <c:pt idx="1193">
                      <c:v>0.96849722789687198</c:v>
                    </c:pt>
                    <c:pt idx="1194">
                      <c:v>0.98808692095869799</c:v>
                    </c:pt>
                    <c:pt idx="1195">
                      <c:v>1.01611884691772</c:v>
                    </c:pt>
                    <c:pt idx="1196">
                      <c:v>1.0124369507497</c:v>
                    </c:pt>
                    <c:pt idx="1197">
                      <c:v>0.99159315720697405</c:v>
                    </c:pt>
                    <c:pt idx="1198">
                      <c:v>0.99997464856384299</c:v>
                    </c:pt>
                    <c:pt idx="1199">
                      <c:v>0.99479993936391697</c:v>
                    </c:pt>
                    <c:pt idx="1200">
                      <c:v>1.00750677199496</c:v>
                    </c:pt>
                    <c:pt idx="1201">
                      <c:v>1.03398993060672</c:v>
                    </c:pt>
                    <c:pt idx="1202">
                      <c:v>1.0376100982607499</c:v>
                    </c:pt>
                    <c:pt idx="1203">
                      <c:v>1.0878407026256001</c:v>
                    </c:pt>
                    <c:pt idx="1204">
                      <c:v>1.0660814252079001</c:v>
                    </c:pt>
                    <c:pt idx="1205">
                      <c:v>1.08282975618994</c:v>
                    </c:pt>
                    <c:pt idx="1206">
                      <c:v>1.0406464085235501</c:v>
                    </c:pt>
                    <c:pt idx="1207">
                      <c:v>0.97108372684126798</c:v>
                    </c:pt>
                    <c:pt idx="1208">
                      <c:v>0.96179741679674002</c:v>
                    </c:pt>
                    <c:pt idx="1209">
                      <c:v>0.95866895568282995</c:v>
                    </c:pt>
                    <c:pt idx="1210">
                      <c:v>0.94380110258930805</c:v>
                    </c:pt>
                    <c:pt idx="1211">
                      <c:v>0.96570273633308301</c:v>
                    </c:pt>
                    <c:pt idx="1212">
                      <c:v>0.98312468818992105</c:v>
                    </c:pt>
                    <c:pt idx="1213">
                      <c:v>0.99053479817117995</c:v>
                    </c:pt>
                    <c:pt idx="1214">
                      <c:v>0.97852506531864902</c:v>
                    </c:pt>
                    <c:pt idx="1215">
                      <c:v>0.95604259979140804</c:v>
                    </c:pt>
                    <c:pt idx="1216">
                      <c:v>0.91040136994495102</c:v>
                    </c:pt>
                    <c:pt idx="1217">
                      <c:v>0.90781082510015698</c:v>
                    </c:pt>
                    <c:pt idx="1218">
                      <c:v>0.90435987218942804</c:v>
                    </c:pt>
                    <c:pt idx="1219">
                      <c:v>0.90707989352442397</c:v>
                    </c:pt>
                    <c:pt idx="1220">
                      <c:v>0.91274588375854704</c:v>
                    </c:pt>
                    <c:pt idx="1221">
                      <c:v>0.91103260386187901</c:v>
                    </c:pt>
                    <c:pt idx="1222">
                      <c:v>0.90185592030822204</c:v>
                    </c:pt>
                    <c:pt idx="1223">
                      <c:v>0.90010379087394898</c:v>
                    </c:pt>
                    <c:pt idx="1224">
                      <c:v>0.93074349328841499</c:v>
                    </c:pt>
                    <c:pt idx="1225">
                      <c:v>0.94703072618986295</c:v>
                    </c:pt>
                    <c:pt idx="1226">
                      <c:v>0.98108343429631895</c:v>
                    </c:pt>
                    <c:pt idx="1227">
                      <c:v>1.01309069547599</c:v>
                    </c:pt>
                    <c:pt idx="1228">
                      <c:v>1.0148569152765601</c:v>
                    </c:pt>
                    <c:pt idx="1229">
                      <c:v>0.98234265701438395</c:v>
                    </c:pt>
                    <c:pt idx="1230">
                      <c:v>0.96295673277447602</c:v>
                    </c:pt>
                    <c:pt idx="1231">
                      <c:v>0.95871843086464203</c:v>
                    </c:pt>
                    <c:pt idx="1232">
                      <c:v>0.95163253427491201</c:v>
                    </c:pt>
                    <c:pt idx="1233">
                      <c:v>0.94500641416578401</c:v>
                    </c:pt>
                    <c:pt idx="1234">
                      <c:v>0.93335594537205202</c:v>
                    </c:pt>
                    <c:pt idx="1235">
                      <c:v>0.91706058806378898</c:v>
                    </c:pt>
                    <c:pt idx="1236">
                      <c:v>0.94496462670569203</c:v>
                    </c:pt>
                    <c:pt idx="1237">
                      <c:v>0.98478203739401704</c:v>
                    </c:pt>
                    <c:pt idx="1238">
                      <c:v>0.99198990945606702</c:v>
                    </c:pt>
                    <c:pt idx="1239">
                      <c:v>1.01297612054285</c:v>
                    </c:pt>
                    <c:pt idx="1240">
                      <c:v>1.03646152206334</c:v>
                    </c:pt>
                    <c:pt idx="1241">
                      <c:v>1.0228220793671201</c:v>
                    </c:pt>
                    <c:pt idx="1242">
                      <c:v>1.01393436506158</c:v>
                    </c:pt>
                    <c:pt idx="1243">
                      <c:v>1.05494902277219</c:v>
                    </c:pt>
                    <c:pt idx="1244">
                      <c:v>1.09282255275657</c:v>
                    </c:pt>
                    <c:pt idx="1245">
                      <c:v>1.10362860832529</c:v>
                    </c:pt>
                    <c:pt idx="1246">
                      <c:v>1.14790162162328</c:v>
                    </c:pt>
                    <c:pt idx="1247">
                      <c:v>1.1533238302778901</c:v>
                    </c:pt>
                    <c:pt idx="1248">
                      <c:v>1.1638350951586101</c:v>
                    </c:pt>
                    <c:pt idx="1249">
                      <c:v>1.2024162719343301</c:v>
                    </c:pt>
                    <c:pt idx="1250">
                      <c:v>1.2497937799013199</c:v>
                    </c:pt>
                    <c:pt idx="1251">
                      <c:v>1.2421226655397</c:v>
                    </c:pt>
                    <c:pt idx="1252">
                      <c:v>1.2446247299884901</c:v>
                    </c:pt>
                    <c:pt idx="1253">
                      <c:v>1.2224556638991699</c:v>
                    </c:pt>
                    <c:pt idx="1254">
                      <c:v>1.1717384655758301</c:v>
                    </c:pt>
                    <c:pt idx="1255">
                      <c:v>1.16061292380526</c:v>
                    </c:pt>
                    <c:pt idx="1256">
                      <c:v>1.1821709348239899</c:v>
                    </c:pt>
                    <c:pt idx="1257">
                      <c:v>1.20764589298672</c:v>
                    </c:pt>
                    <c:pt idx="1258">
                      <c:v>1.1476786826980301</c:v>
                    </c:pt>
                    <c:pt idx="1259">
                      <c:v>1.1449581252621699</c:v>
                    </c:pt>
                    <c:pt idx="1260">
                      <c:v>1.1983776821498899</c:v>
                    </c:pt>
                    <c:pt idx="1261">
                      <c:v>1.1815448186225901</c:v>
                    </c:pt>
                    <c:pt idx="1262">
                      <c:v>1.1890375151072301</c:v>
                    </c:pt>
                    <c:pt idx="1263">
                      <c:v>1.2126668311503399</c:v>
                    </c:pt>
                    <c:pt idx="1264">
                      <c:v>1.2218390106800201</c:v>
                    </c:pt>
                    <c:pt idx="1265">
                      <c:v>1.23188181283083</c:v>
                    </c:pt>
                    <c:pt idx="1266">
                      <c:v>1.28238459370026</c:v>
                    </c:pt>
                    <c:pt idx="1267">
                      <c:v>1.4250152490369501</c:v>
                    </c:pt>
                    <c:pt idx="1268">
                      <c:v>1.4234728803669601</c:v>
                    </c:pt>
                    <c:pt idx="1269">
                      <c:v>1.4328718384296</c:v>
                    </c:pt>
                    <c:pt idx="1270">
                      <c:v>1.3989687691523001</c:v>
                    </c:pt>
                    <c:pt idx="1271">
                      <c:v>1.42779275367987</c:v>
                    </c:pt>
                    <c:pt idx="1272">
                      <c:v>1.4291798488063301</c:v>
                    </c:pt>
                    <c:pt idx="1273">
                      <c:v>1.38413026294754</c:v>
                    </c:pt>
                    <c:pt idx="1274">
                      <c:v>1.4101201403127901</c:v>
                    </c:pt>
                    <c:pt idx="1275">
                      <c:v>1.4177483551679799</c:v>
                    </c:pt>
                    <c:pt idx="1276">
                      <c:v>1.4156103988481099</c:v>
                    </c:pt>
                    <c:pt idx="1277">
                      <c:v>1.43413106063133</c:v>
                    </c:pt>
                    <c:pt idx="1278">
                      <c:v>1.43930623177863</c:v>
                    </c:pt>
                    <c:pt idx="1279">
                      <c:v>1.3990134237198899</c:v>
                    </c:pt>
                    <c:pt idx="1280">
                      <c:v>1.36462300680478</c:v>
                    </c:pt>
                    <c:pt idx="1281">
                      <c:v>1.36982973943904</c:v>
                    </c:pt>
                    <c:pt idx="1282">
                      <c:v>1.37016404371133</c:v>
                    </c:pt>
                    <c:pt idx="1283">
                      <c:v>1.3766795748891101</c:v>
                    </c:pt>
                    <c:pt idx="1284">
                      <c:v>1.4514531446196499</c:v>
                    </c:pt>
                    <c:pt idx="1285">
                      <c:v>1.48182229096892</c:v>
                    </c:pt>
                    <c:pt idx="1286">
                      <c:v>1.4804830637473601</c:v>
                    </c:pt>
                    <c:pt idx="1287">
                      <c:v>1.4770877032007099</c:v>
                    </c:pt>
                    <c:pt idx="1288">
                      <c:v>1.4722973958871399</c:v>
                    </c:pt>
                    <c:pt idx="1289">
                      <c:v>1.4698950880956601</c:v>
                    </c:pt>
                    <c:pt idx="1290">
                      <c:v>1.47529144635521</c:v>
                    </c:pt>
                    <c:pt idx="1291">
                      <c:v>1.6193482212249599</c:v>
                    </c:pt>
                    <c:pt idx="1292">
                      <c:v>1.6170632801065701</c:v>
                    </c:pt>
                    <c:pt idx="1293">
                      <c:v>1.6326517737945201</c:v>
                    </c:pt>
                    <c:pt idx="1294">
                      <c:v>1.58688838718213</c:v>
                    </c:pt>
                    <c:pt idx="1295">
                      <c:v>1.54930454678777</c:v>
                    </c:pt>
                    <c:pt idx="1296">
                      <c:v>1.54739523731269</c:v>
                    </c:pt>
                    <c:pt idx="1297">
                      <c:v>1.4688511160673701</c:v>
                    </c:pt>
                    <c:pt idx="1298">
                      <c:v>1.47389678623955</c:v>
                    </c:pt>
                    <c:pt idx="1299">
                      <c:v>1.4725483844432701</c:v>
                    </c:pt>
                    <c:pt idx="1300">
                      <c:v>1.5378374050343699</c:v>
                    </c:pt>
                    <c:pt idx="1301">
                      <c:v>1.59345282908015</c:v>
                    </c:pt>
                    <c:pt idx="1302">
                      <c:v>1.5930843488566599</c:v>
                    </c:pt>
                    <c:pt idx="1303">
                      <c:v>1.59717664251897</c:v>
                    </c:pt>
                    <c:pt idx="1304">
                      <c:v>1.5681833344825999</c:v>
                    </c:pt>
                    <c:pt idx="1305">
                      <c:v>1.5673578800556001</c:v>
                    </c:pt>
                    <c:pt idx="1306">
                      <c:v>1.5729870958541801</c:v>
                    </c:pt>
                    <c:pt idx="1307">
                      <c:v>1.54652107034182</c:v>
                    </c:pt>
                    <c:pt idx="1308">
                      <c:v>1.5027827762727799</c:v>
                    </c:pt>
                    <c:pt idx="1309">
                      <c:v>1.43131359092312</c:v>
                    </c:pt>
                    <c:pt idx="1310">
                      <c:v>1.44661849250564</c:v>
                    </c:pt>
                    <c:pt idx="1311">
                      <c:v>1.4057999911198</c:v>
                    </c:pt>
                    <c:pt idx="1312">
                      <c:v>1.4372176728146899</c:v>
                    </c:pt>
                    <c:pt idx="1313">
                      <c:v>1.45339762145163</c:v>
                    </c:pt>
                    <c:pt idx="1314">
                      <c:v>1.45223422367433</c:v>
                    </c:pt>
                    <c:pt idx="1315">
                      <c:v>1.4725499067143899</c:v>
                    </c:pt>
                    <c:pt idx="1316">
                      <c:v>1.4325929258476</c:v>
                    </c:pt>
                    <c:pt idx="1317">
                      <c:v>1.4422008717408099</c:v>
                    </c:pt>
                    <c:pt idx="1318">
                      <c:v>1.4273248473037199</c:v>
                    </c:pt>
                    <c:pt idx="1319">
                      <c:v>1.43349142515991</c:v>
                    </c:pt>
                    <c:pt idx="1320">
                      <c:v>1.4630717019312001</c:v>
                    </c:pt>
                    <c:pt idx="1321">
                      <c:v>1.49771331740206</c:v>
                    </c:pt>
                    <c:pt idx="1322">
                      <c:v>1.48577742890792</c:v>
                    </c:pt>
                    <c:pt idx="1323">
                      <c:v>1.48050285984287</c:v>
                    </c:pt>
                    <c:pt idx="1324">
                      <c:v>1.50126430671476</c:v>
                    </c:pt>
                    <c:pt idx="1325">
                      <c:v>1.51175005479609</c:v>
                    </c:pt>
                    <c:pt idx="1326">
                      <c:v>1.5574719310529199</c:v>
                    </c:pt>
                    <c:pt idx="1327">
                      <c:v>1.5654180750601701</c:v>
                    </c:pt>
                    <c:pt idx="1328">
                      <c:v>1.5881484824743799</c:v>
                    </c:pt>
                    <c:pt idx="1329">
                      <c:v>1.60207887716346</c:v>
                    </c:pt>
                    <c:pt idx="1330">
                      <c:v>1.60402999350688</c:v>
                    </c:pt>
                    <c:pt idx="1331">
                      <c:v>1.5705470176506899</c:v>
                    </c:pt>
                    <c:pt idx="1332">
                      <c:v>1.55078408865048</c:v>
                    </c:pt>
                    <c:pt idx="1333">
                      <c:v>1.5951528761121601</c:v>
                    </c:pt>
                    <c:pt idx="1334">
                      <c:v>1.6143626979308401</c:v>
                    </c:pt>
                    <c:pt idx="1335">
                      <c:v>1.59460987049562</c:v>
                    </c:pt>
                    <c:pt idx="1336">
                      <c:v>1.5776668412192001</c:v>
                    </c:pt>
                    <c:pt idx="1337">
                      <c:v>1.52295690377132</c:v>
                    </c:pt>
                    <c:pt idx="1338">
                      <c:v>1.4977838325376001</c:v>
                    </c:pt>
                    <c:pt idx="1339">
                      <c:v>1.48791286842642</c:v>
                    </c:pt>
                    <c:pt idx="1340">
                      <c:v>1.48174084667182</c:v>
                    </c:pt>
                    <c:pt idx="1341">
                      <c:v>1.52297184614238</c:v>
                    </c:pt>
                    <c:pt idx="1342">
                      <c:v>1.54829765646381</c:v>
                    </c:pt>
                    <c:pt idx="1343">
                      <c:v>1.54929018450557</c:v>
                    </c:pt>
                    <c:pt idx="1344">
                      <c:v>1.54388597755229</c:v>
                    </c:pt>
                    <c:pt idx="1345">
                      <c:v>1.50333886751408</c:v>
                    </c:pt>
                    <c:pt idx="1346">
                      <c:v>1.51729012889555</c:v>
                    </c:pt>
                    <c:pt idx="1347">
                      <c:v>1.51906024326224</c:v>
                    </c:pt>
                    <c:pt idx="1348">
                      <c:v>1.49012131037581</c:v>
                    </c:pt>
                    <c:pt idx="1349">
                      <c:v>1.4940799321723901</c:v>
                    </c:pt>
                    <c:pt idx="1350">
                      <c:v>1.49155994963565</c:v>
                    </c:pt>
                    <c:pt idx="1351">
                      <c:v>1.4973144551316</c:v>
                    </c:pt>
                    <c:pt idx="1352">
                      <c:v>1.48916156414328</c:v>
                    </c:pt>
                    <c:pt idx="1353">
                      <c:v>1.5311913284948899</c:v>
                    </c:pt>
                    <c:pt idx="1354">
                      <c:v>1.5368921233989199</c:v>
                    </c:pt>
                    <c:pt idx="1355">
                      <c:v>1.5384303621503099</c:v>
                    </c:pt>
                    <c:pt idx="1356">
                      <c:v>1.51985430502464</c:v>
                    </c:pt>
                    <c:pt idx="1357">
                      <c:v>1.5021829521768999</c:v>
                    </c:pt>
                    <c:pt idx="1358">
                      <c:v>1.48135929241261</c:v>
                    </c:pt>
                    <c:pt idx="1359">
                      <c:v>1.4832611533103</c:v>
                    </c:pt>
                    <c:pt idx="1360">
                      <c:v>1.4324591023119699</c:v>
                    </c:pt>
                    <c:pt idx="1361">
                      <c:v>1.3948313270670101</c:v>
                    </c:pt>
                    <c:pt idx="1362">
                      <c:v>1.4173181813561899</c:v>
                    </c:pt>
                    <c:pt idx="1363">
                      <c:v>1.3895244738386601</c:v>
                    </c:pt>
                    <c:pt idx="1364">
                      <c:v>1.40125190742287</c:v>
                    </c:pt>
                    <c:pt idx="1365">
                      <c:v>1.37666290913586</c:v>
                    </c:pt>
                    <c:pt idx="1366">
                      <c:v>1.3515296822399301</c:v>
                    </c:pt>
                    <c:pt idx="1367">
                      <c:v>1.3272849843863599</c:v>
                    </c:pt>
                    <c:pt idx="1368">
                      <c:v>1.3248368293806201</c:v>
                    </c:pt>
                    <c:pt idx="1369">
                      <c:v>1.3267477779362</c:v>
                    </c:pt>
                    <c:pt idx="1370">
                      <c:v>1.3153120691340601</c:v>
                    </c:pt>
                    <c:pt idx="1371">
                      <c:v>1.3308832666489601</c:v>
                    </c:pt>
                    <c:pt idx="1372">
                      <c:v>1.3215641168499499</c:v>
                    </c:pt>
                    <c:pt idx="1373">
                      <c:v>1.3039313900096801</c:v>
                    </c:pt>
                    <c:pt idx="1374">
                      <c:v>1.3010574156847701</c:v>
                    </c:pt>
                    <c:pt idx="1375">
                      <c:v>1.3018976636155699</c:v>
                    </c:pt>
                    <c:pt idx="1376">
                      <c:v>1.3041986763337701</c:v>
                    </c:pt>
                    <c:pt idx="1377">
                      <c:v>1.3887016714060401</c:v>
                    </c:pt>
                    <c:pt idx="1378">
                      <c:v>1.4260556092127601</c:v>
                    </c:pt>
                    <c:pt idx="1379">
                      <c:v>1.4161372115400901</c:v>
                    </c:pt>
                    <c:pt idx="1380">
                      <c:v>1.3802373817225899</c:v>
                    </c:pt>
                    <c:pt idx="1381">
                      <c:v>1.3240173967369999</c:v>
                    </c:pt>
                    <c:pt idx="1382">
                      <c:v>1.3659710137543</c:v>
                    </c:pt>
                    <c:pt idx="1383">
                      <c:v>1.3561241317188599</c:v>
                    </c:pt>
                    <c:pt idx="1384">
                      <c:v>1.40607791000119</c:v>
                    </c:pt>
                    <c:pt idx="1385">
                      <c:v>1.45104830375575</c:v>
                    </c:pt>
                    <c:pt idx="1386">
                      <c:v>1.4423026852006</c:v>
                    </c:pt>
                    <c:pt idx="1387">
                      <c:v>1.4437820936793599</c:v>
                    </c:pt>
                    <c:pt idx="1388">
                      <c:v>1.4506684285110201</c:v>
                    </c:pt>
                    <c:pt idx="1389">
                      <c:v>1.41527889024524</c:v>
                    </c:pt>
                    <c:pt idx="1390">
                      <c:v>1.3991672376675599</c:v>
                    </c:pt>
                    <c:pt idx="1391">
                      <c:v>1.4247770346981701</c:v>
                    </c:pt>
                    <c:pt idx="1392">
                      <c:v>1.4051806888343401</c:v>
                    </c:pt>
                    <c:pt idx="1393">
                      <c:v>1.4184582266433401</c:v>
                    </c:pt>
                    <c:pt idx="1394">
                      <c:v>1.4312263160096399</c:v>
                    </c:pt>
                    <c:pt idx="1395">
                      <c:v>1.4624777565196201</c:v>
                    </c:pt>
                    <c:pt idx="1396">
                      <c:v>1.46713035442669</c:v>
                    </c:pt>
                    <c:pt idx="1397">
                      <c:v>1.4512622306123499</c:v>
                    </c:pt>
                    <c:pt idx="1398">
                      <c:v>1.4585440413650099</c:v>
                    </c:pt>
                    <c:pt idx="1399">
                      <c:v>1.44000146498935</c:v>
                    </c:pt>
                    <c:pt idx="1400">
                      <c:v>1.44101540732152</c:v>
                    </c:pt>
                    <c:pt idx="1401">
                      <c:v>1.4044849738085201</c:v>
                    </c:pt>
                    <c:pt idx="1402">
                      <c:v>1.35038344509375</c:v>
                    </c:pt>
                    <c:pt idx="1403">
                      <c:v>1.35851735855603</c:v>
                    </c:pt>
                    <c:pt idx="1404">
                      <c:v>1.3472205013945899</c:v>
                    </c:pt>
                    <c:pt idx="1405">
                      <c:v>1.3519020412620899</c:v>
                    </c:pt>
                    <c:pt idx="1406">
                      <c:v>1.3940530345576001</c:v>
                    </c:pt>
                    <c:pt idx="1407">
                      <c:v>1.39730307080808</c:v>
                    </c:pt>
                    <c:pt idx="1408">
                      <c:v>1.3997261344257099</c:v>
                    </c:pt>
                    <c:pt idx="1409">
                      <c:v>1.39756370396524</c:v>
                    </c:pt>
                    <c:pt idx="1410">
                      <c:v>1.38949942888641</c:v>
                    </c:pt>
                    <c:pt idx="1411">
                      <c:v>1.37311106031458</c:v>
                    </c:pt>
                    <c:pt idx="1412">
                      <c:v>1.3435751299910801</c:v>
                    </c:pt>
                    <c:pt idx="1413">
                      <c:v>1.34250768772463</c:v>
                    </c:pt>
                    <c:pt idx="1414">
                      <c:v>1.3620046313254199</c:v>
                    </c:pt>
                    <c:pt idx="1415">
                      <c:v>1.3784415045145699</c:v>
                    </c:pt>
                    <c:pt idx="1416">
                      <c:v>1.3813832512383999</c:v>
                    </c:pt>
                    <c:pt idx="1417">
                      <c:v>1.3421820027086699</c:v>
                    </c:pt>
                    <c:pt idx="1418">
                      <c:v>1.3456816180787401</c:v>
                    </c:pt>
                    <c:pt idx="1419">
                      <c:v>1.33685044685742</c:v>
                    </c:pt>
                    <c:pt idx="1420">
                      <c:v>1.3255125270764001</c:v>
                    </c:pt>
                    <c:pt idx="1421">
                      <c:v>1.3171587475314599</c:v>
                    </c:pt>
                    <c:pt idx="1422">
                      <c:v>1.3240897050924201</c:v>
                    </c:pt>
                    <c:pt idx="1423">
                      <c:v>1.31650095923152</c:v>
                    </c:pt>
                    <c:pt idx="1424">
                      <c:v>1.2846611008278901</c:v>
                    </c:pt>
                    <c:pt idx="1425">
                      <c:v>1.2517848619787499</c:v>
                    </c:pt>
                    <c:pt idx="1426">
                      <c:v>1.2484241828735501</c:v>
                    </c:pt>
                    <c:pt idx="1427">
                      <c:v>1.21853643002319</c:v>
                    </c:pt>
                    <c:pt idx="1428">
                      <c:v>1.2308825612346299</c:v>
                    </c:pt>
                    <c:pt idx="1429">
                      <c:v>1.1990376825184099</c:v>
                    </c:pt>
                    <c:pt idx="1430">
                      <c:v>1.25566490057694</c:v>
                    </c:pt>
                    <c:pt idx="1431">
                      <c:v>1.25043895921693</c:v>
                    </c:pt>
                    <c:pt idx="1432">
                      <c:v>1.2374513507256499</c:v>
                    </c:pt>
                    <c:pt idx="1433">
                      <c:v>1.3394221073348</c:v>
                    </c:pt>
                    <c:pt idx="1434">
                      <c:v>1.37799472602761</c:v>
                    </c:pt>
                    <c:pt idx="1435">
                      <c:v>1.4686695619004899</c:v>
                    </c:pt>
                    <c:pt idx="1436">
                      <c:v>1.4588421170809101</c:v>
                    </c:pt>
                    <c:pt idx="1437">
                      <c:v>1.6045222549398701</c:v>
                    </c:pt>
                    <c:pt idx="1438">
                      <c:v>1.6109935105029001</c:v>
                    </c:pt>
                    <c:pt idx="1439">
                      <c:v>1.6393888307119799</c:v>
                    </c:pt>
                    <c:pt idx="1440">
                      <c:v>1.58697280026095</c:v>
                    </c:pt>
                    <c:pt idx="1441">
                      <c:v>1.5521941890928601</c:v>
                    </c:pt>
                    <c:pt idx="1442">
                      <c:v>1.53774266070472</c:v>
                    </c:pt>
                    <c:pt idx="1443">
                      <c:v>1.4767497177604101</c:v>
                    </c:pt>
                    <c:pt idx="1444">
                      <c:v>1.4968677499805201</c:v>
                    </c:pt>
                    <c:pt idx="1445">
                      <c:v>1.53922648055388</c:v>
                    </c:pt>
                    <c:pt idx="1446">
                      <c:v>1.5252055578905599</c:v>
                    </c:pt>
                    <c:pt idx="1447">
                      <c:v>1.4894729544833101</c:v>
                    </c:pt>
                    <c:pt idx="1448">
                      <c:v>1.4847658329171101</c:v>
                    </c:pt>
                    <c:pt idx="1449">
                      <c:v>1.49395943251365</c:v>
                    </c:pt>
                    <c:pt idx="1450">
                      <c:v>1.55236966638389</c:v>
                    </c:pt>
                    <c:pt idx="1451">
                      <c:v>1.5782547337194801</c:v>
                    </c:pt>
                    <c:pt idx="1452">
                      <c:v>1.63887346457758</c:v>
                    </c:pt>
                    <c:pt idx="1453">
                      <c:v>1.6353427148442801</c:v>
                    </c:pt>
                    <c:pt idx="1454">
                      <c:v>1.6618961350226</c:v>
                    </c:pt>
                    <c:pt idx="1455">
                      <c:v>1.6299476724434201</c:v>
                    </c:pt>
                    <c:pt idx="1456">
                      <c:v>1.60096934787972</c:v>
                    </c:pt>
                    <c:pt idx="1457">
                      <c:v>1.5815650761945499</c:v>
                    </c:pt>
                    <c:pt idx="1458">
                      <c:v>1.57580161904875</c:v>
                    </c:pt>
                    <c:pt idx="1459">
                      <c:v>1.56881111290612</c:v>
                    </c:pt>
                    <c:pt idx="1460">
                      <c:v>1.5307447696746399</c:v>
                    </c:pt>
                    <c:pt idx="1461">
                      <c:v>1.5008959741897701</c:v>
                    </c:pt>
                    <c:pt idx="1462">
                      <c:v>1.4929364705036601</c:v>
                    </c:pt>
                    <c:pt idx="1463">
                      <c:v>1.4674092596575901</c:v>
                    </c:pt>
                    <c:pt idx="1464">
                      <c:v>1.50956421800214</c:v>
                    </c:pt>
                    <c:pt idx="1465">
                      <c:v>1.50714642323723</c:v>
                    </c:pt>
                    <c:pt idx="1466">
                      <c:v>1.54495844943405</c:v>
                    </c:pt>
                    <c:pt idx="1467">
                      <c:v>1.5274482741204001</c:v>
                    </c:pt>
                    <c:pt idx="1468">
                      <c:v>1.5015631206225999</c:v>
                    </c:pt>
                    <c:pt idx="1469">
                      <c:v>1.4904709516408901</c:v>
                    </c:pt>
                    <c:pt idx="1470">
                      <c:v>1.4962941309460001</c:v>
                    </c:pt>
                    <c:pt idx="1471">
                      <c:v>1.48291549300429</c:v>
                    </c:pt>
                    <c:pt idx="1472">
                      <c:v>1.50522479516022</c:v>
                    </c:pt>
                    <c:pt idx="1473">
                      <c:v>1.4880334256621901</c:v>
                    </c:pt>
                    <c:pt idx="1474">
                      <c:v>1.47790432275523</c:v>
                    </c:pt>
                    <c:pt idx="1475">
                      <c:v>1.4809498502704199</c:v>
                    </c:pt>
                    <c:pt idx="1476">
                      <c:v>1.4867438430293101</c:v>
                    </c:pt>
                    <c:pt idx="1477">
                      <c:v>1.4974381608154399</c:v>
                    </c:pt>
                    <c:pt idx="1478">
                      <c:v>1.4745584423857201</c:v>
                    </c:pt>
                    <c:pt idx="1479">
                      <c:v>1.4582556625361101</c:v>
                    </c:pt>
                    <c:pt idx="1480">
                      <c:v>1.46530717205632</c:v>
                    </c:pt>
                    <c:pt idx="1481">
                      <c:v>1.46675792067791</c:v>
                    </c:pt>
                    <c:pt idx="1482">
                      <c:v>1.4590508761898999</c:v>
                    </c:pt>
                    <c:pt idx="1483">
                      <c:v>1.48813681498648</c:v>
                    </c:pt>
                    <c:pt idx="1484">
                      <c:v>1.50260821055289</c:v>
                    </c:pt>
                    <c:pt idx="1485">
                      <c:v>1.4819172073737199</c:v>
                    </c:pt>
                    <c:pt idx="1486">
                      <c:v>1.44935184015926</c:v>
                    </c:pt>
                    <c:pt idx="1487">
                      <c:v>1.44947033286556</c:v>
                    </c:pt>
                    <c:pt idx="1488">
                      <c:v>1.43883169494604</c:v>
                    </c:pt>
                    <c:pt idx="1489">
                      <c:v>1.47161703672928</c:v>
                    </c:pt>
                    <c:pt idx="1490">
                      <c:v>1.4588930762285801</c:v>
                    </c:pt>
                    <c:pt idx="1491">
                      <c:v>1.3824372070630799</c:v>
                    </c:pt>
                    <c:pt idx="1492">
                      <c:v>1.5033896268164699</c:v>
                    </c:pt>
                    <c:pt idx="1493">
                      <c:v>1.54191698946253</c:v>
                    </c:pt>
                    <c:pt idx="1494">
                      <c:v>1.59539993898273</c:v>
                    </c:pt>
                    <c:pt idx="1495">
                      <c:v>1.61296702777349</c:v>
                    </c:pt>
                    <c:pt idx="1496">
                      <c:v>1.59991313539812</c:v>
                    </c:pt>
                    <c:pt idx="1497">
                      <c:v>1.5912284755403201</c:v>
                    </c:pt>
                    <c:pt idx="1498">
                      <c:v>1.6512337887197199</c:v>
                    </c:pt>
                    <c:pt idx="1499">
                      <c:v>1.7096144015839201</c:v>
                    </c:pt>
                    <c:pt idx="1500">
                      <c:v>1.73034106862533</c:v>
                    </c:pt>
                    <c:pt idx="1501">
                      <c:v>1.70207173897215</c:v>
                    </c:pt>
                    <c:pt idx="1502">
                      <c:v>1.6325278341456799</c:v>
                    </c:pt>
                    <c:pt idx="1503">
                      <c:v>1.5976857101142199</c:v>
                    </c:pt>
                    <c:pt idx="1504">
                      <c:v>1.6011134163246401</c:v>
                    </c:pt>
                    <c:pt idx="1505">
                      <c:v>1.59794251025556</c:v>
                    </c:pt>
                    <c:pt idx="1506">
                      <c:v>1.6043625802822099</c:v>
                    </c:pt>
                    <c:pt idx="1507">
                      <c:v>1.6126690179976499</c:v>
                    </c:pt>
                    <c:pt idx="1508">
                      <c:v>1.6323554518480099</c:v>
                    </c:pt>
                    <c:pt idx="1509">
                      <c:v>1.5923075055935501</c:v>
                    </c:pt>
                    <c:pt idx="1510">
                      <c:v>1.58746070279811</c:v>
                    </c:pt>
                    <c:pt idx="1511">
                      <c:v>1.5996643311710701</c:v>
                    </c:pt>
                    <c:pt idx="1512">
                      <c:v>1.52959243470502</c:v>
                    </c:pt>
                    <c:pt idx="1513">
                      <c:v>1.5096223593120801</c:v>
                    </c:pt>
                    <c:pt idx="1514">
                      <c:v>1.5205183152394</c:v>
                    </c:pt>
                    <c:pt idx="1515">
                      <c:v>1.5516740074711799</c:v>
                    </c:pt>
                    <c:pt idx="1516">
                      <c:v>1.5754351156750099</c:v>
                    </c:pt>
                    <c:pt idx="1517">
                      <c:v>1.60653012056387</c:v>
                    </c:pt>
                    <c:pt idx="1518">
                      <c:v>1.65334726509094</c:v>
                    </c:pt>
                    <c:pt idx="1519">
                      <c:v>1.62767248653395</c:v>
                    </c:pt>
                    <c:pt idx="1520">
                      <c:v>1.6094811591498199</c:v>
                    </c:pt>
                    <c:pt idx="1521">
                      <c:v>1.5945006630635801</c:v>
                    </c:pt>
                    <c:pt idx="1522">
                      <c:v>1.5755192876661599</c:v>
                    </c:pt>
                    <c:pt idx="1523">
                      <c:v>1.54292262050108</c:v>
                    </c:pt>
                    <c:pt idx="1524">
                      <c:v>1.5607946660165399</c:v>
                    </c:pt>
                    <c:pt idx="1525">
                      <c:v>1.52724439732898</c:v>
                    </c:pt>
                    <c:pt idx="1526">
                      <c:v>1.5038589940754501</c:v>
                    </c:pt>
                    <c:pt idx="1527">
                      <c:v>1.4570155874134001</c:v>
                    </c:pt>
                    <c:pt idx="1528">
                      <c:v>1.4867523403335501</c:v>
                    </c:pt>
                    <c:pt idx="1529">
                      <c:v>1.47525240759993</c:v>
                    </c:pt>
                    <c:pt idx="1530">
                      <c:v>1.51355004665612</c:v>
                    </c:pt>
                    <c:pt idx="1531">
                      <c:v>1.47965073362858</c:v>
                    </c:pt>
                    <c:pt idx="1532">
                      <c:v>1.4444160031159201</c:v>
                    </c:pt>
                    <c:pt idx="1533">
                      <c:v>1.42699445609316</c:v>
                    </c:pt>
                    <c:pt idx="1534">
                      <c:v>1.4494568299809001</c:v>
                    </c:pt>
                    <c:pt idx="1535">
                      <c:v>1.4422385680335801</c:v>
                    </c:pt>
                    <c:pt idx="1536">
                      <c:v>1.43483576522043</c:v>
                    </c:pt>
                    <c:pt idx="1537">
                      <c:v>1.4268271658735201</c:v>
                    </c:pt>
                    <c:pt idx="1538">
                      <c:v>1.4222676969514101</c:v>
                    </c:pt>
                    <c:pt idx="1539">
                      <c:v>1.4326443712622601</c:v>
                    </c:pt>
                    <c:pt idx="1540">
                      <c:v>1.4384530211267801</c:v>
                    </c:pt>
                    <c:pt idx="1541">
                      <c:v>1.4443584489447401</c:v>
                    </c:pt>
                    <c:pt idx="1542">
                      <c:v>1.45706309619611</c:v>
                    </c:pt>
                    <c:pt idx="1543">
                      <c:v>1.48507633860209</c:v>
                    </c:pt>
                    <c:pt idx="1544">
                      <c:v>1.5359246637325099</c:v>
                    </c:pt>
                    <c:pt idx="1545">
                      <c:v>1.5935541535655</c:v>
                    </c:pt>
                    <c:pt idx="1546">
                      <c:v>1.56780362592317</c:v>
                    </c:pt>
                    <c:pt idx="1547">
                      <c:v>1.53491613460836</c:v>
                    </c:pt>
                    <c:pt idx="1548">
                      <c:v>1.53618243283802</c:v>
                    </c:pt>
                    <c:pt idx="1549">
                      <c:v>1.5136401536947099</c:v>
                    </c:pt>
                    <c:pt idx="1550">
                      <c:v>1.5015603337552099</c:v>
                    </c:pt>
                    <c:pt idx="1551">
                      <c:v>1.5172255204242699</c:v>
                    </c:pt>
                    <c:pt idx="1552">
                      <c:v>1.5226384001933599</c:v>
                    </c:pt>
                    <c:pt idx="1553">
                      <c:v>1.50689744742564</c:v>
                    </c:pt>
                    <c:pt idx="1554">
                      <c:v>1.5062689150247399</c:v>
                    </c:pt>
                    <c:pt idx="1555">
                      <c:v>1.5162342165553899</c:v>
                    </c:pt>
                    <c:pt idx="1556">
                      <c:v>1.5764850520389799</c:v>
                    </c:pt>
                    <c:pt idx="1557">
                      <c:v>1.5453868668755</c:v>
                    </c:pt>
                    <c:pt idx="1558">
                      <c:v>1.59509650946948</c:v>
                    </c:pt>
                    <c:pt idx="1559">
                      <c:v>1.65071961019013</c:v>
                    </c:pt>
                    <c:pt idx="1560">
                      <c:v>1.7187761313724499</c:v>
                    </c:pt>
                    <c:pt idx="1561">
                      <c:v>1.62244347370133</c:v>
                    </c:pt>
                    <c:pt idx="1562">
                      <c:v>1.6227784995160699</c:v>
                    </c:pt>
                    <c:pt idx="1563">
                      <c:v>1.6081700822464</c:v>
                    </c:pt>
                    <c:pt idx="1564">
                      <c:v>1.68633165913713</c:v>
                    </c:pt>
                    <c:pt idx="1565">
                      <c:v>1.69727925743462</c:v>
                    </c:pt>
                    <c:pt idx="1566">
                      <c:v>1.7419432251181699</c:v>
                    </c:pt>
                    <c:pt idx="1567">
                      <c:v>1.76072714042142</c:v>
                    </c:pt>
                    <c:pt idx="1568">
                      <c:v>1.67535689148712</c:v>
                    </c:pt>
                    <c:pt idx="1569">
                      <c:v>1.7012196127783901</c:v>
                    </c:pt>
                    <c:pt idx="1570">
                      <c:v>1.7342213111298499</c:v>
                    </c:pt>
                    <c:pt idx="1571">
                      <c:v>1.6999328500926401</c:v>
                    </c:pt>
                    <c:pt idx="1572">
                      <c:v>1.7044527520074799</c:v>
                    </c:pt>
                    <c:pt idx="1573">
                      <c:v>1.6999295847062299</c:v>
                    </c:pt>
                    <c:pt idx="1574">
                      <c:v>1.6429275794515901</c:v>
                    </c:pt>
                    <c:pt idx="1575">
                      <c:v>1.63439274665826</c:v>
                    </c:pt>
                    <c:pt idx="1576">
                      <c:v>1.65650092584425</c:v>
                    </c:pt>
                    <c:pt idx="1577">
                      <c:v>1.7031748103845401</c:v>
                    </c:pt>
                    <c:pt idx="1578">
                      <c:v>1.7268490829332399</c:v>
                    </c:pt>
                    <c:pt idx="1579">
                      <c:v>1.67282825630395</c:v>
                    </c:pt>
                    <c:pt idx="1580">
                      <c:v>1.74180272676701</c:v>
                    </c:pt>
                    <c:pt idx="1581">
                      <c:v>1.7066648302157701</c:v>
                    </c:pt>
                    <c:pt idx="1582">
                      <c:v>1.71163238690844</c:v>
                    </c:pt>
                    <c:pt idx="1583">
                      <c:v>1.69601450791186</c:v>
                    </c:pt>
                    <c:pt idx="1584">
                      <c:v>1.56312215359517</c:v>
                    </c:pt>
                    <c:pt idx="1585">
                      <c:v>1.5615849319823201</c:v>
                    </c:pt>
                    <c:pt idx="1586">
                      <c:v>1.5608659927683901</c:v>
                    </c:pt>
                    <c:pt idx="1587">
                      <c:v>1.54824901172736</c:v>
                    </c:pt>
                    <c:pt idx="1588">
                      <c:v>1.5455864200003999</c:v>
                    </c:pt>
                    <c:pt idx="1589">
                      <c:v>1.5427874161022499</c:v>
                    </c:pt>
                    <c:pt idx="1590">
                      <c:v>1.5510308059932001</c:v>
                    </c:pt>
                    <c:pt idx="1591">
                      <c:v>1.59274463745503</c:v>
                    </c:pt>
                    <c:pt idx="1592">
                      <c:v>1.58493996124543</c:v>
                    </c:pt>
                    <c:pt idx="1593">
                      <c:v>1.6066162649668001</c:v>
                    </c:pt>
                    <c:pt idx="1594">
                      <c:v>1.59395035259956</c:v>
                    </c:pt>
                    <c:pt idx="1595">
                      <c:v>1.5720286085659001</c:v>
                    </c:pt>
                    <c:pt idx="1596">
                      <c:v>1.55993325640767</c:v>
                    </c:pt>
                    <c:pt idx="1597">
                      <c:v>1.5454970620274</c:v>
                    </c:pt>
                    <c:pt idx="1598">
                      <c:v>1.56328111083218</c:v>
                    </c:pt>
                    <c:pt idx="1599">
                      <c:v>1.5659022559809199</c:v>
                    </c:pt>
                    <c:pt idx="1600">
                      <c:v>1.5817191988610899</c:v>
                    </c:pt>
                    <c:pt idx="1601">
                      <c:v>1.5819333109835301</c:v>
                    </c:pt>
                    <c:pt idx="1602">
                      <c:v>1.57325058538763</c:v>
                    </c:pt>
                    <c:pt idx="1603">
                      <c:v>1.55817189042912</c:v>
                    </c:pt>
                    <c:pt idx="1604">
                      <c:v>1.5589660456988601</c:v>
                    </c:pt>
                    <c:pt idx="1605">
                      <c:v>1.5289334302739599</c:v>
                    </c:pt>
                    <c:pt idx="1606">
                      <c:v>1.5324457341028499</c:v>
                    </c:pt>
                    <c:pt idx="1607">
                      <c:v>1.5190053946892501</c:v>
                    </c:pt>
                    <c:pt idx="1608">
                      <c:v>1.50615038695262</c:v>
                    </c:pt>
                    <c:pt idx="1609">
                      <c:v>1.4902914949666299</c:v>
                    </c:pt>
                    <c:pt idx="1610">
                      <c:v>1.52322458733796</c:v>
                    </c:pt>
                    <c:pt idx="1611">
                      <c:v>1.5181204457506601</c:v>
                    </c:pt>
                    <c:pt idx="1612">
                      <c:v>1.5327401866743899</c:v>
                    </c:pt>
                    <c:pt idx="1613">
                      <c:v>1.4911867139920301</c:v>
                    </c:pt>
                    <c:pt idx="1614">
                      <c:v>1.4908656136559899</c:v>
                    </c:pt>
                    <c:pt idx="1615">
                      <c:v>1.4925312125141199</c:v>
                    </c:pt>
                    <c:pt idx="1616">
                      <c:v>1.49720143079215</c:v>
                    </c:pt>
                    <c:pt idx="1617">
                      <c:v>1.4901229522114801</c:v>
                    </c:pt>
                    <c:pt idx="1618">
                      <c:v>1.46213314266575</c:v>
                    </c:pt>
                    <c:pt idx="1619">
                      <c:v>1.49646568501528</c:v>
                    </c:pt>
                    <c:pt idx="1620">
                      <c:v>1.50498889009346</c:v>
                    </c:pt>
                    <c:pt idx="1621">
                      <c:v>1.52745023531793</c:v>
                    </c:pt>
                    <c:pt idx="1622">
                      <c:v>1.54796097219758</c:v>
                    </c:pt>
                    <c:pt idx="1623">
                      <c:v>1.5212582426046699</c:v>
                    </c:pt>
                    <c:pt idx="1624">
                      <c:v>1.5143540858370701</c:v>
                    </c:pt>
                    <c:pt idx="1625">
                      <c:v>1.5052784669491299</c:v>
                    </c:pt>
                    <c:pt idx="1626">
                      <c:v>1.5150138018727499</c:v>
                    </c:pt>
                    <c:pt idx="1627">
                      <c:v>1.51713684116513</c:v>
                    </c:pt>
                    <c:pt idx="1628">
                      <c:v>1.5005820785519</c:v>
                    </c:pt>
                    <c:pt idx="1629">
                      <c:v>1.49721933040769</c:v>
                    </c:pt>
                    <c:pt idx="1630">
                      <c:v>1.50052764187475</c:v>
                    </c:pt>
                    <c:pt idx="1631">
                      <c:v>1.4695874710971299</c:v>
                    </c:pt>
                    <c:pt idx="1632">
                      <c:v>1.44803612497111</c:v>
                    </c:pt>
                    <c:pt idx="1633">
                      <c:v>1.46589466280525</c:v>
                    </c:pt>
                    <c:pt idx="1634">
                      <c:v>1.4716007376245701</c:v>
                    </c:pt>
                    <c:pt idx="1635">
                      <c:v>1.47943906160073</c:v>
                    </c:pt>
                    <c:pt idx="1636">
                      <c:v>1.4608943414644999</c:v>
                    </c:pt>
                    <c:pt idx="1637">
                      <c:v>1.45142788295949</c:v>
                    </c:pt>
                    <c:pt idx="1638">
                      <c:v>1.47220363196647</c:v>
                    </c:pt>
                    <c:pt idx="1639">
                      <c:v>1.4877819886286501</c:v>
                    </c:pt>
                    <c:pt idx="1640">
                      <c:v>1.47353580719639</c:v>
                    </c:pt>
                    <c:pt idx="1641">
                      <c:v>1.45671727779274</c:v>
                    </c:pt>
                    <c:pt idx="1642">
                      <c:v>1.45547907223744</c:v>
                    </c:pt>
                    <c:pt idx="1643">
                      <c:v>1.4407871228527001</c:v>
                    </c:pt>
                    <c:pt idx="1644">
                      <c:v>1.41678055097585</c:v>
                    </c:pt>
                    <c:pt idx="1645">
                      <c:v>1.4248649970971601</c:v>
                    </c:pt>
                    <c:pt idx="1646">
                      <c:v>1.4197056023508501</c:v>
                    </c:pt>
                    <c:pt idx="1647">
                      <c:v>1.4126034403788099</c:v>
                    </c:pt>
                    <c:pt idx="1648">
                      <c:v>1.4271704400210301</c:v>
                    </c:pt>
                    <c:pt idx="1649">
                      <c:v>1.40294384291449</c:v>
                    </c:pt>
                    <c:pt idx="1650">
                      <c:v>1.39786202662401</c:v>
                    </c:pt>
                    <c:pt idx="1651">
                      <c:v>1.4014188987145799</c:v>
                    </c:pt>
                    <c:pt idx="1652">
                      <c:v>1.39749660405561</c:v>
                    </c:pt>
                    <c:pt idx="1653">
                      <c:v>1.3877386485069501</c:v>
                    </c:pt>
                    <c:pt idx="1654">
                      <c:v>1.3802007304823101</c:v>
                    </c:pt>
                    <c:pt idx="1655">
                      <c:v>1.3916171980666301</c:v>
                    </c:pt>
                    <c:pt idx="1656">
                      <c:v>1.3889118181563</c:v>
                    </c:pt>
                    <c:pt idx="1657">
                      <c:v>1.3800762286963499</c:v>
                    </c:pt>
                    <c:pt idx="1658">
                      <c:v>1.38470647629824</c:v>
                    </c:pt>
                    <c:pt idx="1659">
                      <c:v>1.39672923804424</c:v>
                    </c:pt>
                    <c:pt idx="1660">
                      <c:v>1.42573380112342</c:v>
                    </c:pt>
                    <c:pt idx="1661">
                      <c:v>1.4138401125598801</c:v>
                    </c:pt>
                    <c:pt idx="1662">
                      <c:v>1.40695411137042</c:v>
                    </c:pt>
                    <c:pt idx="1663">
                      <c:v>1.43322458354933</c:v>
                    </c:pt>
                    <c:pt idx="1664">
                      <c:v>1.44092992874098</c:v>
                    </c:pt>
                    <c:pt idx="1665">
                      <c:v>1.4488783039566</c:v>
                    </c:pt>
                    <c:pt idx="1666">
                      <c:v>1.44558402823237</c:v>
                    </c:pt>
                    <c:pt idx="1667">
                      <c:v>1.4303770199896999</c:v>
                    </c:pt>
                    <c:pt idx="1668">
                      <c:v>1.4597678361491999</c:v>
                    </c:pt>
                    <c:pt idx="1669">
                      <c:v>1.4432713987339201</c:v>
                    </c:pt>
                    <c:pt idx="1670">
                      <c:v>1.4307730863263199</c:v>
                    </c:pt>
                    <c:pt idx="1671">
                      <c:v>1.4291058880484599</c:v>
                    </c:pt>
                    <c:pt idx="1672">
                      <c:v>1.4232894420375899</c:v>
                    </c:pt>
                    <c:pt idx="1673">
                      <c:v>1.4231095121700501</c:v>
                    </c:pt>
                    <c:pt idx="1674">
                      <c:v>1.4284307464186401</c:v>
                    </c:pt>
                    <c:pt idx="1675">
                      <c:v>1.4285906668866</c:v>
                    </c:pt>
                    <c:pt idx="1676">
                      <c:v>1.4233833649621801</c:v>
                    </c:pt>
                    <c:pt idx="1677">
                      <c:v>1.39185285182106</c:v>
                    </c:pt>
                    <c:pt idx="1678">
                      <c:v>1.3656036227480499</c:v>
                    </c:pt>
                    <c:pt idx="1679">
                      <c:v>1.3578534978703301</c:v>
                    </c:pt>
                    <c:pt idx="1680">
                      <c:v>1.34577940538175</c:v>
                    </c:pt>
                    <c:pt idx="1681">
                      <c:v>1.3509490068163801</c:v>
                    </c:pt>
                    <c:pt idx="1682">
                      <c:v>1.33332857021551</c:v>
                    </c:pt>
                    <c:pt idx="1683">
                      <c:v>1.33902792898505</c:v>
                    </c:pt>
                    <c:pt idx="1684">
                      <c:v>1.32277276149803</c:v>
                    </c:pt>
                    <c:pt idx="1685">
                      <c:v>1.3085407293111699</c:v>
                    </c:pt>
                    <c:pt idx="1686">
                      <c:v>1.3039173550618901</c:v>
                    </c:pt>
                    <c:pt idx="1687">
                      <c:v>1.3046280665040999</c:v>
                    </c:pt>
                    <c:pt idx="1688">
                      <c:v>1.3074344522433199</c:v>
                    </c:pt>
                    <c:pt idx="1689">
                      <c:v>1.3061523454411801</c:v>
                    </c:pt>
                    <c:pt idx="1690">
                      <c:v>1.3088851163192701</c:v>
                    </c:pt>
                    <c:pt idx="1691">
                      <c:v>1.31323036993786</c:v>
                    </c:pt>
                    <c:pt idx="1692">
                      <c:v>1.31067460466997</c:v>
                    </c:pt>
                    <c:pt idx="1693">
                      <c:v>1.3167727772340601</c:v>
                    </c:pt>
                    <c:pt idx="1694">
                      <c:v>1.3042419444499</c:v>
                    </c:pt>
                    <c:pt idx="1695">
                      <c:v>1.30337624370503</c:v>
                    </c:pt>
                    <c:pt idx="1696">
                      <c:v>1.27868234821872</c:v>
                    </c:pt>
                    <c:pt idx="1697">
                      <c:v>1.2530582051749699</c:v>
                    </c:pt>
                    <c:pt idx="1698">
                      <c:v>1.2560047009189801</c:v>
                    </c:pt>
                    <c:pt idx="1699">
                      <c:v>1.2785309553104001</c:v>
                    </c:pt>
                    <c:pt idx="1700">
                      <c:v>1.2067104719094199</c:v>
                    </c:pt>
                    <c:pt idx="1701">
                      <c:v>1.1863323188811801</c:v>
                    </c:pt>
                    <c:pt idx="1702">
                      <c:v>1.1688236189632799</c:v>
                    </c:pt>
                    <c:pt idx="1703">
                      <c:v>1.1664550641849301</c:v>
                    </c:pt>
                    <c:pt idx="1704">
                      <c:v>1.17343236806005</c:v>
                    </c:pt>
                    <c:pt idx="1705">
                      <c:v>1.17332999242892</c:v>
                    </c:pt>
                    <c:pt idx="1706">
                      <c:v>1.1837340787511601</c:v>
                    </c:pt>
                    <c:pt idx="1707">
                      <c:v>1.1764421022923399</c:v>
                    </c:pt>
                    <c:pt idx="1708">
                      <c:v>1.1755478996881199</c:v>
                    </c:pt>
                    <c:pt idx="1709">
                      <c:v>1.1521286887886799</c:v>
                    </c:pt>
                    <c:pt idx="1710">
                      <c:v>1.11478913122223</c:v>
                    </c:pt>
                    <c:pt idx="1711">
                      <c:v>1.1387254497992001</c:v>
                    </c:pt>
                    <c:pt idx="1712">
                      <c:v>1.1472311458859901</c:v>
                    </c:pt>
                    <c:pt idx="1713">
                      <c:v>1.1409566408357801</c:v>
                    </c:pt>
                    <c:pt idx="1714">
                      <c:v>1.1557152323925699</c:v>
                    </c:pt>
                    <c:pt idx="1715">
                      <c:v>1.1435591355039501</c:v>
                    </c:pt>
                    <c:pt idx="1716">
                      <c:v>1.11805913026698</c:v>
                    </c:pt>
                    <c:pt idx="1717">
                      <c:v>1.1054525489509801</c:v>
                    </c:pt>
                    <c:pt idx="1718">
                      <c:v>1.08547168434451</c:v>
                    </c:pt>
                    <c:pt idx="1719">
                      <c:v>1.0940875308376099</c:v>
                    </c:pt>
                    <c:pt idx="1720">
                      <c:v>1.10898510795628</c:v>
                    </c:pt>
                    <c:pt idx="1721">
                      <c:v>1.1066132260302299</c:v>
                    </c:pt>
                    <c:pt idx="1722">
                      <c:v>1.11872381535039</c:v>
                    </c:pt>
                    <c:pt idx="1723">
                      <c:v>1.1241074410287799</c:v>
                    </c:pt>
                    <c:pt idx="1724">
                      <c:v>1.1210180606568301</c:v>
                    </c:pt>
                    <c:pt idx="1725">
                      <c:v>1.1277466212887901</c:v>
                    </c:pt>
                    <c:pt idx="1726">
                      <c:v>1.0947187637345599</c:v>
                    </c:pt>
                    <c:pt idx="1727">
                      <c:v>1.1013253827395799</c:v>
                    </c:pt>
                    <c:pt idx="1728">
                      <c:v>1.0840796490873901</c:v>
                    </c:pt>
                    <c:pt idx="1729">
                      <c:v>1.035715679867</c:v>
                    </c:pt>
                    <c:pt idx="1730">
                      <c:v>1.0196619103606099</c:v>
                    </c:pt>
                    <c:pt idx="1731">
                      <c:v>1.00930859954887</c:v>
                    </c:pt>
                    <c:pt idx="1732">
                      <c:v>1.0160602948822699</c:v>
                    </c:pt>
                    <c:pt idx="1733">
                      <c:v>1.01741462685268</c:v>
                    </c:pt>
                    <c:pt idx="1734">
                      <c:v>1.0183097646091199</c:v>
                    </c:pt>
                    <c:pt idx="1735">
                      <c:v>1.0024663345984599</c:v>
                    </c:pt>
                    <c:pt idx="1736">
                      <c:v>0.97535912281328296</c:v>
                    </c:pt>
                    <c:pt idx="1737">
                      <c:v>0.97562518948764199</c:v>
                    </c:pt>
                    <c:pt idx="1738">
                      <c:v>0.97140240540575096</c:v>
                    </c:pt>
                    <c:pt idx="1739">
                      <c:v>0.97125553145363797</c:v>
                    </c:pt>
                    <c:pt idx="1740">
                      <c:v>0.99200461906137805</c:v>
                    </c:pt>
                    <c:pt idx="1741">
                      <c:v>1.0001952986121601</c:v>
                    </c:pt>
                    <c:pt idx="1742">
                      <c:v>1.16137846226117</c:v>
                    </c:pt>
                    <c:pt idx="1743">
                      <c:v>1.1688997975001401</c:v>
                    </c:pt>
                    <c:pt idx="1744">
                      <c:v>1.1247889372253601</c:v>
                    </c:pt>
                    <c:pt idx="1745">
                      <c:v>1.1476241966513501</c:v>
                    </c:pt>
                    <c:pt idx="1746">
                      <c:v>1.1515893401039199</c:v>
                    </c:pt>
                    <c:pt idx="1747">
                      <c:v>1.16211443682924</c:v>
                    </c:pt>
                    <c:pt idx="1748">
                      <c:v>1.2110519602775001</c:v>
                    </c:pt>
                    <c:pt idx="1749">
                      <c:v>1.2860625107635899</c:v>
                    </c:pt>
                    <c:pt idx="1750">
                      <c:v>1.23574954942958</c:v>
                    </c:pt>
                    <c:pt idx="1751">
                      <c:v>1.20874995200387</c:v>
                    </c:pt>
                    <c:pt idx="1752">
                      <c:v>1.24328493632427</c:v>
                    </c:pt>
                    <c:pt idx="1753">
                      <c:v>1.27718056745985</c:v>
                    </c:pt>
                    <c:pt idx="1754">
                      <c:v>1.28550121907986</c:v>
                    </c:pt>
                    <c:pt idx="1755">
                      <c:v>1.49009212638911</c:v>
                    </c:pt>
                    <c:pt idx="1756">
                      <c:v>1.4475080671242999</c:v>
                    </c:pt>
                    <c:pt idx="1757">
                      <c:v>1.4306320891042901</c:v>
                    </c:pt>
                    <c:pt idx="1758">
                      <c:v>1.3797166985801801</c:v>
                    </c:pt>
                    <c:pt idx="1759">
                      <c:v>1.35169634397917</c:v>
                    </c:pt>
                    <c:pt idx="1760">
                      <c:v>1.4192769805444201</c:v>
                    </c:pt>
                    <c:pt idx="1761">
                      <c:v>1.42235978158022</c:v>
                    </c:pt>
                    <c:pt idx="1762">
                      <c:v>1.3788853661784899</c:v>
                    </c:pt>
                    <c:pt idx="1763">
                      <c:v>1.3589326566044899</c:v>
                    </c:pt>
                    <c:pt idx="1764">
                      <c:v>1.3696436002201</c:v>
                    </c:pt>
                    <c:pt idx="1765">
                      <c:v>1.3592936827464199</c:v>
                    </c:pt>
                    <c:pt idx="1766">
                      <c:v>1.3514715686574299</c:v>
                    </c:pt>
                    <c:pt idx="1767">
                      <c:v>1.3472646012560401</c:v>
                    </c:pt>
                    <c:pt idx="1768">
                      <c:v>1.37107733709672</c:v>
                    </c:pt>
                    <c:pt idx="1769">
                      <c:v>1.42508976066079</c:v>
                    </c:pt>
                    <c:pt idx="1770">
                      <c:v>1.3994776837294201</c:v>
                    </c:pt>
                    <c:pt idx="1771">
                      <c:v>1.3968052062723499</c:v>
                    </c:pt>
                    <c:pt idx="1772">
                      <c:v>1.3760232003611601</c:v>
                    </c:pt>
                    <c:pt idx="1773">
                      <c:v>1.36865639493629</c:v>
                    </c:pt>
                    <c:pt idx="1774">
                      <c:v>1.3631247876392001</c:v>
                    </c:pt>
                    <c:pt idx="1775">
                      <c:v>1.40647324395229</c:v>
                    </c:pt>
                    <c:pt idx="1776">
                      <c:v>1.4247969562799401</c:v>
                    </c:pt>
                    <c:pt idx="1777">
                      <c:v>1.37284375571106</c:v>
                    </c:pt>
                    <c:pt idx="1778">
                      <c:v>1.3518390682589501</c:v>
                    </c:pt>
                    <c:pt idx="1779">
                      <c:v>1.34292381446605</c:v>
                    </c:pt>
                    <c:pt idx="1780">
                      <c:v>1.31613515046119</c:v>
                    </c:pt>
                    <c:pt idx="1781">
                      <c:v>1.2981836954324</c:v>
                    </c:pt>
                    <c:pt idx="1782">
                      <c:v>1.2988002548186299</c:v>
                    </c:pt>
                    <c:pt idx="1783">
                      <c:v>1.3007409088164399</c:v>
                    </c:pt>
                    <c:pt idx="1784">
                      <c:v>1.2967717475482401</c:v>
                    </c:pt>
                    <c:pt idx="1785">
                      <c:v>1.3093382944008101</c:v>
                    </c:pt>
                    <c:pt idx="1786">
                      <c:v>1.31367428603579</c:v>
                    </c:pt>
                    <c:pt idx="1787">
                      <c:v>1.3308018273248601</c:v>
                    </c:pt>
                    <c:pt idx="1788">
                      <c:v>1.3367024765873701</c:v>
                    </c:pt>
                    <c:pt idx="1789">
                      <c:v>1.3394851086178301</c:v>
                    </c:pt>
                    <c:pt idx="1790">
                      <c:v>1.34385407910638</c:v>
                    </c:pt>
                    <c:pt idx="1791">
                      <c:v>1.3469509684795899</c:v>
                    </c:pt>
                    <c:pt idx="1792">
                      <c:v>1.35452517275754</c:v>
                    </c:pt>
                    <c:pt idx="1793">
                      <c:v>1.3534910859015501</c:v>
                    </c:pt>
                    <c:pt idx="1794">
                      <c:v>1.4087854214894999</c:v>
                    </c:pt>
                    <c:pt idx="1795">
                      <c:v>1.3577896347568901</c:v>
                    </c:pt>
                    <c:pt idx="1796">
                      <c:v>1.33142789963713</c:v>
                    </c:pt>
                    <c:pt idx="1797">
                      <c:v>1.2958077138861299</c:v>
                    </c:pt>
                    <c:pt idx="1798">
                      <c:v>1.28764562163422</c:v>
                    </c:pt>
                    <c:pt idx="1799">
                      <c:v>1.28353528815605</c:v>
                    </c:pt>
                    <c:pt idx="1800">
                      <c:v>1.2889944397606301</c:v>
                    </c:pt>
                    <c:pt idx="1801">
                      <c:v>1.2905414922966201</c:v>
                    </c:pt>
                    <c:pt idx="1802">
                      <c:v>1.29862990343193</c:v>
                    </c:pt>
                    <c:pt idx="1803">
                      <c:v>1.30272258895425</c:v>
                    </c:pt>
                    <c:pt idx="1804">
                      <c:v>1.3276350598486799</c:v>
                    </c:pt>
                    <c:pt idx="1805">
                      <c:v>1.2995949652577401</c:v>
                    </c:pt>
                    <c:pt idx="1806">
                      <c:v>1.30125163002961</c:v>
                    </c:pt>
                    <c:pt idx="1807">
                      <c:v>1.30898678082661</c:v>
                    </c:pt>
                    <c:pt idx="1808">
                      <c:v>1.3061685035043</c:v>
                    </c:pt>
                    <c:pt idx="1809">
                      <c:v>1.3071955440302201</c:v>
                    </c:pt>
                    <c:pt idx="1810">
                      <c:v>1.3037890460209101</c:v>
                    </c:pt>
                    <c:pt idx="1811">
                      <c:v>1.31963434460256</c:v>
                    </c:pt>
                    <c:pt idx="1812">
                      <c:v>1.36343752110863</c:v>
                    </c:pt>
                    <c:pt idx="1813">
                      <c:v>1.3740133889923201</c:v>
                    </c:pt>
                    <c:pt idx="1814">
                      <c:v>1.4056497866723401</c:v>
                    </c:pt>
                    <c:pt idx="1815">
                      <c:v>1.40730542346775</c:v>
                    </c:pt>
                    <c:pt idx="1816">
                      <c:v>1.38561149271281</c:v>
                    </c:pt>
                    <c:pt idx="1817">
                      <c:v>1.3722757924694899</c:v>
                    </c:pt>
                    <c:pt idx="1818">
                      <c:v>1.3590493127857399</c:v>
                    </c:pt>
                    <c:pt idx="1819">
                      <c:v>1.32220062971722</c:v>
                    </c:pt>
                    <c:pt idx="1820">
                      <c:v>1.3215680240123999</c:v>
                    </c:pt>
                    <c:pt idx="1821">
                      <c:v>1.2929813603659399</c:v>
                    </c:pt>
                    <c:pt idx="1822">
                      <c:v>1.28402691203738</c:v>
                    </c:pt>
                    <c:pt idx="1823">
                      <c:v>1.2830652970445899</c:v>
                    </c:pt>
                    <c:pt idx="1824">
                      <c:v>1.27615760321803</c:v>
                    </c:pt>
                    <c:pt idx="1825">
                      <c:v>1.2705899542844199</c:v>
                    </c:pt>
                    <c:pt idx="1826">
                      <c:v>1.2796040792826799</c:v>
                    </c:pt>
                    <c:pt idx="1827">
                      <c:v>1.2822279829545</c:v>
                    </c:pt>
                    <c:pt idx="1828">
                      <c:v>1.2966369052078199</c:v>
                    </c:pt>
                    <c:pt idx="1829">
                      <c:v>1.2890925631766099</c:v>
                    </c:pt>
                    <c:pt idx="1830">
                      <c:v>1.29563793901605</c:v>
                    </c:pt>
                    <c:pt idx="1831">
                      <c:v>1.3118818488031501</c:v>
                    </c:pt>
                    <c:pt idx="1832">
                      <c:v>1.3132252884570901</c:v>
                    </c:pt>
                    <c:pt idx="1833">
                      <c:v>1.32615065562419</c:v>
                    </c:pt>
                    <c:pt idx="1834">
                      <c:v>1.3136182787724899</c:v>
                    </c:pt>
                    <c:pt idx="1835">
                      <c:v>1.32869883168854</c:v>
                    </c:pt>
                    <c:pt idx="1836">
                      <c:v>1.35112369215093</c:v>
                    </c:pt>
                    <c:pt idx="1837">
                      <c:v>1.3207933044954201</c:v>
                    </c:pt>
                    <c:pt idx="1838">
                      <c:v>1.3269838767500199</c:v>
                    </c:pt>
                    <c:pt idx="1839">
                      <c:v>1.3195193464453301</c:v>
                    </c:pt>
                    <c:pt idx="1840">
                      <c:v>1.2761243418966</c:v>
                    </c:pt>
                    <c:pt idx="1841">
                      <c:v>1.2692998699362601</c:v>
                    </c:pt>
                    <c:pt idx="1842">
                      <c:v>1.2811870236588201</c:v>
                    </c:pt>
                    <c:pt idx="1843">
                      <c:v>1.29056611377773</c:v>
                    </c:pt>
                    <c:pt idx="1844">
                      <c:v>1.3081382264594801</c:v>
                    </c:pt>
                    <c:pt idx="1845">
                      <c:v>1.3290725656136499</c:v>
                    </c:pt>
                    <c:pt idx="1846">
                      <c:v>1.3415244307910701</c:v>
                    </c:pt>
                    <c:pt idx="1847">
                      <c:v>1.3070033586165499</c:v>
                    </c:pt>
                    <c:pt idx="1848">
                      <c:v>1.2977753267296701</c:v>
                    </c:pt>
                    <c:pt idx="1849">
                      <c:v>1.3073816906873701</c:v>
                    </c:pt>
                    <c:pt idx="1850">
                      <c:v>1.3065058733642401</c:v>
                    </c:pt>
                    <c:pt idx="1851">
                      <c:v>1.3056455517258301</c:v>
                    </c:pt>
                    <c:pt idx="1852">
                      <c:v>1.3108047958604001</c:v>
                    </c:pt>
                    <c:pt idx="1853">
                      <c:v>1.3146254028497</c:v>
                    </c:pt>
                    <c:pt idx="1854">
                      <c:v>1.3505118119296899</c:v>
                    </c:pt>
                    <c:pt idx="1855">
                      <c:v>1.33174534767922</c:v>
                    </c:pt>
                    <c:pt idx="1856">
                      <c:v>1.3378314184020299</c:v>
                    </c:pt>
                    <c:pt idx="1857">
                      <c:v>1.3131875064455201</c:v>
                    </c:pt>
                    <c:pt idx="1858">
                      <c:v>1.2520836874922701</c:v>
                    </c:pt>
                    <c:pt idx="1859">
                      <c:v>1.2453290508644499</c:v>
                    </c:pt>
                    <c:pt idx="1860">
                      <c:v>1.2592578131013099</c:v>
                    </c:pt>
                    <c:pt idx="1861">
                      <c:v>1.2819210356467901</c:v>
                    </c:pt>
                    <c:pt idx="1862">
                      <c:v>1.2999694301404101</c:v>
                    </c:pt>
                    <c:pt idx="1863">
                      <c:v>1.28354486412063</c:v>
                    </c:pt>
                    <c:pt idx="1864">
                      <c:v>1.2867494450000101</c:v>
                    </c:pt>
                    <c:pt idx="1865">
                      <c:v>1.2801633087266799</c:v>
                    </c:pt>
                    <c:pt idx="1866">
                      <c:v>1.28371987017518</c:v>
                    </c:pt>
                    <c:pt idx="1867">
                      <c:v>1.2832407693878001</c:v>
                    </c:pt>
                    <c:pt idx="1868">
                      <c:v>1.2680957913609301</c:v>
                    </c:pt>
                    <c:pt idx="1869">
                      <c:v>1.26361141635792</c:v>
                    </c:pt>
                    <c:pt idx="1870">
                      <c:v>1.2379967838465999</c:v>
                    </c:pt>
                    <c:pt idx="1871">
                      <c:v>1.24079077212501</c:v>
                    </c:pt>
                    <c:pt idx="1872">
                      <c:v>1.2435519455285</c:v>
                    </c:pt>
                    <c:pt idx="1873">
                      <c:v>1.28471316439122</c:v>
                    </c:pt>
                    <c:pt idx="1874">
                      <c:v>1.34006133264296</c:v>
                    </c:pt>
                    <c:pt idx="1875">
                      <c:v>1.3308975371298599</c:v>
                    </c:pt>
                    <c:pt idx="1876">
                      <c:v>1.33019930158142</c:v>
                    </c:pt>
                    <c:pt idx="1877">
                      <c:v>1.3230158919108499</c:v>
                    </c:pt>
                    <c:pt idx="1878">
                      <c:v>1.3413826370970601</c:v>
                    </c:pt>
                    <c:pt idx="1879">
                      <c:v>1.3425949347758901</c:v>
                    </c:pt>
                    <c:pt idx="1880">
                      <c:v>1.3424109363108601</c:v>
                    </c:pt>
                    <c:pt idx="1881">
                      <c:v>1.35050046734591</c:v>
                    </c:pt>
                    <c:pt idx="1882">
                      <c:v>1.3048159374172701</c:v>
                    </c:pt>
                    <c:pt idx="1883">
                      <c:v>1.2638158193784399</c:v>
                    </c:pt>
                    <c:pt idx="1884">
                      <c:v>1.29651658907403</c:v>
                    </c:pt>
                    <c:pt idx="1885">
                      <c:v>1.3034212797337299</c:v>
                    </c:pt>
                    <c:pt idx="1886">
                      <c:v>1.3066121345778801</c:v>
                    </c:pt>
                    <c:pt idx="1887">
                      <c:v>1.2732024974157601</c:v>
                    </c:pt>
                    <c:pt idx="1888">
                      <c:v>1.27194917417574</c:v>
                    </c:pt>
                    <c:pt idx="1889">
                      <c:v>1.29722610963604</c:v>
                    </c:pt>
                    <c:pt idx="1890">
                      <c:v>1.2966494664616399</c:v>
                    </c:pt>
                    <c:pt idx="1891">
                      <c:v>1.29095215776112</c:v>
                    </c:pt>
                    <c:pt idx="1892">
                      <c:v>1.2834706791930299</c:v>
                    </c:pt>
                    <c:pt idx="1893">
                      <c:v>1.2848334236981001</c:v>
                    </c:pt>
                    <c:pt idx="1894">
                      <c:v>1.2408934762080299</c:v>
                    </c:pt>
                    <c:pt idx="1895">
                      <c:v>1.27163737992111</c:v>
                    </c:pt>
                    <c:pt idx="1896">
                      <c:v>1.25257008985681</c:v>
                    </c:pt>
                    <c:pt idx="1897">
                      <c:v>1.2714932026175101</c:v>
                    </c:pt>
                    <c:pt idx="1898">
                      <c:v>1.3016312719542</c:v>
                    </c:pt>
                    <c:pt idx="1899">
                      <c:v>1.2939579499307099</c:v>
                    </c:pt>
                    <c:pt idx="1900">
                      <c:v>1.2836828628186501</c:v>
                    </c:pt>
                    <c:pt idx="1901">
                      <c:v>1.2847198306683001</c:v>
                    </c:pt>
                    <c:pt idx="1902">
                      <c:v>1.21586585092362</c:v>
                    </c:pt>
                    <c:pt idx="1903">
                      <c:v>1.2312351287775001</c:v>
                    </c:pt>
                    <c:pt idx="1904">
                      <c:v>1.2358530039120399</c:v>
                    </c:pt>
                    <c:pt idx="1905">
                      <c:v>1.26809649768338</c:v>
                    </c:pt>
                    <c:pt idx="1906">
                      <c:v>1.2872850036130199</c:v>
                    </c:pt>
                    <c:pt idx="1907">
                      <c:v>1.26497584016387</c:v>
                    </c:pt>
                    <c:pt idx="1908">
                      <c:v>1.2732023556213801</c:v>
                    </c:pt>
                    <c:pt idx="1909">
                      <c:v>1.26482042625838</c:v>
                    </c:pt>
                    <c:pt idx="1910">
                      <c:v>1.2569405224391299</c:v>
                    </c:pt>
                    <c:pt idx="1911">
                      <c:v>1.23832364447122</c:v>
                    </c:pt>
                    <c:pt idx="1912">
                      <c:v>1.2328144266562</c:v>
                    </c:pt>
                    <c:pt idx="1913">
                      <c:v>1.2490688599806501</c:v>
                    </c:pt>
                    <c:pt idx="1914">
                      <c:v>1.25215073045384</c:v>
                    </c:pt>
                    <c:pt idx="1915">
                      <c:v>1.2629133279166</c:v>
                    </c:pt>
                    <c:pt idx="1916">
                      <c:v>1.2683375656842499</c:v>
                    </c:pt>
                    <c:pt idx="1917">
                      <c:v>1.24986013517704</c:v>
                    </c:pt>
                    <c:pt idx="1918">
                      <c:v>1.2653127161406701</c:v>
                    </c:pt>
                    <c:pt idx="1919">
                      <c:v>1.25958317037451</c:v>
                    </c:pt>
                    <c:pt idx="1920">
                      <c:v>1.28816913452877</c:v>
                    </c:pt>
                    <c:pt idx="1921">
                      <c:v>1.27947295316159</c:v>
                    </c:pt>
                    <c:pt idx="1922">
                      <c:v>1.26570162110511</c:v>
                    </c:pt>
                    <c:pt idx="1923">
                      <c:v>1.23970335058793</c:v>
                    </c:pt>
                    <c:pt idx="1924">
                      <c:v>1.21073872599993</c:v>
                    </c:pt>
                    <c:pt idx="1925">
                      <c:v>1.2089572763776</c:v>
                    </c:pt>
                    <c:pt idx="1926">
                      <c:v>1.20677622235122</c:v>
                    </c:pt>
                    <c:pt idx="1927">
                      <c:v>1.20829534661988</c:v>
                    </c:pt>
                    <c:pt idx="1928">
                      <c:v>1.21723653463145</c:v>
                    </c:pt>
                    <c:pt idx="1929">
                      <c:v>1.21359619933577</c:v>
                    </c:pt>
                    <c:pt idx="1930">
                      <c:v>1.1975188562905199</c:v>
                    </c:pt>
                    <c:pt idx="1931">
                      <c:v>1.1903942704080299</c:v>
                    </c:pt>
                    <c:pt idx="1932">
                      <c:v>1.19392596852293</c:v>
                    </c:pt>
                    <c:pt idx="1933">
                      <c:v>1.2024734776561301</c:v>
                    </c:pt>
                    <c:pt idx="1934">
                      <c:v>1.1999692073763599</c:v>
                    </c:pt>
                    <c:pt idx="1935">
                      <c:v>1.20341630600116</c:v>
                    </c:pt>
                    <c:pt idx="1936">
                      <c:v>1.2110286460251201</c:v>
                    </c:pt>
                    <c:pt idx="1937">
                      <c:v>1.22341980110435</c:v>
                    </c:pt>
                    <c:pt idx="1938">
                      <c:v>1.23338343924785</c:v>
                    </c:pt>
                    <c:pt idx="1939">
                      <c:v>1.23585264568477</c:v>
                    </c:pt>
                    <c:pt idx="1940">
                      <c:v>1.2368088742891299</c:v>
                    </c:pt>
                    <c:pt idx="1941">
                      <c:v>1.2444187096745301</c:v>
                    </c:pt>
                    <c:pt idx="1942">
                      <c:v>1.2526305524499</c:v>
                    </c:pt>
                    <c:pt idx="1943">
                      <c:v>1.23575379019022</c:v>
                    </c:pt>
                    <c:pt idx="1944">
                      <c:v>1.2200352300345401</c:v>
                    </c:pt>
                    <c:pt idx="1945">
                      <c:v>1.21653849461324</c:v>
                    </c:pt>
                    <c:pt idx="1946">
                      <c:v>1.20900543459323</c:v>
                    </c:pt>
                    <c:pt idx="1947">
                      <c:v>1.1849510626153501</c:v>
                    </c:pt>
                    <c:pt idx="1948">
                      <c:v>1.1739368459677899</c:v>
                    </c:pt>
                    <c:pt idx="1949">
                      <c:v>1.1894233889288399</c:v>
                    </c:pt>
                    <c:pt idx="1950">
                      <c:v>1.19191690662435</c:v>
                    </c:pt>
                    <c:pt idx="1951">
                      <c:v>1.1616608290391299</c:v>
                    </c:pt>
                    <c:pt idx="1952">
                      <c:v>1.1793614884241199</c:v>
                    </c:pt>
                    <c:pt idx="1953">
                      <c:v>1.1500425967025301</c:v>
                    </c:pt>
                    <c:pt idx="1954">
                      <c:v>1.14357638301593</c:v>
                    </c:pt>
                    <c:pt idx="1955">
                      <c:v>1.1004833597574699</c:v>
                    </c:pt>
                    <c:pt idx="1956">
                      <c:v>1.10830242138629</c:v>
                    </c:pt>
                    <c:pt idx="1957">
                      <c:v>1.11600160734098</c:v>
                    </c:pt>
                    <c:pt idx="1958">
                      <c:v>1.11889380611081</c:v>
                    </c:pt>
                    <c:pt idx="1959">
                      <c:v>1.12465589087689</c:v>
                    </c:pt>
                    <c:pt idx="1960">
                      <c:v>1.1252117323714801</c:v>
                    </c:pt>
                    <c:pt idx="1961">
                      <c:v>1.13643289897908</c:v>
                    </c:pt>
                    <c:pt idx="1962">
                      <c:v>1.1683583534298501</c:v>
                    </c:pt>
                    <c:pt idx="1963">
                      <c:v>1.1939689778864799</c:v>
                    </c:pt>
                    <c:pt idx="1964">
                      <c:v>1.1917492581692299</c:v>
                    </c:pt>
                    <c:pt idx="1965">
                      <c:v>1.1994541376407</c:v>
                    </c:pt>
                    <c:pt idx="1966">
                      <c:v>1.19930521462705</c:v>
                    </c:pt>
                    <c:pt idx="1967">
                      <c:v>1.2007839613114</c:v>
                    </c:pt>
                    <c:pt idx="1968">
                      <c:v>1.1826947530371199</c:v>
                    </c:pt>
                    <c:pt idx="1969">
                      <c:v>1.14899878198667</c:v>
                    </c:pt>
                    <c:pt idx="1970">
                      <c:v>1.16479675707668</c:v>
                    </c:pt>
                    <c:pt idx="1971">
                      <c:v>1.15207926095379</c:v>
                    </c:pt>
                    <c:pt idx="1972">
                      <c:v>1.1513492722651899</c:v>
                    </c:pt>
                    <c:pt idx="1973">
                      <c:v>1.1515820340809499</c:v>
                    </c:pt>
                    <c:pt idx="1974">
                      <c:v>1.1416453197149801</c:v>
                    </c:pt>
                    <c:pt idx="1975">
                      <c:v>1.1491551854266699</c:v>
                    </c:pt>
                    <c:pt idx="1976">
                      <c:v>1.1463174004821699</c:v>
                    </c:pt>
                    <c:pt idx="1977">
                      <c:v>1.1454230251362501</c:v>
                    </c:pt>
                    <c:pt idx="1978">
                      <c:v>1.1475842296384</c:v>
                    </c:pt>
                    <c:pt idx="1979">
                      <c:v>1.1730187491408901</c:v>
                    </c:pt>
                    <c:pt idx="1980">
                      <c:v>1.19376522705431</c:v>
                    </c:pt>
                    <c:pt idx="1981">
                      <c:v>1.1488623111551399</c:v>
                    </c:pt>
                    <c:pt idx="1982">
                      <c:v>1.1450901953569399</c:v>
                    </c:pt>
                    <c:pt idx="1983">
                      <c:v>1.1334435662156399</c:v>
                    </c:pt>
                    <c:pt idx="1984">
                      <c:v>1.10986919899692</c:v>
                    </c:pt>
                    <c:pt idx="1985">
                      <c:v>1.0980066965403401</c:v>
                    </c:pt>
                    <c:pt idx="1986">
                      <c:v>1.1005532025848801</c:v>
                    </c:pt>
                    <c:pt idx="1987">
                      <c:v>1.1026472116888699</c:v>
                    </c:pt>
                    <c:pt idx="1988">
                      <c:v>1.10520005497171</c:v>
                    </c:pt>
                    <c:pt idx="1989">
                      <c:v>1.0613652498384001</c:v>
                    </c:pt>
                    <c:pt idx="1990">
                      <c:v>1.0593345394543501</c:v>
                    </c:pt>
                    <c:pt idx="1991">
                      <c:v>1.0572084738804099</c:v>
                    </c:pt>
                    <c:pt idx="1992">
                      <c:v>1.0474154422257</c:v>
                    </c:pt>
                    <c:pt idx="1993">
                      <c:v>1.0203376210797299</c:v>
                    </c:pt>
                    <c:pt idx="1994">
                      <c:v>1.00928561642772</c:v>
                    </c:pt>
                    <c:pt idx="1995">
                      <c:v>1.01820318167381</c:v>
                    </c:pt>
                    <c:pt idx="1996">
                      <c:v>1.01638975197701</c:v>
                    </c:pt>
                    <c:pt idx="1997">
                      <c:v>1.0418838904415599</c:v>
                    </c:pt>
                    <c:pt idx="1998">
                      <c:v>1.04022099850385</c:v>
                    </c:pt>
                    <c:pt idx="1999">
                      <c:v>1.05789576590148</c:v>
                    </c:pt>
                    <c:pt idx="2000">
                      <c:v>1.0509832862840101</c:v>
                    </c:pt>
                    <c:pt idx="2001">
                      <c:v>1.1048933765979001</c:v>
                    </c:pt>
                    <c:pt idx="2002">
                      <c:v>1.1101054628148701</c:v>
                    </c:pt>
                    <c:pt idx="2003">
                      <c:v>1.1165487748768499</c:v>
                    </c:pt>
                    <c:pt idx="2004">
                      <c:v>1.1361694619876099</c:v>
                    </c:pt>
                    <c:pt idx="2005">
                      <c:v>1.1364321464934499</c:v>
                    </c:pt>
                    <c:pt idx="2006">
                      <c:v>1.138745711139</c:v>
                    </c:pt>
                    <c:pt idx="2007">
                      <c:v>1.14764254210036</c:v>
                    </c:pt>
                    <c:pt idx="2008">
                      <c:v>1.0796450952802901</c:v>
                    </c:pt>
                    <c:pt idx="2009">
                      <c:v>1.0854866673547701</c:v>
                    </c:pt>
                    <c:pt idx="2010">
                      <c:v>1.0876761905708501</c:v>
                    </c:pt>
                    <c:pt idx="2011">
                      <c:v>1.0914163560511401</c:v>
                    </c:pt>
                    <c:pt idx="2012">
                      <c:v>1.1265287969276201</c:v>
                    </c:pt>
                    <c:pt idx="2013">
                      <c:v>1.1023595221217499</c:v>
                    </c:pt>
                    <c:pt idx="2014">
                      <c:v>1.1004820185744799</c:v>
                    </c:pt>
                    <c:pt idx="2015">
                      <c:v>1.0879153415315299</c:v>
                    </c:pt>
                    <c:pt idx="2016">
                      <c:v>1.08741562206607</c:v>
                    </c:pt>
                    <c:pt idx="2017">
                      <c:v>1.0672590716010999</c:v>
                    </c:pt>
                    <c:pt idx="2018">
                      <c:v>1.0665824326083599</c:v>
                    </c:pt>
                    <c:pt idx="2019">
                      <c:v>1.0639399479376299</c:v>
                    </c:pt>
                    <c:pt idx="2020">
                      <c:v>1.0106835604850599</c:v>
                    </c:pt>
                    <c:pt idx="2021">
                      <c:v>1.0025558904117799</c:v>
                    </c:pt>
                    <c:pt idx="2022">
                      <c:v>1.0095324355762201</c:v>
                    </c:pt>
                    <c:pt idx="2023">
                      <c:v>1.0188300330386499</c:v>
                    </c:pt>
                    <c:pt idx="2024">
                      <c:v>1.0002684772371799</c:v>
                    </c:pt>
                    <c:pt idx="2025">
                      <c:v>0.98545410050458304</c:v>
                    </c:pt>
                    <c:pt idx="2026">
                      <c:v>0.96768877085724603</c:v>
                    </c:pt>
                    <c:pt idx="2027">
                      <c:v>0.96232680829012296</c:v>
                    </c:pt>
                    <c:pt idx="2028">
                      <c:v>0.95105923159766803</c:v>
                    </c:pt>
                    <c:pt idx="2029">
                      <c:v>0.95467455000012602</c:v>
                    </c:pt>
                    <c:pt idx="2030">
                      <c:v>0.95350921672281197</c:v>
                    </c:pt>
                    <c:pt idx="2031">
                      <c:v>0.96355174381420605</c:v>
                    </c:pt>
                    <c:pt idx="2032">
                      <c:v>0.97264183891732003</c:v>
                    </c:pt>
                    <c:pt idx="2033">
                      <c:v>0.99511377632400999</c:v>
                    </c:pt>
                    <c:pt idx="2034">
                      <c:v>0.99046176057199198</c:v>
                    </c:pt>
                    <c:pt idx="2035">
                      <c:v>0.98745768275260404</c:v>
                    </c:pt>
                    <c:pt idx="2036">
                      <c:v>0.96602283141080603</c:v>
                    </c:pt>
                    <c:pt idx="2037">
                      <c:v>0.95966171342967699</c:v>
                    </c:pt>
                    <c:pt idx="2038">
                      <c:v>0.97256025244587896</c:v>
                    </c:pt>
                    <c:pt idx="2039">
                      <c:v>0.99006477636323698</c:v>
                    </c:pt>
                    <c:pt idx="2040">
                      <c:v>1.0309230273558601</c:v>
                    </c:pt>
                    <c:pt idx="2041">
                      <c:v>1.0532667150384101</c:v>
                    </c:pt>
                    <c:pt idx="2042">
                      <c:v>1.0553693930467201</c:v>
                    </c:pt>
                    <c:pt idx="2043">
                      <c:v>1.0508023695020099</c:v>
                    </c:pt>
                    <c:pt idx="2044">
                      <c:v>1.0213907297103599</c:v>
                    </c:pt>
                    <c:pt idx="2045">
                      <c:v>1.0311654473333001</c:v>
                    </c:pt>
                    <c:pt idx="2046">
                      <c:v>1.0070446830775599</c:v>
                    </c:pt>
                    <c:pt idx="2047">
                      <c:v>0.952682191697653</c:v>
                    </c:pt>
                    <c:pt idx="2048">
                      <c:v>0.94948726249931403</c:v>
                    </c:pt>
                    <c:pt idx="2049">
                      <c:v>0.95780346252113602</c:v>
                    </c:pt>
                    <c:pt idx="2050">
                      <c:v>0.98894446561334004</c:v>
                    </c:pt>
                    <c:pt idx="2051">
                      <c:v>0.98435283418355102</c:v>
                    </c:pt>
                    <c:pt idx="2052">
                      <c:v>0.96797377945882701</c:v>
                    </c:pt>
                    <c:pt idx="2053">
                      <c:v>0.98387329558715597</c:v>
                    </c:pt>
                    <c:pt idx="2054">
                      <c:v>0.98990866530134403</c:v>
                    </c:pt>
                    <c:pt idx="2055">
                      <c:v>0.96221082840534</c:v>
                    </c:pt>
                    <c:pt idx="2056">
                      <c:v>0.96616440647703905</c:v>
                    </c:pt>
                    <c:pt idx="2057">
                      <c:v>0.96781769902206605</c:v>
                    </c:pt>
                    <c:pt idx="2058">
                      <c:v>0.968921316168045</c:v>
                    </c:pt>
                    <c:pt idx="2059">
                      <c:v>0.93196103630826699</c:v>
                    </c:pt>
                    <c:pt idx="2060">
                      <c:v>0.91908076269637495</c:v>
                    </c:pt>
                    <c:pt idx="2061">
                      <c:v>0.92753396920574105</c:v>
                    </c:pt>
                    <c:pt idx="2062">
                      <c:v>0.929375943039074</c:v>
                    </c:pt>
                    <c:pt idx="2063">
                      <c:v>0.94373131650847997</c:v>
                    </c:pt>
                    <c:pt idx="2064">
                      <c:v>0.949513396089531</c:v>
                    </c:pt>
                    <c:pt idx="2065">
                      <c:v>0.928113109089995</c:v>
                    </c:pt>
                    <c:pt idx="2066">
                      <c:v>0.91551379275532696</c:v>
                    </c:pt>
                    <c:pt idx="2067">
                      <c:v>0.91666495976410201</c:v>
                    </c:pt>
                    <c:pt idx="2068">
                      <c:v>0.92325588102191003</c:v>
                    </c:pt>
                    <c:pt idx="2069">
                      <c:v>0.92034088269519498</c:v>
                    </c:pt>
                    <c:pt idx="2070">
                      <c:v>0.92185121274410398</c:v>
                    </c:pt>
                    <c:pt idx="2071">
                      <c:v>0.90965621707480504</c:v>
                    </c:pt>
                    <c:pt idx="2072">
                      <c:v>0.91384686793307801</c:v>
                    </c:pt>
                    <c:pt idx="2073">
                      <c:v>0.91583393541472402</c:v>
                    </c:pt>
                    <c:pt idx="2074">
                      <c:v>0.91792308945261902</c:v>
                    </c:pt>
                    <c:pt idx="2075">
                      <c:v>0.91644737247377805</c:v>
                    </c:pt>
                    <c:pt idx="2076">
                      <c:v>0.90346725435168096</c:v>
                    </c:pt>
                    <c:pt idx="2077">
                      <c:v>0.91438952036744903</c:v>
                    </c:pt>
                    <c:pt idx="2078">
                      <c:v>0.91437886138453806</c:v>
                    </c:pt>
                    <c:pt idx="2079">
                      <c:v>0.91438232843848499</c:v>
                    </c:pt>
                    <c:pt idx="2080">
                      <c:v>0.91625606804006998</c:v>
                    </c:pt>
                    <c:pt idx="2081">
                      <c:v>0.91511058245362398</c:v>
                    </c:pt>
                    <c:pt idx="2082">
                      <c:v>0.91657249011758801</c:v>
                    </c:pt>
                    <c:pt idx="2083">
                      <c:v>0.92065025836483205</c:v>
                    </c:pt>
                    <c:pt idx="2084">
                      <c:v>0.91739752800135599</c:v>
                    </c:pt>
                    <c:pt idx="2085">
                      <c:v>0.91325887602925504</c:v>
                    </c:pt>
                    <c:pt idx="2086">
                      <c:v>0.88682875949914297</c:v>
                    </c:pt>
                    <c:pt idx="2087">
                      <c:v>0.90415238700543799</c:v>
                    </c:pt>
                    <c:pt idx="2088">
                      <c:v>0.90119087087539695</c:v>
                    </c:pt>
                    <c:pt idx="2089">
                      <c:v>0.88315316962643997</c:v>
                    </c:pt>
                    <c:pt idx="2090">
                      <c:v>0.84066080737719295</c:v>
                    </c:pt>
                    <c:pt idx="2091">
                      <c:v>0.84159432178176796</c:v>
                    </c:pt>
                    <c:pt idx="2092">
                      <c:v>0.84407919743253501</c:v>
                    </c:pt>
                    <c:pt idx="2093">
                      <c:v>0.85367814820480603</c:v>
                    </c:pt>
                    <c:pt idx="2094">
                      <c:v>0.85667880541228303</c:v>
                    </c:pt>
                    <c:pt idx="2095">
                      <c:v>0.85821335346301497</c:v>
                    </c:pt>
                    <c:pt idx="2096">
                      <c:v>0.86651298477511196</c:v>
                    </c:pt>
                    <c:pt idx="2097">
                      <c:v>0.86658910086800001</c:v>
                    </c:pt>
                    <c:pt idx="2098">
                      <c:v>0.86792405169681597</c:v>
                    </c:pt>
                    <c:pt idx="2099">
                      <c:v>0.87046005221605205</c:v>
                    </c:pt>
                    <c:pt idx="2100">
                      <c:v>0.87537367977838598</c:v>
                    </c:pt>
                    <c:pt idx="2101">
                      <c:v>0.87999163365684696</c:v>
                    </c:pt>
                    <c:pt idx="2102">
                      <c:v>0.85596322648395096</c:v>
                    </c:pt>
                    <c:pt idx="2103">
                      <c:v>0.86069150059552102</c:v>
                    </c:pt>
                    <c:pt idx="2104">
                      <c:v>0.86592494935889897</c:v>
                    </c:pt>
                    <c:pt idx="2105">
                      <c:v>0.87738000510255798</c:v>
                    </c:pt>
                    <c:pt idx="2106">
                      <c:v>0.88116996440470496</c:v>
                    </c:pt>
                    <c:pt idx="2107">
                      <c:v>0.86788796334387297</c:v>
                    </c:pt>
                    <c:pt idx="2108">
                      <c:v>0.85768445501819801</c:v>
                    </c:pt>
                    <c:pt idx="2109">
                      <c:v>0.861917783574493</c:v>
                    </c:pt>
                    <c:pt idx="2110">
                      <c:v>0.90233343392115095</c:v>
                    </c:pt>
                    <c:pt idx="2111">
                      <c:v>0.90516822904114203</c:v>
                    </c:pt>
                    <c:pt idx="2112">
                      <c:v>0.89515587138583097</c:v>
                    </c:pt>
                    <c:pt idx="2113">
                      <c:v>0.89318890127752004</c:v>
                    </c:pt>
                    <c:pt idx="2114">
                      <c:v>0.88065607770323395</c:v>
                    </c:pt>
                    <c:pt idx="2115">
                      <c:v>0.88364510698267096</c:v>
                    </c:pt>
                    <c:pt idx="2116">
                      <c:v>0.88030891262204902</c:v>
                    </c:pt>
                    <c:pt idx="2117">
                      <c:v>0.88095427936561799</c:v>
                    </c:pt>
                    <c:pt idx="2118">
                      <c:v>0.87664899205622404</c:v>
                    </c:pt>
                    <c:pt idx="2119">
                      <c:v>0.86367153855857604</c:v>
                    </c:pt>
                    <c:pt idx="2120">
                      <c:v>0.87275270279787498</c:v>
                    </c:pt>
                    <c:pt idx="2121">
                      <c:v>0.89377762729298305</c:v>
                    </c:pt>
                    <c:pt idx="2122">
                      <c:v>0.883334849833324</c:v>
                    </c:pt>
                    <c:pt idx="2123">
                      <c:v>0.891919756375122</c:v>
                    </c:pt>
                    <c:pt idx="2124">
                      <c:v>0.89902520893655502</c:v>
                    </c:pt>
                    <c:pt idx="2125">
                      <c:v>0.90822056677061402</c:v>
                    </c:pt>
                    <c:pt idx="2126">
                      <c:v>0.90692746169026395</c:v>
                    </c:pt>
                    <c:pt idx="2127">
                      <c:v>0.89641328241724205</c:v>
                    </c:pt>
                    <c:pt idx="2128">
                      <c:v>0.89840000354758698</c:v>
                    </c:pt>
                    <c:pt idx="2129">
                      <c:v>0.90381005820161697</c:v>
                    </c:pt>
                    <c:pt idx="2130">
                      <c:v>0.909958668977075</c:v>
                    </c:pt>
                    <c:pt idx="2131">
                      <c:v>0.92110451347047395</c:v>
                    </c:pt>
                    <c:pt idx="2132">
                      <c:v>0.91353252105941496</c:v>
                    </c:pt>
                    <c:pt idx="2133">
                      <c:v>0.91496087382358704</c:v>
                    </c:pt>
                    <c:pt idx="2134">
                      <c:v>0.90271213504863501</c:v>
                    </c:pt>
                    <c:pt idx="2135">
                      <c:v>0.887524902860512</c:v>
                    </c:pt>
                    <c:pt idx="2136">
                      <c:v>0.88184266708713399</c:v>
                    </c:pt>
                    <c:pt idx="2137">
                      <c:v>0.88245465260149103</c:v>
                    </c:pt>
                    <c:pt idx="2138">
                      <c:v>0.88771624178825004</c:v>
                    </c:pt>
                    <c:pt idx="2139">
                      <c:v>0.87488147756312096</c:v>
                    </c:pt>
                    <c:pt idx="2140">
                      <c:v>0.86904121135044698</c:v>
                    </c:pt>
                    <c:pt idx="2141">
                      <c:v>0.84241755610387203</c:v>
                    </c:pt>
                    <c:pt idx="2142">
                      <c:v>0.83361214388965599</c:v>
                    </c:pt>
                    <c:pt idx="2143">
                      <c:v>0.83903559210866996</c:v>
                    </c:pt>
                    <c:pt idx="2144">
                      <c:v>0.84498689001424498</c:v>
                    </c:pt>
                    <c:pt idx="2145">
                      <c:v>0.84712771530875197</c:v>
                    </c:pt>
                    <c:pt idx="2146">
                      <c:v>0.83219229885108303</c:v>
                    </c:pt>
                    <c:pt idx="2147">
                      <c:v>0.82424917308568402</c:v>
                    </c:pt>
                    <c:pt idx="2148">
                      <c:v>0.82643182136980498</c:v>
                    </c:pt>
                    <c:pt idx="2149">
                      <c:v>0.82913438068466205</c:v>
                    </c:pt>
                    <c:pt idx="2150">
                      <c:v>0.83498836605258198</c:v>
                    </c:pt>
                    <c:pt idx="2151">
                      <c:v>0.83224465207828402</c:v>
                    </c:pt>
                    <c:pt idx="2152">
                      <c:v>0.818661399362138</c:v>
                    </c:pt>
                    <c:pt idx="2153">
                      <c:v>0.82229859541003503</c:v>
                    </c:pt>
                    <c:pt idx="2154">
                      <c:v>0.81347390656971197</c:v>
                    </c:pt>
                    <c:pt idx="2155">
                      <c:v>0.80414651521323299</c:v>
                    </c:pt>
                    <c:pt idx="2156">
                      <c:v>0.81034199245270799</c:v>
                    </c:pt>
                    <c:pt idx="2157">
                      <c:v>0.83337247702404305</c:v>
                    </c:pt>
                    <c:pt idx="2158">
                      <c:v>0.83899041571814703</c:v>
                    </c:pt>
                    <c:pt idx="2159">
                      <c:v>0.85075531410325</c:v>
                    </c:pt>
                    <c:pt idx="2160">
                      <c:v>0.85625979127641305</c:v>
                    </c:pt>
                    <c:pt idx="2161">
                      <c:v>0.85355410387583197</c:v>
                    </c:pt>
                    <c:pt idx="2162">
                      <c:v>0.86076077287933095</c:v>
                    </c:pt>
                    <c:pt idx="2163">
                      <c:v>0.856930355626632</c:v>
                    </c:pt>
                    <c:pt idx="2164">
                      <c:v>0.86164037170753205</c:v>
                    </c:pt>
                    <c:pt idx="2165">
                      <c:v>0.86422984587083695</c:v>
                    </c:pt>
                    <c:pt idx="2166">
                      <c:v>0.86375785464966903</c:v>
                    </c:pt>
                    <c:pt idx="2167">
                      <c:v>0.868434594531169</c:v>
                    </c:pt>
                    <c:pt idx="2168">
                      <c:v>0.87217995609325805</c:v>
                    </c:pt>
                    <c:pt idx="2169">
                      <c:v>0.88837379853715404</c:v>
                    </c:pt>
                    <c:pt idx="2170">
                      <c:v>0.95461482328792402</c:v>
                    </c:pt>
                    <c:pt idx="2171">
                      <c:v>0.97109631781370997</c:v>
                    </c:pt>
                    <c:pt idx="2172">
                      <c:v>0.94499206722816498</c:v>
                    </c:pt>
                    <c:pt idx="2173">
                      <c:v>0.96518945435377601</c:v>
                    </c:pt>
                    <c:pt idx="2174">
                      <c:v>0.95808336983829701</c:v>
                    </c:pt>
                    <c:pt idx="2175">
                      <c:v>0.94723113874614295</c:v>
                    </c:pt>
                    <c:pt idx="2176">
                      <c:v>0.93500910556933503</c:v>
                    </c:pt>
                    <c:pt idx="2177">
                      <c:v>0.91522703635569302</c:v>
                    </c:pt>
                    <c:pt idx="2178">
                      <c:v>0.90552869976689199</c:v>
                    </c:pt>
                    <c:pt idx="2179">
                      <c:v>0.91715687206414698</c:v>
                    </c:pt>
                    <c:pt idx="2180">
                      <c:v>0.92281023702925202</c:v>
                    </c:pt>
                    <c:pt idx="2181">
                      <c:v>0.92436550509761495</c:v>
                    </c:pt>
                    <c:pt idx="2182">
                      <c:v>0.93349400097661295</c:v>
                    </c:pt>
                    <c:pt idx="2183">
                      <c:v>0.96582737929477602</c:v>
                    </c:pt>
                    <c:pt idx="2184">
                      <c:v>0.97452595981898904</c:v>
                    </c:pt>
                    <c:pt idx="2185">
                      <c:v>0.97951209902213798</c:v>
                    </c:pt>
                    <c:pt idx="2186">
                      <c:v>0.96158215167307204</c:v>
                    </c:pt>
                    <c:pt idx="2187">
                      <c:v>0.95393947160536197</c:v>
                    </c:pt>
                    <c:pt idx="2188">
                      <c:v>0.93208660144651501</c:v>
                    </c:pt>
                    <c:pt idx="2189">
                      <c:v>0.93221798617581897</c:v>
                    </c:pt>
                    <c:pt idx="2190">
                      <c:v>0.92465614568680299</c:v>
                    </c:pt>
                    <c:pt idx="2191">
                      <c:v>0.92396189487414004</c:v>
                    </c:pt>
                    <c:pt idx="2192">
                      <c:v>0.91153408579164197</c:v>
                    </c:pt>
                    <c:pt idx="2193">
                      <c:v>0.91740131639363798</c:v>
                    </c:pt>
                    <c:pt idx="2194">
                      <c:v>0.92267482555553404</c:v>
                    </c:pt>
                    <c:pt idx="2195">
                      <c:v>0.92429883376734301</c:v>
                    </c:pt>
                    <c:pt idx="2196">
                      <c:v>0.91893938541688902</c:v>
                    </c:pt>
                    <c:pt idx="2197">
                      <c:v>0.91422065874724201</c:v>
                    </c:pt>
                    <c:pt idx="2198">
                      <c:v>0.91553780106802096</c:v>
                    </c:pt>
                    <c:pt idx="2199">
                      <c:v>0.92633722290373699</c:v>
                    </c:pt>
                    <c:pt idx="2200">
                      <c:v>0.91587787391018805</c:v>
                    </c:pt>
                    <c:pt idx="2201">
                      <c:v>0.90197921682195004</c:v>
                    </c:pt>
                    <c:pt idx="2202">
                      <c:v>0.90500411930415103</c:v>
                    </c:pt>
                    <c:pt idx="2203">
                      <c:v>0.90188456827022201</c:v>
                    </c:pt>
                    <c:pt idx="2204">
                      <c:v>0.90358193061627801</c:v>
                    </c:pt>
                    <c:pt idx="2205">
                      <c:v>0.88701258353650603</c:v>
                    </c:pt>
                    <c:pt idx="2206">
                      <c:v>0.89162050457604902</c:v>
                    </c:pt>
                    <c:pt idx="2207">
                      <c:v>0.893939777159383</c:v>
                    </c:pt>
                    <c:pt idx="2208">
                      <c:v>0.90145568351856697</c:v>
                    </c:pt>
                    <c:pt idx="2209">
                      <c:v>0.90478176136215704</c:v>
                    </c:pt>
                    <c:pt idx="2210">
                      <c:v>0.90911379473336096</c:v>
                    </c:pt>
                    <c:pt idx="2211">
                      <c:v>0.91075639617438298</c:v>
                    </c:pt>
                    <c:pt idx="2212">
                      <c:v>0.90868508375408297</c:v>
                    </c:pt>
                    <c:pt idx="2213">
                      <c:v>0.91817683984649601</c:v>
                    </c:pt>
                    <c:pt idx="2214">
                      <c:v>0.92458505632918897</c:v>
                    </c:pt>
                    <c:pt idx="2215">
                      <c:v>0.92585919726083199</c:v>
                    </c:pt>
                    <c:pt idx="2216">
                      <c:v>0.92568846108887204</c:v>
                    </c:pt>
                    <c:pt idx="2217">
                      <c:v>0.94879616326291105</c:v>
                    </c:pt>
                    <c:pt idx="2218">
                      <c:v>0.97183793116537898</c:v>
                    </c:pt>
                    <c:pt idx="2219">
                      <c:v>0.97210877612501401</c:v>
                    </c:pt>
                    <c:pt idx="2220">
                      <c:v>0.97919419770230598</c:v>
                    </c:pt>
                    <c:pt idx="2221">
                      <c:v>1.0112245384423</c:v>
                    </c:pt>
                    <c:pt idx="2222">
                      <c:v>1.02529561018524</c:v>
                    </c:pt>
                    <c:pt idx="2223">
                      <c:v>1.00315951295436</c:v>
                    </c:pt>
                    <c:pt idx="2224">
                      <c:v>0.99348721432450604</c:v>
                    </c:pt>
                    <c:pt idx="2225">
                      <c:v>0.98034426833397004</c:v>
                    </c:pt>
                    <c:pt idx="2226">
                      <c:v>0.96503495072575096</c:v>
                    </c:pt>
                    <c:pt idx="2227">
                      <c:v>0.96083423056407502</c:v>
                    </c:pt>
                    <c:pt idx="2228">
                      <c:v>0.97727693597681098</c:v>
                    </c:pt>
                    <c:pt idx="2229">
                      <c:v>0.97778251074991696</c:v>
                    </c:pt>
                    <c:pt idx="2230">
                      <c:v>0.98628336209734502</c:v>
                    </c:pt>
                    <c:pt idx="2231">
                      <c:v>0.98261928834333201</c:v>
                    </c:pt>
                    <c:pt idx="2232">
                      <c:v>0.98112110474933101</c:v>
                    </c:pt>
                    <c:pt idx="2233">
                      <c:v>0.95101209358054495</c:v>
                    </c:pt>
                    <c:pt idx="2234">
                      <c:v>0.946703534593753</c:v>
                    </c:pt>
                    <c:pt idx="2235">
                      <c:v>0.90903911101010404</c:v>
                    </c:pt>
                    <c:pt idx="2236">
                      <c:v>0.92268399938107604</c:v>
                    </c:pt>
                    <c:pt idx="2237">
                      <c:v>0.91767105590368803</c:v>
                    </c:pt>
                    <c:pt idx="2238">
                      <c:v>0.91485160847911196</c:v>
                    </c:pt>
                    <c:pt idx="2239">
                      <c:v>0.91622572564934501</c:v>
                    </c:pt>
                    <c:pt idx="2240">
                      <c:v>0.90779452563167895</c:v>
                    </c:pt>
                    <c:pt idx="2241">
                      <c:v>0.89545583939671203</c:v>
                    </c:pt>
                    <c:pt idx="2242">
                      <c:v>0.88752588517106801</c:v>
                    </c:pt>
                    <c:pt idx="2243">
                      <c:v>0.89085240278759903</c:v>
                    </c:pt>
                    <c:pt idx="2244">
                      <c:v>0.89147491910838195</c:v>
                    </c:pt>
                    <c:pt idx="2245">
                      <c:v>0.89177988912287898</c:v>
                    </c:pt>
                    <c:pt idx="2246">
                      <c:v>0.89842184802946601</c:v>
                    </c:pt>
                    <c:pt idx="2247">
                      <c:v>0.90557310941327995</c:v>
                    </c:pt>
                    <c:pt idx="2248">
                      <c:v>0.90833735960948603</c:v>
                    </c:pt>
                    <c:pt idx="2249">
                      <c:v>0.90944776716758502</c:v>
                    </c:pt>
                    <c:pt idx="2250">
                      <c:v>0.90821891588457504</c:v>
                    </c:pt>
                    <c:pt idx="2251">
                      <c:v>0.88371506609380501</c:v>
                    </c:pt>
                    <c:pt idx="2252">
                      <c:v>0.88006267150406303</c:v>
                    </c:pt>
                    <c:pt idx="2253">
                      <c:v>0.83569505422740398</c:v>
                    </c:pt>
                    <c:pt idx="2254">
                      <c:v>0.83749659341804505</c:v>
                    </c:pt>
                    <c:pt idx="2255">
                      <c:v>0.854706853165344</c:v>
                    </c:pt>
                    <c:pt idx="2256">
                      <c:v>0.86361031236113694</c:v>
                    </c:pt>
                    <c:pt idx="2257">
                      <c:v>0.85718652351080504</c:v>
                    </c:pt>
                    <c:pt idx="2258">
                      <c:v>0.85888736976628</c:v>
                    </c:pt>
                    <c:pt idx="2259">
                      <c:v>0.83500008424235295</c:v>
                    </c:pt>
                    <c:pt idx="2260">
                      <c:v>0.83133233240295701</c:v>
                    </c:pt>
                    <c:pt idx="2261">
                      <c:v>0.83593375035661899</c:v>
                    </c:pt>
                    <c:pt idx="2262">
                      <c:v>0.83257466575006001</c:v>
                    </c:pt>
                    <c:pt idx="2263">
                      <c:v>0.83500767141020404</c:v>
                    </c:pt>
                    <c:pt idx="2264">
                      <c:v>0.82660569373792403</c:v>
                    </c:pt>
                    <c:pt idx="2265">
                      <c:v>0.81099320240320805</c:v>
                    </c:pt>
                    <c:pt idx="2266">
                      <c:v>0.80618240031434396</c:v>
                    </c:pt>
                    <c:pt idx="2267">
                      <c:v>0.80933849494958499</c:v>
                    </c:pt>
                    <c:pt idx="2268">
                      <c:v>0.81148380443366797</c:v>
                    </c:pt>
                    <c:pt idx="2269">
                      <c:v>0.803891403105228</c:v>
                    </c:pt>
                    <c:pt idx="2270">
                      <c:v>0.80984413894039897</c:v>
                    </c:pt>
                    <c:pt idx="2271">
                      <c:v>0.807366528840055</c:v>
                    </c:pt>
                    <c:pt idx="2272">
                      <c:v>0.816827931187597</c:v>
                    </c:pt>
                    <c:pt idx="2273">
                      <c:v>0.82659812187314197</c:v>
                    </c:pt>
                    <c:pt idx="2274">
                      <c:v>0.83598560227918695</c:v>
                    </c:pt>
                    <c:pt idx="2275">
                      <c:v>0.84335075064551801</c:v>
                    </c:pt>
                    <c:pt idx="2276">
                      <c:v>0.83766392221863495</c:v>
                    </c:pt>
                    <c:pt idx="2277">
                      <c:v>0.83665163427161904</c:v>
                    </c:pt>
                    <c:pt idx="2278">
                      <c:v>0.82786341021602805</c:v>
                    </c:pt>
                    <c:pt idx="2279">
                      <c:v>0.82547982413450305</c:v>
                    </c:pt>
                    <c:pt idx="2280">
                      <c:v>0.81944463831353898</c:v>
                    </c:pt>
                    <c:pt idx="2281">
                      <c:v>0.80791183729207805</c:v>
                    </c:pt>
                    <c:pt idx="2282">
                      <c:v>0.80961653846002701</c:v>
                    </c:pt>
                    <c:pt idx="2283">
                      <c:v>0.80290611813839396</c:v>
                    </c:pt>
                    <c:pt idx="2284">
                      <c:v>0.82254740086</c:v>
                    </c:pt>
                    <c:pt idx="2285">
                      <c:v>0.82714237269667801</c:v>
                    </c:pt>
                    <c:pt idx="2286">
                      <c:v>0.82490554925808501</c:v>
                    </c:pt>
                    <c:pt idx="2287">
                      <c:v>0.82766719226157004</c:v>
                    </c:pt>
                    <c:pt idx="2288">
                      <c:v>0.82352791278838</c:v>
                    </c:pt>
                    <c:pt idx="2289">
                      <c:v>0.82589801500870896</c:v>
                    </c:pt>
                    <c:pt idx="2290">
                      <c:v>0.82956977838402202</c:v>
                    </c:pt>
                    <c:pt idx="2291">
                      <c:v>0.83091069114664695</c:v>
                    </c:pt>
                    <c:pt idx="2292">
                      <c:v>0.83264674149432305</c:v>
                    </c:pt>
                    <c:pt idx="2293">
                      <c:v>0.83469345299785203</c:v>
                    </c:pt>
                    <c:pt idx="2294">
                      <c:v>0.89747244101029799</c:v>
                    </c:pt>
                    <c:pt idx="2295">
                      <c:v>0.884931718243815</c:v>
                    </c:pt>
                    <c:pt idx="2296">
                      <c:v>0.88545601744175195</c:v>
                    </c:pt>
                    <c:pt idx="2297">
                      <c:v>0.83202850092198899</c:v>
                    </c:pt>
                    <c:pt idx="2298">
                      <c:v>0.82168669996929999</c:v>
                    </c:pt>
                    <c:pt idx="2299">
                      <c:v>0.82505863126671397</c:v>
                    </c:pt>
                    <c:pt idx="2300">
                      <c:v>0.82721089585210394</c:v>
                    </c:pt>
                    <c:pt idx="2301">
                      <c:v>0.82040950551533798</c:v>
                    </c:pt>
                    <c:pt idx="2302">
                      <c:v>0.82478719214691198</c:v>
                    </c:pt>
                    <c:pt idx="2303">
                      <c:v>0.811766990311512</c:v>
                    </c:pt>
                    <c:pt idx="2304">
                      <c:v>0.82338692040305195</c:v>
                    </c:pt>
                    <c:pt idx="2305">
                      <c:v>0.81956704475490905</c:v>
                    </c:pt>
                    <c:pt idx="2306">
                      <c:v>0.81334522312427204</c:v>
                    </c:pt>
                    <c:pt idx="2307">
                      <c:v>0.81132387698144404</c:v>
                    </c:pt>
                    <c:pt idx="2308">
                      <c:v>0.80753527130888503</c:v>
                    </c:pt>
                    <c:pt idx="2309">
                      <c:v>0.79361989270364297</c:v>
                    </c:pt>
                    <c:pt idx="2310">
                      <c:v>0.79620516339369696</c:v>
                    </c:pt>
                    <c:pt idx="2311">
                      <c:v>0.78956680366799503</c:v>
                    </c:pt>
                    <c:pt idx="2312">
                      <c:v>0.79110965141725698</c:v>
                    </c:pt>
                    <c:pt idx="2313">
                      <c:v>0.79159350506006299</c:v>
                    </c:pt>
                    <c:pt idx="2314">
                      <c:v>0.79767437053819201</c:v>
                    </c:pt>
                    <c:pt idx="2315">
                      <c:v>0.77921721742535799</c:v>
                    </c:pt>
                    <c:pt idx="2316">
                      <c:v>0.78637043412919105</c:v>
                    </c:pt>
                    <c:pt idx="2317">
                      <c:v>0.77874366033167697</c:v>
                    </c:pt>
                    <c:pt idx="2318">
                      <c:v>0.79635340748489403</c:v>
                    </c:pt>
                    <c:pt idx="2319">
                      <c:v>0.79404383422230396</c:v>
                    </c:pt>
                    <c:pt idx="2320">
                      <c:v>0.78225109984897501</c:v>
                    </c:pt>
                    <c:pt idx="2321">
                      <c:v>0.77532434773117098</c:v>
                    </c:pt>
                    <c:pt idx="2322">
                      <c:v>0.77768674329363396</c:v>
                    </c:pt>
                    <c:pt idx="2323">
                      <c:v>0.77592240472498197</c:v>
                    </c:pt>
                    <c:pt idx="2324">
                      <c:v>0.77144333029198997</c:v>
                    </c:pt>
                    <c:pt idx="2325">
                      <c:v>0.77498091901775301</c:v>
                    </c:pt>
                    <c:pt idx="2326">
                      <c:v>0.78950794281653802</c:v>
                    </c:pt>
                    <c:pt idx="2327">
                      <c:v>0.83454060504237404</c:v>
                    </c:pt>
                    <c:pt idx="2328">
                      <c:v>0.83527341111615205</c:v>
                    </c:pt>
                    <c:pt idx="2329">
                      <c:v>0.81986000352428501</c:v>
                    </c:pt>
                    <c:pt idx="2330">
                      <c:v>0.79307322654227597</c:v>
                    </c:pt>
                    <c:pt idx="2331">
                      <c:v>0.780639750438201</c:v>
                    </c:pt>
                    <c:pt idx="2332">
                      <c:v>0.78043787233930495</c:v>
                    </c:pt>
                    <c:pt idx="2333">
                      <c:v>0.78667736160923896</c:v>
                    </c:pt>
                    <c:pt idx="2334">
                      <c:v>0.773100835615814</c:v>
                    </c:pt>
                    <c:pt idx="2335">
                      <c:v>0.77515960033457498</c:v>
                    </c:pt>
                    <c:pt idx="2336">
                      <c:v>0.77425770819657602</c:v>
                    </c:pt>
                    <c:pt idx="2337">
                      <c:v>0.76941706678334398</c:v>
                    </c:pt>
                    <c:pt idx="2338">
                      <c:v>0.76459879975231304</c:v>
                    </c:pt>
                    <c:pt idx="2339">
                      <c:v>0.76710272849548</c:v>
                    </c:pt>
                    <c:pt idx="2340">
                      <c:v>0.75379435675307604</c:v>
                    </c:pt>
                    <c:pt idx="2341">
                      <c:v>0.75511230195330703</c:v>
                    </c:pt>
                    <c:pt idx="2342">
                      <c:v>0.76302665492570199</c:v>
                    </c:pt>
                    <c:pt idx="2343">
                      <c:v>0.75469720435084897</c:v>
                    </c:pt>
                    <c:pt idx="2344">
                      <c:v>0.76009556542505297</c:v>
                    </c:pt>
                    <c:pt idx="2345">
                      <c:v>0.77114904317767596</c:v>
                    </c:pt>
                    <c:pt idx="2346">
                      <c:v>0.76735839216400203</c:v>
                    </c:pt>
                    <c:pt idx="2347">
                      <c:v>0.77580737363213204</c:v>
                    </c:pt>
                    <c:pt idx="2348">
                      <c:v>0.77541682731119499</c:v>
                    </c:pt>
                    <c:pt idx="2349">
                      <c:v>0.77377475746874602</c:v>
                    </c:pt>
                    <c:pt idx="2350">
                      <c:v>0.75924250114597103</c:v>
                    </c:pt>
                    <c:pt idx="2351">
                      <c:v>0.75977647872404097</c:v>
                    </c:pt>
                    <c:pt idx="2352">
                      <c:v>0.77042840261022405</c:v>
                    </c:pt>
                    <c:pt idx="2353">
                      <c:v>0.74844047099279398</c:v>
                    </c:pt>
                    <c:pt idx="2354">
                      <c:v>0.739166657205655</c:v>
                    </c:pt>
                    <c:pt idx="2355">
                      <c:v>0.72999178450476698</c:v>
                    </c:pt>
                    <c:pt idx="2356">
                      <c:v>0.73285175256025603</c:v>
                    </c:pt>
                    <c:pt idx="2357">
                      <c:v>0.74071607553123298</c:v>
                    </c:pt>
                    <c:pt idx="2358">
                      <c:v>0.741466712176442</c:v>
                    </c:pt>
                    <c:pt idx="2359">
                      <c:v>0.74410832150066797</c:v>
                    </c:pt>
                    <c:pt idx="2360">
                      <c:v>0.72477570683916404</c:v>
                    </c:pt>
                    <c:pt idx="2361">
                      <c:v>0.71934865371084999</c:v>
                    </c:pt>
                    <c:pt idx="2362">
                      <c:v>0.71956024006389097</c:v>
                    </c:pt>
                    <c:pt idx="2363">
                      <c:v>0.72105052892212296</c:v>
                    </c:pt>
                    <c:pt idx="2364">
                      <c:v>0.72975588118589396</c:v>
                    </c:pt>
                    <c:pt idx="2365">
                      <c:v>0.73151193720118002</c:v>
                    </c:pt>
                    <c:pt idx="2366">
                      <c:v>0.73034401508902003</c:v>
                    </c:pt>
                    <c:pt idx="2367">
                      <c:v>0.73317498047575902</c:v>
                    </c:pt>
                    <c:pt idx="2368">
                      <c:v>0.77953777940789504</c:v>
                    </c:pt>
                    <c:pt idx="2369">
                      <c:v>0.75907167882800797</c:v>
                    </c:pt>
                    <c:pt idx="2370">
                      <c:v>0.76935623035123102</c:v>
                    </c:pt>
                    <c:pt idx="2371">
                      <c:v>0.773107244707537</c:v>
                    </c:pt>
                    <c:pt idx="2372">
                      <c:v>0.77254849895400302</c:v>
                    </c:pt>
                    <c:pt idx="2373">
                      <c:v>0.76316774608983695</c:v>
                    </c:pt>
                    <c:pt idx="2374">
                      <c:v>0.76102638923910204</c:v>
                    </c:pt>
                    <c:pt idx="2375">
                      <c:v>0.78071776305646101</c:v>
                    </c:pt>
                    <c:pt idx="2376">
                      <c:v>0.833535767046794</c:v>
                    </c:pt>
                    <c:pt idx="2377">
                      <c:v>0.83948491130744096</c:v>
                    </c:pt>
                    <c:pt idx="2378">
                      <c:v>0.84811090502683195</c:v>
                    </c:pt>
                    <c:pt idx="2379">
                      <c:v>0.87207701024087503</c:v>
                    </c:pt>
                    <c:pt idx="2380">
                      <c:v>0.92835295008324104</c:v>
                    </c:pt>
                    <c:pt idx="2381">
                      <c:v>0.96988626685830803</c:v>
                    </c:pt>
                    <c:pt idx="2382">
                      <c:v>0.96844112357961198</c:v>
                    </c:pt>
                    <c:pt idx="2383">
                      <c:v>0.97324811063752303</c:v>
                    </c:pt>
                    <c:pt idx="2384">
                      <c:v>0.94456857035687602</c:v>
                    </c:pt>
                    <c:pt idx="2385">
                      <c:v>0.929482429836472</c:v>
                    </c:pt>
                    <c:pt idx="2386">
                      <c:v>0.92842688097356296</c:v>
                    </c:pt>
                    <c:pt idx="2387">
                      <c:v>0.93122619002264995</c:v>
                    </c:pt>
                    <c:pt idx="2388">
                      <c:v>0.92869609223362004</c:v>
                    </c:pt>
                    <c:pt idx="2389">
                      <c:v>0.98767910666127101</c:v>
                    </c:pt>
                    <c:pt idx="2390">
                      <c:v>1.01793052561218</c:v>
                    </c:pt>
                    <c:pt idx="2391">
                      <c:v>0.98815687267119401</c:v>
                    </c:pt>
                    <c:pt idx="2392">
                      <c:v>0.98628764584057005</c:v>
                    </c:pt>
                    <c:pt idx="2393">
                      <c:v>0.94258233212814402</c:v>
                    </c:pt>
                    <c:pt idx="2394">
                      <c:v>0.95049385122494601</c:v>
                    </c:pt>
                    <c:pt idx="2395">
                      <c:v>0.96666456522976696</c:v>
                    </c:pt>
                    <c:pt idx="2396">
                      <c:v>0.99868732859400999</c:v>
                    </c:pt>
                    <c:pt idx="2397">
                      <c:v>0.98298783823053903</c:v>
                    </c:pt>
                    <c:pt idx="2398">
                      <c:v>1.00146934260034</c:v>
                    </c:pt>
                    <c:pt idx="2399">
                      <c:v>1.01234507085048</c:v>
                    </c:pt>
                    <c:pt idx="2400">
                      <c:v>1.0159824172182299</c:v>
                    </c:pt>
                    <c:pt idx="2401">
                      <c:v>1.0020726346793001</c:v>
                    </c:pt>
                    <c:pt idx="2402">
                      <c:v>0.958177176569043</c:v>
                    </c:pt>
                    <c:pt idx="2403">
                      <c:v>0.93144068027280802</c:v>
                    </c:pt>
                    <c:pt idx="2404">
                      <c:v>1.0072999285289701</c:v>
                    </c:pt>
                    <c:pt idx="2405">
                      <c:v>1.0258791507179399</c:v>
                    </c:pt>
                    <c:pt idx="2406">
                      <c:v>1.0979562260017199</c:v>
                    </c:pt>
                    <c:pt idx="2407">
                      <c:v>1.11898937409062</c:v>
                    </c:pt>
                    <c:pt idx="2408">
                      <c:v>1.1467030866457399</c:v>
                    </c:pt>
                    <c:pt idx="2409">
                      <c:v>1.2315726552981301</c:v>
                    </c:pt>
                    <c:pt idx="2410">
                      <c:v>1.27030515849649</c:v>
                    </c:pt>
                    <c:pt idx="2411">
                      <c:v>1.27391048069596</c:v>
                    </c:pt>
                    <c:pt idx="2412">
                      <c:v>1.24586980042436</c:v>
                    </c:pt>
                    <c:pt idx="2413">
                      <c:v>1.20743101544367</c:v>
                    </c:pt>
                    <c:pt idx="2414">
                      <c:v>1.12842451280878</c:v>
                    </c:pt>
                    <c:pt idx="2415">
                      <c:v>1.1267324602650299</c:v>
                    </c:pt>
                    <c:pt idx="2416">
                      <c:v>1.1259429501220699</c:v>
                    </c:pt>
                    <c:pt idx="2417">
                      <c:v>1.10563398392219</c:v>
                    </c:pt>
                    <c:pt idx="2418">
                      <c:v>1.1123072981809401</c:v>
                    </c:pt>
                    <c:pt idx="2419">
                      <c:v>1.13186149132778</c:v>
                    </c:pt>
                    <c:pt idx="2420">
                      <c:v>1.1286756282674799</c:v>
                    </c:pt>
                    <c:pt idx="2421">
                      <c:v>1.1395910525447599</c:v>
                    </c:pt>
                    <c:pt idx="2422">
                      <c:v>1.15135834778146</c:v>
                    </c:pt>
                    <c:pt idx="2423">
                      <c:v>1.16827594951853</c:v>
                    </c:pt>
                    <c:pt idx="2424">
                      <c:v>1.16700276833967</c:v>
                    </c:pt>
                    <c:pt idx="2425">
                      <c:v>1.1494478598845801</c:v>
                    </c:pt>
                    <c:pt idx="2426">
                      <c:v>1.1187726894385699</c:v>
                    </c:pt>
                    <c:pt idx="2427">
                      <c:v>1.1363934926641599</c:v>
                    </c:pt>
                    <c:pt idx="2428">
                      <c:v>1.1633260975545701</c:v>
                    </c:pt>
                    <c:pt idx="2429">
                      <c:v>1.1670030330682699</c:v>
                    </c:pt>
                    <c:pt idx="2430">
                      <c:v>1.1709292687777699</c:v>
                    </c:pt>
                    <c:pt idx="2431">
                      <c:v>1.1917068989078301</c:v>
                    </c:pt>
                    <c:pt idx="2432">
                      <c:v>1.1962784215343301</c:v>
                    </c:pt>
                    <c:pt idx="2433">
                      <c:v>1.2026691572291801</c:v>
                    </c:pt>
                    <c:pt idx="2434">
                      <c:v>1.2108701345745001</c:v>
                    </c:pt>
                    <c:pt idx="2435">
                      <c:v>1.21682097954617</c:v>
                    </c:pt>
                    <c:pt idx="2436">
                      <c:v>1.17796057185572</c:v>
                    </c:pt>
                    <c:pt idx="2437">
                      <c:v>1.0587091870388401</c:v>
                    </c:pt>
                    <c:pt idx="2438">
                      <c:v>1.0425319166893201</c:v>
                    </c:pt>
                    <c:pt idx="2439">
                      <c:v>1.00109722113529</c:v>
                    </c:pt>
                    <c:pt idx="2440">
                      <c:v>0.99020788260436798</c:v>
                    </c:pt>
                    <c:pt idx="2441">
                      <c:v>0.978030630734816</c:v>
                    </c:pt>
                    <c:pt idx="2442">
                      <c:v>0.98810057144474595</c:v>
                    </c:pt>
                    <c:pt idx="2443">
                      <c:v>0.99353055044111305</c:v>
                    </c:pt>
                    <c:pt idx="2444">
                      <c:v>0.99880109213398605</c:v>
                    </c:pt>
                    <c:pt idx="2445">
                      <c:v>1.0228496581901401</c:v>
                    </c:pt>
                    <c:pt idx="2446">
                      <c:v>1.0487729363410401</c:v>
                    </c:pt>
                    <c:pt idx="2447">
                      <c:v>1.09777941719267</c:v>
                    </c:pt>
                    <c:pt idx="2448">
                      <c:v>1.13386313732512</c:v>
                    </c:pt>
                    <c:pt idx="2449">
                      <c:v>1.14961240911773</c:v>
                    </c:pt>
                    <c:pt idx="2450">
                      <c:v>1.17303526402384</c:v>
                    </c:pt>
                    <c:pt idx="2451">
                      <c:v>1.1834187528202</c:v>
                    </c:pt>
                    <c:pt idx="2452">
                      <c:v>1.2655468455527501</c:v>
                    </c:pt>
                    <c:pt idx="2453">
                      <c:v>1.2951239360017099</c:v>
                    </c:pt>
                    <c:pt idx="2454">
                      <c:v>1.31911538092257</c:v>
                    </c:pt>
                    <c:pt idx="2455">
                      <c:v>1.3392863222575999</c:v>
                    </c:pt>
                    <c:pt idx="2456">
                      <c:v>1.36401402507406</c:v>
                    </c:pt>
                    <c:pt idx="2457">
                      <c:v>1.3521932863173201</c:v>
                    </c:pt>
                    <c:pt idx="2458">
                      <c:v>1.3283839180474</c:v>
                    </c:pt>
                    <c:pt idx="2459">
                      <c:v>1.3054519996101599</c:v>
                    </c:pt>
                    <c:pt idx="2460">
                      <c:v>1.29917236462298</c:v>
                    </c:pt>
                    <c:pt idx="2461">
                      <c:v>1.2888105812367601</c:v>
                    </c:pt>
                    <c:pt idx="2462">
                      <c:v>1.3214765609863299</c:v>
                    </c:pt>
                    <c:pt idx="2463">
                      <c:v>1.3259279063432401</c:v>
                    </c:pt>
                    <c:pt idx="2464">
                      <c:v>1.3186182607286201</c:v>
                    </c:pt>
                    <c:pt idx="2465">
                      <c:v>1.31216045021799</c:v>
                    </c:pt>
                    <c:pt idx="2466">
                      <c:v>1.3142550416852301</c:v>
                    </c:pt>
                    <c:pt idx="2467">
                      <c:v>1.3258459795822299</c:v>
                    </c:pt>
                    <c:pt idx="2468">
                      <c:v>1.3134112698095499</c:v>
                    </c:pt>
                    <c:pt idx="2469">
                      <c:v>1.30706838389955</c:v>
                    </c:pt>
                    <c:pt idx="2470">
                      <c:v>1.3009707419086001</c:v>
                    </c:pt>
                    <c:pt idx="2471">
                      <c:v>1.3016803743151799</c:v>
                    </c:pt>
                    <c:pt idx="2472">
                      <c:v>1.32576546475879</c:v>
                    </c:pt>
                    <c:pt idx="2473">
                      <c:v>1.3166505428534101</c:v>
                    </c:pt>
                    <c:pt idx="2474">
                      <c:v>1.2980832776244899</c:v>
                    </c:pt>
                    <c:pt idx="2475">
                      <c:v>1.3074142279896801</c:v>
                    </c:pt>
                    <c:pt idx="2476">
                      <c:v>1.3070112643509799</c:v>
                    </c:pt>
                    <c:pt idx="2477">
                      <c:v>1.3090148761390099</c:v>
                    </c:pt>
                    <c:pt idx="2478">
                      <c:v>1.27356451395888</c:v>
                    </c:pt>
                    <c:pt idx="2479">
                      <c:v>1.22290905537128</c:v>
                    </c:pt>
                    <c:pt idx="2480">
                      <c:v>1.2172006662562</c:v>
                    </c:pt>
                    <c:pt idx="2481">
                      <c:v>1.2084716189724201</c:v>
                    </c:pt>
                    <c:pt idx="2482">
                      <c:v>1.1746649253647701</c:v>
                    </c:pt>
                    <c:pt idx="2483">
                      <c:v>1.13692544438126</c:v>
                    </c:pt>
                    <c:pt idx="2484">
                      <c:v>1.1261260227360801</c:v>
                    </c:pt>
                    <c:pt idx="2485">
                      <c:v>1.1157743975316701</c:v>
                    </c:pt>
                    <c:pt idx="2486">
                      <c:v>1.0667024434363499</c:v>
                    </c:pt>
                    <c:pt idx="2487">
                      <c:v>1.04348694253548</c:v>
                    </c:pt>
                    <c:pt idx="2488">
                      <c:v>1.0411148563552</c:v>
                    </c:pt>
                    <c:pt idx="2489">
                      <c:v>1.0219788944171999</c:v>
                    </c:pt>
                    <c:pt idx="2490">
                      <c:v>1.0082998893399899</c:v>
                    </c:pt>
                    <c:pt idx="2491">
                      <c:v>0.99986923296114105</c:v>
                    </c:pt>
                    <c:pt idx="2492">
                      <c:v>0.98667323735358203</c:v>
                    </c:pt>
                    <c:pt idx="2493">
                      <c:v>0.98453982827147701</c:v>
                    </c:pt>
                    <c:pt idx="2494">
                      <c:v>0.977297828131383</c:v>
                    </c:pt>
                    <c:pt idx="2495">
                      <c:v>0.98174305162835795</c:v>
                    </c:pt>
                    <c:pt idx="2496">
                      <c:v>0.991758296403489</c:v>
                    </c:pt>
                    <c:pt idx="2497">
                      <c:v>1.0064273908599199</c:v>
                    </c:pt>
                    <c:pt idx="2498">
                      <c:v>1.00565416297939</c:v>
                    </c:pt>
                    <c:pt idx="2499">
                      <c:v>1.0006173809503101</c:v>
                    </c:pt>
                    <c:pt idx="2500">
                      <c:v>1.0012402835486001</c:v>
                    </c:pt>
                    <c:pt idx="2501">
                      <c:v>0.99181891740161998</c:v>
                    </c:pt>
                    <c:pt idx="2502">
                      <c:v>1.0154278986979499</c:v>
                    </c:pt>
                    <c:pt idx="2503">
                      <c:v>1.0278473549882701</c:v>
                    </c:pt>
                    <c:pt idx="2504">
                      <c:v>1.03168115222003</c:v>
                    </c:pt>
                    <c:pt idx="2505">
                      <c:v>1.0393709481156701</c:v>
                    </c:pt>
                    <c:pt idx="2506">
                      <c:v>1.0458370689679599</c:v>
                    </c:pt>
                    <c:pt idx="2507">
                      <c:v>1.0634537911400399</c:v>
                    </c:pt>
                    <c:pt idx="2508">
                      <c:v>1.05905248375664</c:v>
                    </c:pt>
                    <c:pt idx="2509">
                      <c:v>1.0563446680950099</c:v>
                    </c:pt>
                    <c:pt idx="2510">
                      <c:v>1.0351238281917099</c:v>
                    </c:pt>
                    <c:pt idx="2511">
                      <c:v>1.02294679872872</c:v>
                    </c:pt>
                    <c:pt idx="2512">
                      <c:v>0.96786074062054805</c:v>
                    </c:pt>
                    <c:pt idx="2513">
                      <c:v>0.95221389132605505</c:v>
                    </c:pt>
                    <c:pt idx="2514">
                      <c:v>0.92482205439441201</c:v>
                    </c:pt>
                    <c:pt idx="2515">
                      <c:v>0.89999654724526201</c:v>
                    </c:pt>
                    <c:pt idx="2516">
                      <c:v>0.89137760143190603</c:v>
                    </c:pt>
                    <c:pt idx="2517">
                      <c:v>0.88878373327330695</c:v>
                    </c:pt>
                    <c:pt idx="2518">
                      <c:v>0.88847558297693796</c:v>
                    </c:pt>
                    <c:pt idx="2519">
                      <c:v>0.88381567815521</c:v>
                    </c:pt>
                    <c:pt idx="2520">
                      <c:v>0.89254969471713197</c:v>
                    </c:pt>
                    <c:pt idx="2521">
                      <c:v>0.902247352503739</c:v>
                    </c:pt>
                    <c:pt idx="2522">
                      <c:v>0.88861141432989799</c:v>
                    </c:pt>
                    <c:pt idx="2523">
                      <c:v>0.89827915410783199</c:v>
                    </c:pt>
                    <c:pt idx="2524">
                      <c:v>0.90503613393383198</c:v>
                    </c:pt>
                    <c:pt idx="2525">
                      <c:v>0.91510307350932896</c:v>
                    </c:pt>
                    <c:pt idx="2526">
                      <c:v>0.91886399681965403</c:v>
                    </c:pt>
                    <c:pt idx="2527">
                      <c:v>0.90154345525122004</c:v>
                    </c:pt>
                    <c:pt idx="2528">
                      <c:v>0.88906536190362095</c:v>
                    </c:pt>
                    <c:pt idx="2529">
                      <c:v>0.89092206915598604</c:v>
                    </c:pt>
                    <c:pt idx="2530">
                      <c:v>0.88812826201888095</c:v>
                    </c:pt>
                    <c:pt idx="2531">
                      <c:v>0.87670615190734003</c:v>
                    </c:pt>
                    <c:pt idx="2532">
                      <c:v>0.86196036532103804</c:v>
                    </c:pt>
                    <c:pt idx="2533">
                      <c:v>0.85578004219177894</c:v>
                    </c:pt>
                    <c:pt idx="2534">
                      <c:v>0.84223041708667001</c:v>
                    </c:pt>
                    <c:pt idx="2535">
                      <c:v>0.84279021570016999</c:v>
                    </c:pt>
                    <c:pt idx="2536">
                      <c:v>0.84949434180405003</c:v>
                    </c:pt>
                    <c:pt idx="2537">
                      <c:v>0.85770349465495299</c:v>
                    </c:pt>
                    <c:pt idx="2538">
                      <c:v>0.86119800291590498</c:v>
                    </c:pt>
                    <c:pt idx="2539">
                      <c:v>0.89223099654346705</c:v>
                    </c:pt>
                    <c:pt idx="2540">
                      <c:v>0.915343737423299</c:v>
                    </c:pt>
                    <c:pt idx="2541">
                      <c:v>0.92907427899597705</c:v>
                    </c:pt>
                    <c:pt idx="2542">
                      <c:v>0.92252010413490504</c:v>
                    </c:pt>
                    <c:pt idx="2543">
                      <c:v>0.90341315051067494</c:v>
                    </c:pt>
                    <c:pt idx="2544">
                      <c:v>0.89679606591531502</c:v>
                    </c:pt>
                    <c:pt idx="2545">
                      <c:v>0.89704870686944604</c:v>
                    </c:pt>
                    <c:pt idx="2546">
                      <c:v>0.90032987094751304</c:v>
                    </c:pt>
                    <c:pt idx="2547">
                      <c:v>0.89970403388977405</c:v>
                    </c:pt>
                    <c:pt idx="2548">
                      <c:v>0.90407959419592598</c:v>
                    </c:pt>
                    <c:pt idx="2549">
                      <c:v>0.87593837876316005</c:v>
                    </c:pt>
                    <c:pt idx="2550">
                      <c:v>0.90239793722179096</c:v>
                    </c:pt>
                    <c:pt idx="2551">
                      <c:v>0.90905193365860604</c:v>
                    </c:pt>
                    <c:pt idx="2552">
                      <c:v>0.90940008702770403</c:v>
                    </c:pt>
                    <c:pt idx="2553">
                      <c:v>0.90703687520326703</c:v>
                    </c:pt>
                    <c:pt idx="2554">
                      <c:v>0.91529068197896801</c:v>
                    </c:pt>
                    <c:pt idx="2555">
                      <c:v>0.90283598494291994</c:v>
                    </c:pt>
                    <c:pt idx="2556">
                      <c:v>0.89507650074900702</c:v>
                    </c:pt>
                    <c:pt idx="2557">
                      <c:v>0.90188219646210799</c:v>
                    </c:pt>
                    <c:pt idx="2558">
                      <c:v>0.89395164207988997</c:v>
                    </c:pt>
                    <c:pt idx="2559">
                      <c:v>0.84608610476437396</c:v>
                    </c:pt>
                    <c:pt idx="2560">
                      <c:v>0.92539536709186299</c:v>
                    </c:pt>
                    <c:pt idx="2561">
                      <c:v>0.93264052622493998</c:v>
                    </c:pt>
                    <c:pt idx="2562">
                      <c:v>0.93010712581912403</c:v>
                    </c:pt>
                    <c:pt idx="2563">
                      <c:v>0.914397898678034</c:v>
                    </c:pt>
                    <c:pt idx="2564">
                      <c:v>0.88960757665910595</c:v>
                    </c:pt>
                    <c:pt idx="2565">
                      <c:v>0.898914355746811</c:v>
                    </c:pt>
                    <c:pt idx="2566">
                      <c:v>0.90369816863488905</c:v>
                    </c:pt>
                    <c:pt idx="2567">
                      <c:v>0.90941861408304603</c:v>
                    </c:pt>
                    <c:pt idx="2568">
                      <c:v>0.91908097224874696</c:v>
                    </c:pt>
                    <c:pt idx="2569">
                      <c:v>0.98076578735426201</c:v>
                    </c:pt>
                    <c:pt idx="2570">
                      <c:v>0.97682282750362504</c:v>
                    </c:pt>
                    <c:pt idx="2571">
                      <c:v>1.0348929849856801</c:v>
                    </c:pt>
                    <c:pt idx="2572">
                      <c:v>1.04085614590763</c:v>
                    </c:pt>
                    <c:pt idx="2573">
                      <c:v>1.03411219089738</c:v>
                    </c:pt>
                    <c:pt idx="2574">
                      <c:v>1.0248903169141099</c:v>
                    </c:pt>
                    <c:pt idx="2575">
                      <c:v>1.02746311149542</c:v>
                    </c:pt>
                    <c:pt idx="2576">
                      <c:v>1.02956102344656</c:v>
                    </c:pt>
                    <c:pt idx="2577">
                      <c:v>1.0411530158367699</c:v>
                    </c:pt>
                    <c:pt idx="2578">
                      <c:v>1.0744410199518799</c:v>
                    </c:pt>
                    <c:pt idx="2579">
                      <c:v>1.1138180105541</c:v>
                    </c:pt>
                    <c:pt idx="2580">
                      <c:v>1.1418239064262501</c:v>
                    </c:pt>
                    <c:pt idx="2581">
                      <c:v>1.1173549277863899</c:v>
                    </c:pt>
                    <c:pt idx="2582">
                      <c:v>1.10780114250148</c:v>
                    </c:pt>
                    <c:pt idx="2583">
                      <c:v>1.06775404825985</c:v>
                    </c:pt>
                    <c:pt idx="2584">
                      <c:v>1.0423720297328301</c:v>
                    </c:pt>
                    <c:pt idx="2585">
                      <c:v>1.0597714270153</c:v>
                    </c:pt>
                    <c:pt idx="2586">
                      <c:v>1.0892210834246601</c:v>
                    </c:pt>
                    <c:pt idx="2587">
                      <c:v>1.11232634772334</c:v>
                    </c:pt>
                    <c:pt idx="2588">
                      <c:v>1.1303089919087399</c:v>
                    </c:pt>
                    <c:pt idx="2589">
                      <c:v>1.1252424241343699</c:v>
                    </c:pt>
                    <c:pt idx="2590">
                      <c:v>1.11788933932056</c:v>
                    </c:pt>
                    <c:pt idx="2591">
                      <c:v>1.1071470329269599</c:v>
                    </c:pt>
                    <c:pt idx="2592">
                      <c:v>1.04685130097115</c:v>
                    </c:pt>
                    <c:pt idx="2593">
                      <c:v>1.0402547883879401</c:v>
                    </c:pt>
                    <c:pt idx="2594">
                      <c:v>1.0181557809656701</c:v>
                    </c:pt>
                    <c:pt idx="2595">
                      <c:v>1.0449049247929001</c:v>
                    </c:pt>
                    <c:pt idx="2596">
                      <c:v>1.05463585372672</c:v>
                    </c:pt>
                    <c:pt idx="2597">
                      <c:v>1.0579344914073401</c:v>
                    </c:pt>
                    <c:pt idx="2598">
                      <c:v>1.05282882148409</c:v>
                    </c:pt>
                    <c:pt idx="2599">
                      <c:v>1.0570408364735799</c:v>
                    </c:pt>
                    <c:pt idx="2600">
                      <c:v>1.0611457407718601</c:v>
                    </c:pt>
                    <c:pt idx="2601">
                      <c:v>1.06183270419166</c:v>
                    </c:pt>
                    <c:pt idx="2602">
                      <c:v>1.06082378231498</c:v>
                    </c:pt>
                    <c:pt idx="2603">
                      <c:v>1.0458048512699201</c:v>
                    </c:pt>
                    <c:pt idx="2604">
                      <c:v>1.0523098286260799</c:v>
                    </c:pt>
                    <c:pt idx="2605">
                      <c:v>1.05250091754549</c:v>
                    </c:pt>
                    <c:pt idx="2606">
                      <c:v>1.0547312038421199</c:v>
                    </c:pt>
                    <c:pt idx="2607">
                      <c:v>1.06730775015988</c:v>
                    </c:pt>
                    <c:pt idx="2608">
                      <c:v>1.0982690206983901</c:v>
                    </c:pt>
                    <c:pt idx="2609">
                      <c:v>1.1222317733348901</c:v>
                    </c:pt>
                    <c:pt idx="2610">
                      <c:v>1.1419321488408001</c:v>
                    </c:pt>
                    <c:pt idx="2611">
                      <c:v>1.14171311668431</c:v>
                    </c:pt>
                    <c:pt idx="2612">
                      <c:v>1.1735451427193599</c:v>
                    </c:pt>
                    <c:pt idx="2613">
                      <c:v>1.2305942542416699</c:v>
                    </c:pt>
                    <c:pt idx="2614">
                      <c:v>1.2695634109143299</c:v>
                    </c:pt>
                    <c:pt idx="2615">
                      <c:v>1.29027481009621</c:v>
                    </c:pt>
                    <c:pt idx="2616">
                      <c:v>1.2901121595192799</c:v>
                    </c:pt>
                    <c:pt idx="2617">
                      <c:v>1.3374828661048701</c:v>
                    </c:pt>
                    <c:pt idx="2618">
                      <c:v>1.41587048358673</c:v>
                    </c:pt>
                    <c:pt idx="2619">
                      <c:v>1.3821536852996801</c:v>
                    </c:pt>
                    <c:pt idx="2620">
                      <c:v>1.3400410265782501</c:v>
                    </c:pt>
                    <c:pt idx="2621">
                      <c:v>1.2827208954206299</c:v>
                    </c:pt>
                    <c:pt idx="2622">
                      <c:v>1.27987163397009</c:v>
                    </c:pt>
                    <c:pt idx="2623">
                      <c:v>1.2646319045530099</c:v>
                    </c:pt>
                    <c:pt idx="2624">
                      <c:v>1.26889907130152</c:v>
                    </c:pt>
                    <c:pt idx="2625">
                      <c:v>1.1992062023940899</c:v>
                    </c:pt>
                    <c:pt idx="2626">
                      <c:v>1.2003179081598001</c:v>
                    </c:pt>
                    <c:pt idx="2627">
                      <c:v>1.2089292315192399</c:v>
                    </c:pt>
                    <c:pt idx="2628">
                      <c:v>1.2035735883313301</c:v>
                    </c:pt>
                    <c:pt idx="2629">
                      <c:v>1.2107790249292301</c:v>
                    </c:pt>
                    <c:pt idx="2630">
                      <c:v>1.1760431970459899</c:v>
                    </c:pt>
                    <c:pt idx="2631">
                      <c:v>1.1229329800108001</c:v>
                    </c:pt>
                    <c:pt idx="2632">
                      <c:v>1.1404383736150101</c:v>
                    </c:pt>
                    <c:pt idx="2633">
                      <c:v>1.17355109018294</c:v>
                    </c:pt>
                    <c:pt idx="2634">
                      <c:v>1.20180282302576</c:v>
                    </c:pt>
                    <c:pt idx="2635">
                      <c:v>1.2521188638426</c:v>
                    </c:pt>
                    <c:pt idx="2636">
                      <c:v>1.2643350658914101</c:v>
                    </c:pt>
                    <c:pt idx="2637">
                      <c:v>1.28536569350334</c:v>
                    </c:pt>
                    <c:pt idx="2638">
                      <c:v>1.24850519521548</c:v>
                    </c:pt>
                    <c:pt idx="2639">
                      <c:v>1.2501370542896599</c:v>
                    </c:pt>
                    <c:pt idx="2640">
                      <c:v>1.23742618198907</c:v>
                    </c:pt>
                    <c:pt idx="2641">
                      <c:v>1.23041594894517</c:v>
                    </c:pt>
                    <c:pt idx="2642">
                      <c:v>1.1828427220133</c:v>
                    </c:pt>
                    <c:pt idx="2643">
                      <c:v>1.1688895431645701</c:v>
                    </c:pt>
                    <c:pt idx="2644">
                      <c:v>1.1750487315281</c:v>
                    </c:pt>
                    <c:pt idx="2645">
                      <c:v>1.13514973905144</c:v>
                    </c:pt>
                    <c:pt idx="2646">
                      <c:v>1.11654461467665</c:v>
                    </c:pt>
                    <c:pt idx="2647">
                      <c:v>1.1055037783072901</c:v>
                    </c:pt>
                    <c:pt idx="2648">
                      <c:v>1.0763408237432299</c:v>
                    </c:pt>
                    <c:pt idx="2649">
                      <c:v>1.08101243122524</c:v>
                    </c:pt>
                    <c:pt idx="2650">
                      <c:v>1.0816598362624401</c:v>
                    </c:pt>
                    <c:pt idx="2651">
                      <c:v>1.0587178994126301</c:v>
                    </c:pt>
                    <c:pt idx="2652">
                      <c:v>1.0653896921808801</c:v>
                    </c:pt>
                    <c:pt idx="2653">
                      <c:v>1.05756338838113</c:v>
                    </c:pt>
                    <c:pt idx="2654">
                      <c:v>1.06085862958529</c:v>
                    </c:pt>
                    <c:pt idx="2655">
                      <c:v>1.09652699427614</c:v>
                    </c:pt>
                    <c:pt idx="2656">
                      <c:v>1.1234482657323901</c:v>
                    </c:pt>
                    <c:pt idx="2657">
                      <c:v>1.16687774303684</c:v>
                    </c:pt>
                    <c:pt idx="2658">
                      <c:v>1.1635233876584601</c:v>
                    </c:pt>
                    <c:pt idx="2659">
                      <c:v>1.1809794289397499</c:v>
                    </c:pt>
                    <c:pt idx="2660">
                      <c:v>1.1747746140605699</c:v>
                    </c:pt>
                    <c:pt idx="2661">
                      <c:v>1.1684977137413699</c:v>
                    </c:pt>
                    <c:pt idx="2662">
                      <c:v>1.15410424478198</c:v>
                    </c:pt>
                    <c:pt idx="2663">
                      <c:v>1.1623271611894701</c:v>
                    </c:pt>
                    <c:pt idx="2664">
                      <c:v>1.16911266232323</c:v>
                    </c:pt>
                    <c:pt idx="2665">
                      <c:v>1.18463388970634</c:v>
                    </c:pt>
                    <c:pt idx="2666">
                      <c:v>1.2033620489701</c:v>
                    </c:pt>
                    <c:pt idx="2667">
                      <c:v>1.2071179893191299</c:v>
                    </c:pt>
                    <c:pt idx="2668">
                      <c:v>1.2099020267957901</c:v>
                    </c:pt>
                    <c:pt idx="2669">
                      <c:v>1.21193945496109</c:v>
                    </c:pt>
                    <c:pt idx="2670">
                      <c:v>1.2080593854064601</c:v>
                    </c:pt>
                    <c:pt idx="2671">
                      <c:v>1.20923022517555</c:v>
                    </c:pt>
                    <c:pt idx="2672">
                      <c:v>1.19148238528816</c:v>
                    </c:pt>
                    <c:pt idx="2673">
                      <c:v>1.2034413788759499</c:v>
                    </c:pt>
                    <c:pt idx="2674">
                      <c:v>1.2058765023920399</c:v>
                    </c:pt>
                    <c:pt idx="2675">
                      <c:v>1.19075034023022</c:v>
                    </c:pt>
                    <c:pt idx="2676">
                      <c:v>1.14438184029342</c:v>
                    </c:pt>
                    <c:pt idx="2677">
                      <c:v>1.11630077142854</c:v>
                    </c:pt>
                    <c:pt idx="2678">
                      <c:v>1.12719760990149</c:v>
                    </c:pt>
                    <c:pt idx="2679">
                      <c:v>1.1290161995642001</c:v>
                    </c:pt>
                    <c:pt idx="2680">
                      <c:v>1.12907363306827</c:v>
                    </c:pt>
                    <c:pt idx="2681">
                      <c:v>1.11306325307526</c:v>
                    </c:pt>
                    <c:pt idx="2682">
                      <c:v>1.0614720993887801</c:v>
                    </c:pt>
                    <c:pt idx="2683">
                      <c:v>1.0751353411575399</c:v>
                    </c:pt>
                    <c:pt idx="2684">
                      <c:v>1.0807239963503099</c:v>
                    </c:pt>
                    <c:pt idx="2685">
                      <c:v>1.0837730851024501</c:v>
                    </c:pt>
                    <c:pt idx="2686">
                      <c:v>1.0862486924625501</c:v>
                    </c:pt>
                    <c:pt idx="2687">
                      <c:v>1.0586546219493</c:v>
                    </c:pt>
                    <c:pt idx="2688">
                      <c:v>1.0534417883312399</c:v>
                    </c:pt>
                    <c:pt idx="2689">
                      <c:v>1.01541464132092</c:v>
                    </c:pt>
                    <c:pt idx="2690">
                      <c:v>1.0239547003996601</c:v>
                    </c:pt>
                    <c:pt idx="2691">
                      <c:v>1.0247413065094899</c:v>
                    </c:pt>
                    <c:pt idx="2692">
                      <c:v>1.0292072038197999</c:v>
                    </c:pt>
                    <c:pt idx="2693">
                      <c:v>1.0440297918706301</c:v>
                    </c:pt>
                    <c:pt idx="2694">
                      <c:v>1.0355566960362701</c:v>
                    </c:pt>
                    <c:pt idx="2695">
                      <c:v>1.05288714835825</c:v>
                    </c:pt>
                    <c:pt idx="2696">
                      <c:v>1.0642996308503101</c:v>
                    </c:pt>
                    <c:pt idx="2697">
                      <c:v>1.0898778653549901</c:v>
                    </c:pt>
                    <c:pt idx="2698">
                      <c:v>1.09165172714567</c:v>
                    </c:pt>
                    <c:pt idx="2699">
                      <c:v>1.12534538775247</c:v>
                    </c:pt>
                    <c:pt idx="2700">
                      <c:v>1.1299695219701</c:v>
                    </c:pt>
                    <c:pt idx="2701">
                      <c:v>1.08690107879519</c:v>
                    </c:pt>
                    <c:pt idx="2702">
                      <c:v>1.0911140327886499</c:v>
                    </c:pt>
                    <c:pt idx="2703">
                      <c:v>1.07597297232005</c:v>
                    </c:pt>
                    <c:pt idx="2704">
                      <c:v>1.06928610954929</c:v>
                    </c:pt>
                    <c:pt idx="2705">
                      <c:v>1.0637704494960201</c:v>
                    </c:pt>
                    <c:pt idx="2706">
                      <c:v>1.03886299931361</c:v>
                    </c:pt>
                    <c:pt idx="2707">
                      <c:v>1.04855060563863</c:v>
                    </c:pt>
                    <c:pt idx="2708">
                      <c:v>1.07629493482387</c:v>
                    </c:pt>
                    <c:pt idx="2709">
                      <c:v>1.0909076622439899</c:v>
                    </c:pt>
                    <c:pt idx="2710">
                      <c:v>1.12930326131561</c:v>
                    </c:pt>
                    <c:pt idx="2711">
                      <c:v>1.1229645336041201</c:v>
                    </c:pt>
                    <c:pt idx="2712">
                      <c:v>1.12831582458695</c:v>
                    </c:pt>
                    <c:pt idx="2713">
                      <c:v>1.1228417411237801</c:v>
                    </c:pt>
                    <c:pt idx="2714">
                      <c:v>1.10535599087578</c:v>
                    </c:pt>
                    <c:pt idx="2715">
                      <c:v>1.0995671605614099</c:v>
                    </c:pt>
                    <c:pt idx="2716">
                      <c:v>1.10849067411613</c:v>
                    </c:pt>
                    <c:pt idx="2717">
                      <c:v>1.11325289441437</c:v>
                    </c:pt>
                    <c:pt idx="2718">
                      <c:v>1.1138535725482199</c:v>
                    </c:pt>
                    <c:pt idx="2719">
                      <c:v>1.1185015483002301</c:v>
                    </c:pt>
                    <c:pt idx="2720">
                      <c:v>1.12331584137074</c:v>
                    </c:pt>
                    <c:pt idx="2721">
                      <c:v>1.1496616402364801</c:v>
                    </c:pt>
                    <c:pt idx="2722">
                      <c:v>1.1682047331463301</c:v>
                    </c:pt>
                    <c:pt idx="2723">
                      <c:v>1.1717996928927801</c:v>
                    </c:pt>
                    <c:pt idx="2724">
                      <c:v>1.1471058594621499</c:v>
                    </c:pt>
                    <c:pt idx="2725">
                      <c:v>1.10132841538726</c:v>
                    </c:pt>
                    <c:pt idx="2726">
                      <c:v>1.1116200202004001</c:v>
                    </c:pt>
                    <c:pt idx="2727">
                      <c:v>1.1236461432857701</c:v>
                    </c:pt>
                    <c:pt idx="2728">
                      <c:v>1.12989938944779</c:v>
                    </c:pt>
                    <c:pt idx="2729">
                      <c:v>1.11385360140143</c:v>
                    </c:pt>
                    <c:pt idx="2730">
                      <c:v>1.10259969653004</c:v>
                    </c:pt>
                    <c:pt idx="2731">
                      <c:v>1.1018434625701099</c:v>
                    </c:pt>
                    <c:pt idx="2732">
                      <c:v>1.0925472511910099</c:v>
                    </c:pt>
                    <c:pt idx="2733">
                      <c:v>1.09268910478282</c:v>
                    </c:pt>
                    <c:pt idx="2734">
                      <c:v>1.08828355342104</c:v>
                    </c:pt>
                    <c:pt idx="2735">
                      <c:v>1.09143537008012</c:v>
                    </c:pt>
                    <c:pt idx="2736">
                      <c:v>1.0983980961140101</c:v>
                    </c:pt>
                    <c:pt idx="2737">
                      <c:v>1.10005097124717</c:v>
                    </c:pt>
                    <c:pt idx="2738">
                      <c:v>1.09478506042643</c:v>
                    </c:pt>
                    <c:pt idx="2739">
                      <c:v>1.1165780615926499</c:v>
                    </c:pt>
                    <c:pt idx="2740">
                      <c:v>1.1324329327165901</c:v>
                    </c:pt>
                    <c:pt idx="2741">
                      <c:v>1.1192656555332801</c:v>
                    </c:pt>
                    <c:pt idx="2742">
                      <c:v>1.1153000784768401</c:v>
                    </c:pt>
                    <c:pt idx="2743">
                      <c:v>1.1116401154923099</c:v>
                    </c:pt>
                    <c:pt idx="2744">
                      <c:v>1.1274734822231001</c:v>
                    </c:pt>
                    <c:pt idx="2745">
                      <c:v>1.13897172190961</c:v>
                    </c:pt>
                    <c:pt idx="2746">
                      <c:v>1.1281447346905</c:v>
                    </c:pt>
                    <c:pt idx="2747">
                      <c:v>1.13038038087795</c:v>
                    </c:pt>
                    <c:pt idx="2748">
                      <c:v>1.1365277896796999</c:v>
                    </c:pt>
                    <c:pt idx="2749">
                      <c:v>1.1247277051612501</c:v>
                    </c:pt>
                    <c:pt idx="2750">
                      <c:v>1.11131476307299</c:v>
                    </c:pt>
                    <c:pt idx="2751">
                      <c:v>1.1091950556047101</c:v>
                    </c:pt>
                    <c:pt idx="2752">
                      <c:v>1.1112820273483199</c:v>
                    </c:pt>
                    <c:pt idx="2753">
                      <c:v>1.09284219085845</c:v>
                    </c:pt>
                    <c:pt idx="2754">
                      <c:v>1.0795175508858701</c:v>
                    </c:pt>
                    <c:pt idx="2755">
                      <c:v>1.09121375433052</c:v>
                    </c:pt>
                    <c:pt idx="2756">
                      <c:v>1.0801667192577999</c:v>
                    </c:pt>
                    <c:pt idx="2757">
                      <c:v>1.09303637165086</c:v>
                    </c:pt>
                    <c:pt idx="2758">
                      <c:v>1.0654939629183</c:v>
                    </c:pt>
                    <c:pt idx="2759">
                      <c:v>1.07859473721412</c:v>
                    </c:pt>
                    <c:pt idx="2760">
                      <c:v>1.06052589395108</c:v>
                    </c:pt>
                    <c:pt idx="2761">
                      <c:v>1.0493486940221599</c:v>
                    </c:pt>
                    <c:pt idx="2762">
                      <c:v>1.0437909636210501</c:v>
                    </c:pt>
                    <c:pt idx="2763">
                      <c:v>1.03238955567535</c:v>
                    </c:pt>
                    <c:pt idx="2764">
                      <c:v>1.03742280509014</c:v>
                    </c:pt>
                    <c:pt idx="2765">
                      <c:v>1.03793964977911</c:v>
                    </c:pt>
                    <c:pt idx="2766">
                      <c:v>1.03730346199434</c:v>
                    </c:pt>
                    <c:pt idx="2767">
                      <c:v>1.02984155607678</c:v>
                    </c:pt>
                    <c:pt idx="2768">
                      <c:v>1.03919800239416</c:v>
                    </c:pt>
                    <c:pt idx="2769">
                      <c:v>1.05739887033237</c:v>
                    </c:pt>
                    <c:pt idx="2770">
                      <c:v>1.0600522454812</c:v>
                    </c:pt>
                    <c:pt idx="2771">
                      <c:v>1.06183856963625</c:v>
                    </c:pt>
                    <c:pt idx="2772">
                      <c:v>1.05503040609608</c:v>
                    </c:pt>
                    <c:pt idx="2773">
                      <c:v>1.04181060667795</c:v>
                    </c:pt>
                    <c:pt idx="2774">
                      <c:v>1.02628301345252</c:v>
                    </c:pt>
                    <c:pt idx="2775">
                      <c:v>0.98752546184239798</c:v>
                    </c:pt>
                    <c:pt idx="2776">
                      <c:v>0.96427432370978305</c:v>
                    </c:pt>
                    <c:pt idx="2777">
                      <c:v>0.97796792243769604</c:v>
                    </c:pt>
                    <c:pt idx="2778">
                      <c:v>1.01583269724138</c:v>
                    </c:pt>
                    <c:pt idx="2779">
                      <c:v>1.0503109337908101</c:v>
                    </c:pt>
                    <c:pt idx="2780">
                      <c:v>1.0379887178074401</c:v>
                    </c:pt>
                    <c:pt idx="2781">
                      <c:v>1.04124156204131</c:v>
                    </c:pt>
                    <c:pt idx="2782">
                      <c:v>1.0485064637066199</c:v>
                    </c:pt>
                    <c:pt idx="2783">
                      <c:v>1.0395369318504799</c:v>
                    </c:pt>
                    <c:pt idx="2784">
                      <c:v>1.0393749879423799</c:v>
                    </c:pt>
                    <c:pt idx="2785">
                      <c:v>1.03644042424699</c:v>
                    </c:pt>
                    <c:pt idx="2786">
                      <c:v>1.05409471325166</c:v>
                    </c:pt>
                    <c:pt idx="2787">
                      <c:v>1.0453619583760201</c:v>
                    </c:pt>
                    <c:pt idx="2788">
                      <c:v>1.0255264995179101</c:v>
                    </c:pt>
                    <c:pt idx="2789">
                      <c:v>1.0101666659997099</c:v>
                    </c:pt>
                    <c:pt idx="2790">
                      <c:v>1.01517055310879</c:v>
                    </c:pt>
                    <c:pt idx="2791">
                      <c:v>1.02129124979355</c:v>
                    </c:pt>
                    <c:pt idx="2792">
                      <c:v>1.0077400158820999</c:v>
                    </c:pt>
                    <c:pt idx="2793">
                      <c:v>1.0279514786699899</c:v>
                    </c:pt>
                    <c:pt idx="2794">
                      <c:v>1.0344528926890899</c:v>
                    </c:pt>
                    <c:pt idx="2795">
                      <c:v>1.02088180692208</c:v>
                    </c:pt>
                    <c:pt idx="2796">
                      <c:v>1.0032244208847201</c:v>
                    </c:pt>
                    <c:pt idx="2797">
                      <c:v>0.99288784798056196</c:v>
                    </c:pt>
                    <c:pt idx="2798">
                      <c:v>1.00451820389613</c:v>
                    </c:pt>
                    <c:pt idx="2799">
                      <c:v>0.98785402126884403</c:v>
                    </c:pt>
                    <c:pt idx="2800">
                      <c:v>0.98957781646854104</c:v>
                    </c:pt>
                    <c:pt idx="2801">
                      <c:v>1.02033675916406</c:v>
                    </c:pt>
                    <c:pt idx="2802">
                      <c:v>1.01988306408816</c:v>
                    </c:pt>
                    <c:pt idx="2803">
                      <c:v>1.0273380561454299</c:v>
                    </c:pt>
                    <c:pt idx="2804">
                      <c:v>1.02583422593517</c:v>
                    </c:pt>
                    <c:pt idx="2805">
                      <c:v>1.0332608809386901</c:v>
                    </c:pt>
                    <c:pt idx="2806">
                      <c:v>1.05711445674435</c:v>
                    </c:pt>
                    <c:pt idx="2807">
                      <c:v>1.0567838256725499</c:v>
                    </c:pt>
                    <c:pt idx="2808">
                      <c:v>1.07440859696244</c:v>
                    </c:pt>
                    <c:pt idx="2809">
                      <c:v>1.0742993487088901</c:v>
                    </c:pt>
                    <c:pt idx="2810">
                      <c:v>1.07368325865953</c:v>
                    </c:pt>
                    <c:pt idx="2811">
                      <c:v>1.0762759018398</c:v>
                    </c:pt>
                    <c:pt idx="2812">
                      <c:v>1.0615000771182901</c:v>
                    </c:pt>
                    <c:pt idx="2813">
                      <c:v>1.05227309800712</c:v>
                    </c:pt>
                    <c:pt idx="2814">
                      <c:v>1.02487229519636</c:v>
                    </c:pt>
                    <c:pt idx="2815">
                      <c:v>1.0312248116229099</c:v>
                    </c:pt>
                    <c:pt idx="2816">
                      <c:v>1.03451801233074</c:v>
                    </c:pt>
                    <c:pt idx="2817">
                      <c:v>1.04355694121705</c:v>
                    </c:pt>
                    <c:pt idx="2818">
                      <c:v>1.06005486162115</c:v>
                    </c:pt>
                    <c:pt idx="2819">
                      <c:v>1.0494204524150801</c:v>
                    </c:pt>
                    <c:pt idx="2820">
                      <c:v>1.0536883496228899</c:v>
                    </c:pt>
                    <c:pt idx="2821">
                      <c:v>1.0474927546430799</c:v>
                    </c:pt>
                    <c:pt idx="2822">
                      <c:v>1.0601031905224201</c:v>
                    </c:pt>
                    <c:pt idx="2823">
                      <c:v>1.0593149698298101</c:v>
                    </c:pt>
                    <c:pt idx="2824">
                      <c:v>1.06216221985977</c:v>
                    </c:pt>
                    <c:pt idx="2825">
                      <c:v>1.0525729593365201</c:v>
                    </c:pt>
                    <c:pt idx="2826">
                      <c:v>1.0497557148354399</c:v>
                    </c:pt>
                    <c:pt idx="2827">
                      <c:v>1.04458399046365</c:v>
                    </c:pt>
                    <c:pt idx="2828">
                      <c:v>1.0292244568409701</c:v>
                    </c:pt>
                    <c:pt idx="2829">
                      <c:v>1.0268997678121601</c:v>
                    </c:pt>
                    <c:pt idx="2830">
                      <c:v>1.0278988183775699</c:v>
                    </c:pt>
                    <c:pt idx="2831">
                      <c:v>1.0090520789715001</c:v>
                    </c:pt>
                    <c:pt idx="2832">
                      <c:v>1.0104914496291599</c:v>
                    </c:pt>
                    <c:pt idx="2833">
                      <c:v>1.0083097575059301</c:v>
                    </c:pt>
                    <c:pt idx="2834">
                      <c:v>0.99760237887550396</c:v>
                    </c:pt>
                    <c:pt idx="2835">
                      <c:v>0.99641272306483897</c:v>
                    </c:pt>
                    <c:pt idx="2836">
                      <c:v>0.98564334499952599</c:v>
                    </c:pt>
                    <c:pt idx="2837">
                      <c:v>0.99222812189147302</c:v>
                    </c:pt>
                    <c:pt idx="2838">
                      <c:v>0.99827133358617504</c:v>
                    </c:pt>
                    <c:pt idx="2839">
                      <c:v>0.99448728930026098</c:v>
                    </c:pt>
                    <c:pt idx="2840">
                      <c:v>0.99086233793339695</c:v>
                    </c:pt>
                    <c:pt idx="2841">
                      <c:v>0.99992199537278104</c:v>
                    </c:pt>
                    <c:pt idx="2842">
                      <c:v>0.99260652098482904</c:v>
                    </c:pt>
                    <c:pt idx="2843">
                      <c:v>0.98728050197921702</c:v>
                    </c:pt>
                    <c:pt idx="2844">
                      <c:v>0.97211578947501398</c:v>
                    </c:pt>
                    <c:pt idx="2845">
                      <c:v>0.95601427746434198</c:v>
                    </c:pt>
                    <c:pt idx="2846">
                      <c:v>0.95807107591572505</c:v>
                    </c:pt>
                    <c:pt idx="2847">
                      <c:v>0.94315976117370703</c:v>
                    </c:pt>
                    <c:pt idx="2848">
                      <c:v>0.93440735481443105</c:v>
                    </c:pt>
                    <c:pt idx="2849">
                      <c:v>0.93340130949260702</c:v>
                    </c:pt>
                    <c:pt idx="2850">
                      <c:v>0.91243395302220198</c:v>
                    </c:pt>
                    <c:pt idx="2851">
                      <c:v>0.90179243989640101</c:v>
                    </c:pt>
                    <c:pt idx="2852">
                      <c:v>0.91271982560661402</c:v>
                    </c:pt>
                    <c:pt idx="2853">
                      <c:v>0.91855188501375695</c:v>
                    </c:pt>
                    <c:pt idx="2854">
                      <c:v>0.91941592942105699</c:v>
                    </c:pt>
                    <c:pt idx="2855">
                      <c:v>0.93464433917938805</c:v>
                    </c:pt>
                    <c:pt idx="2856">
                      <c:v>0.94421741929385505</c:v>
                    </c:pt>
                    <c:pt idx="2857">
                      <c:v>0.94327021068727301</c:v>
                    </c:pt>
                    <c:pt idx="2858">
                      <c:v>0.943643216009738</c:v>
                    </c:pt>
                    <c:pt idx="2859">
                      <c:v>0.90357976091887804</c:v>
                    </c:pt>
                    <c:pt idx="2860">
                      <c:v>0.90565180084015995</c:v>
                    </c:pt>
                    <c:pt idx="2861">
                      <c:v>0.90704938485499498</c:v>
                    </c:pt>
                    <c:pt idx="2862">
                      <c:v>0.91271490037853498</c:v>
                    </c:pt>
                    <c:pt idx="2863">
                      <c:v>0.91473130712497497</c:v>
                    </c:pt>
                    <c:pt idx="2864">
                      <c:v>0.91549697250667705</c:v>
                    </c:pt>
                    <c:pt idx="2865">
                      <c:v>0.92629209871366203</c:v>
                    </c:pt>
                    <c:pt idx="2866">
                      <c:v>0.93343574351231595</c:v>
                    </c:pt>
                    <c:pt idx="2867">
                      <c:v>0.92954680922737498</c:v>
                    </c:pt>
                    <c:pt idx="2868">
                      <c:v>0.92328717138639804</c:v>
                    </c:pt>
                    <c:pt idx="2869">
                      <c:v>0.93229743844919599</c:v>
                    </c:pt>
                    <c:pt idx="2870">
                      <c:v>0.906020482999778</c:v>
                    </c:pt>
                    <c:pt idx="2871">
                      <c:v>0.91240693195739597</c:v>
                    </c:pt>
                    <c:pt idx="2872">
                      <c:v>0.90709471194356295</c:v>
                    </c:pt>
                    <c:pt idx="2873">
                      <c:v>0.90289783757825903</c:v>
                    </c:pt>
                    <c:pt idx="2874">
                      <c:v>0.888467672589074</c:v>
                    </c:pt>
                    <c:pt idx="2875">
                      <c:v>0.90362217769401898</c:v>
                    </c:pt>
                    <c:pt idx="2876">
                      <c:v>0.90373899420032</c:v>
                    </c:pt>
                    <c:pt idx="2877">
                      <c:v>0.91000287939929103</c:v>
                    </c:pt>
                    <c:pt idx="2878">
                      <c:v>0.90403127552893203</c:v>
                    </c:pt>
                    <c:pt idx="2879">
                      <c:v>0.90599102738958304</c:v>
                    </c:pt>
                    <c:pt idx="2880">
                      <c:v>0.90578582352683401</c:v>
                    </c:pt>
                    <c:pt idx="2881">
                      <c:v>0.91503273309987698</c:v>
                    </c:pt>
                    <c:pt idx="2882">
                      <c:v>0.90770706236459298</c:v>
                    </c:pt>
                    <c:pt idx="2883">
                      <c:v>0.90434471819741302</c:v>
                    </c:pt>
                    <c:pt idx="2884">
                      <c:v>0.90951345680698903</c:v>
                    </c:pt>
                    <c:pt idx="2885">
                      <c:v>0.91184843410965599</c:v>
                    </c:pt>
                    <c:pt idx="2886">
                      <c:v>0.927111845758394</c:v>
                    </c:pt>
                    <c:pt idx="2887">
                      <c:v>0.94256783198775196</c:v>
                    </c:pt>
                    <c:pt idx="2888">
                      <c:v>0.93050365762347298</c:v>
                    </c:pt>
                    <c:pt idx="2889">
                      <c:v>0.93559310753452496</c:v>
                    </c:pt>
                    <c:pt idx="2890">
                      <c:v>0.93534945690301896</c:v>
                    </c:pt>
                    <c:pt idx="2891">
                      <c:v>0.94913880661645</c:v>
                    </c:pt>
                    <c:pt idx="2892">
                      <c:v>0.96424625190211699</c:v>
                    </c:pt>
                    <c:pt idx="2893">
                      <c:v>0.987369980729907</c:v>
                    </c:pt>
                    <c:pt idx="2894">
                      <c:v>0.98679039491739895</c:v>
                    </c:pt>
                    <c:pt idx="2895">
                      <c:v>0.99109081032559099</c:v>
                    </c:pt>
                    <c:pt idx="2896">
                      <c:v>0.98540387758132797</c:v>
                    </c:pt>
                    <c:pt idx="2897">
                      <c:v>0.98366554447708299</c:v>
                    </c:pt>
                    <c:pt idx="2898">
                      <c:v>0.98557686063526595</c:v>
                    </c:pt>
                    <c:pt idx="2899">
                      <c:v>0.97626524073061105</c:v>
                    </c:pt>
                    <c:pt idx="2900">
                      <c:v>0.96781038421506604</c:v>
                    </c:pt>
                    <c:pt idx="2901">
                      <c:v>0.95872221613150399</c:v>
                    </c:pt>
                    <c:pt idx="2902">
                      <c:v>0.95861088616805501</c:v>
                    </c:pt>
                    <c:pt idx="2903">
                      <c:v>0.95484066609007201</c:v>
                    </c:pt>
                    <c:pt idx="2904">
                      <c:v>0.97095209079639699</c:v>
                    </c:pt>
                    <c:pt idx="2905">
                      <c:v>0.97399454982413103</c:v>
                    </c:pt>
                    <c:pt idx="2906">
                      <c:v>0.95458565189111799</c:v>
                    </c:pt>
                    <c:pt idx="2907">
                      <c:v>0.95988686911528698</c:v>
                    </c:pt>
                    <c:pt idx="2908">
                      <c:v>0.95980464138439803</c:v>
                    </c:pt>
                    <c:pt idx="2909">
                      <c:v>0.960735804630793</c:v>
                    </c:pt>
                    <c:pt idx="2910">
                      <c:v>0.96042531562606004</c:v>
                    </c:pt>
                    <c:pt idx="2911">
                      <c:v>0.93940257770500202</c:v>
                    </c:pt>
                    <c:pt idx="2912">
                      <c:v>0.93434140784319697</c:v>
                    </c:pt>
                    <c:pt idx="2913">
                      <c:v>0.90906297627920896</c:v>
                    </c:pt>
                    <c:pt idx="2914">
                      <c:v>0.90530727473630301</c:v>
                    </c:pt>
                    <c:pt idx="2915">
                      <c:v>0.91353155948322495</c:v>
                    </c:pt>
                    <c:pt idx="2916">
                      <c:v>0.91657131736266195</c:v>
                    </c:pt>
                    <c:pt idx="2917">
                      <c:v>0.94142957643579805</c:v>
                    </c:pt>
                    <c:pt idx="2918">
                      <c:v>0.98613045264233701</c:v>
                    </c:pt>
                    <c:pt idx="2919">
                      <c:v>0.98677088536175805</c:v>
                    </c:pt>
                    <c:pt idx="2920">
                      <c:v>0.98305332235945098</c:v>
                    </c:pt>
                    <c:pt idx="2921">
                      <c:v>0.99196609331829</c:v>
                    </c:pt>
                    <c:pt idx="2922">
                      <c:v>0.996827454664172</c:v>
                    </c:pt>
                    <c:pt idx="2923">
                      <c:v>0.99047687266432805</c:v>
                    </c:pt>
                    <c:pt idx="2924">
                      <c:v>0.98611565332516005</c:v>
                    </c:pt>
                    <c:pt idx="2925">
                      <c:v>0.99453227282061296</c:v>
                    </c:pt>
                    <c:pt idx="2926">
                      <c:v>1.0030167664617999</c:v>
                    </c:pt>
                    <c:pt idx="2927">
                      <c:v>1.0024727789068899</c:v>
                    </c:pt>
                    <c:pt idx="2928">
                      <c:v>1.00306723668336</c:v>
                    </c:pt>
                    <c:pt idx="2929">
                      <c:v>1.01494289564517</c:v>
                    </c:pt>
                    <c:pt idx="2930">
                      <c:v>1.0201279792365701</c:v>
                    </c:pt>
                    <c:pt idx="2931">
                      <c:v>1.0212332682121901</c:v>
                    </c:pt>
                    <c:pt idx="2932">
                      <c:v>1.0156819199865099</c:v>
                    </c:pt>
                    <c:pt idx="2933">
                      <c:v>0.992294031406455</c:v>
                    </c:pt>
                    <c:pt idx="2934">
                      <c:v>0.98117644734852805</c:v>
                    </c:pt>
                    <c:pt idx="2935">
                      <c:v>0.98033738967402995</c:v>
                    </c:pt>
                    <c:pt idx="2936">
                      <c:v>0.97226156024331101</c:v>
                    </c:pt>
                    <c:pt idx="2937">
                      <c:v>0.96652001074302496</c:v>
                    </c:pt>
                    <c:pt idx="2938">
                      <c:v>0.96426150171190195</c:v>
                    </c:pt>
                    <c:pt idx="2939">
                      <c:v>0.96382348025400599</c:v>
                    </c:pt>
                    <c:pt idx="2940">
                      <c:v>0.96993695880131803</c:v>
                    </c:pt>
                    <c:pt idx="2941">
                      <c:v>0.95658268756525899</c:v>
                    </c:pt>
                    <c:pt idx="2942">
                      <c:v>0.94243477851752</c:v>
                    </c:pt>
                    <c:pt idx="2943">
                      <c:v>0.94303985030522697</c:v>
                    </c:pt>
                    <c:pt idx="2944">
                      <c:v>0.93671610618872803</c:v>
                    </c:pt>
                    <c:pt idx="2945">
                      <c:v>0.94173021320250505</c:v>
                    </c:pt>
                    <c:pt idx="2946">
                      <c:v>0.93588133495040404</c:v>
                    </c:pt>
                    <c:pt idx="2947">
                      <c:v>0.937504508658213</c:v>
                    </c:pt>
                    <c:pt idx="2948">
                      <c:v>0.94043306168346597</c:v>
                    </c:pt>
                    <c:pt idx="2949">
                      <c:v>0.94677031915447996</c:v>
                    </c:pt>
                    <c:pt idx="2950">
                      <c:v>0.94734087608763795</c:v>
                    </c:pt>
                    <c:pt idx="2951">
                      <c:v>0.97091746544209001</c:v>
                    </c:pt>
                    <c:pt idx="2952">
                      <c:v>1.0020985210106299</c:v>
                    </c:pt>
                    <c:pt idx="2953">
                      <c:v>1.0068246169064501</c:v>
                    </c:pt>
                    <c:pt idx="2954">
                      <c:v>1.0072134036914899</c:v>
                    </c:pt>
                    <c:pt idx="2955">
                      <c:v>1.0334010637442199</c:v>
                    </c:pt>
                    <c:pt idx="2956">
                      <c:v>1.0569240098629999</c:v>
                    </c:pt>
                    <c:pt idx="2957">
                      <c:v>1.0500355120616001</c:v>
                    </c:pt>
                    <c:pt idx="2958">
                      <c:v>1.01969420660903</c:v>
                    </c:pt>
                    <c:pt idx="2959">
                      <c:v>1.01966815285507</c:v>
                    </c:pt>
                    <c:pt idx="2960">
                      <c:v>1.01487033270407</c:v>
                    </c:pt>
                    <c:pt idx="2961">
                      <c:v>1.0253917264716299</c:v>
                    </c:pt>
                    <c:pt idx="2962">
                      <c:v>1.03900895441706</c:v>
                    </c:pt>
                    <c:pt idx="2963">
                      <c:v>1.0507098627499001</c:v>
                    </c:pt>
                    <c:pt idx="2964">
                      <c:v>1.05139746787632</c:v>
                    </c:pt>
                    <c:pt idx="2965">
                      <c:v>1.0384377887710801</c:v>
                    </c:pt>
                    <c:pt idx="2966">
                      <c:v>1.0452263606313299</c:v>
                    </c:pt>
                    <c:pt idx="2967">
                      <c:v>1.0490291995861201</c:v>
                    </c:pt>
                    <c:pt idx="2968">
                      <c:v>1.0386915157575101</c:v>
                    </c:pt>
                    <c:pt idx="2969">
                      <c:v>1.0392532532515399</c:v>
                    </c:pt>
                    <c:pt idx="2970">
                      <c:v>1.02858532299325</c:v>
                    </c:pt>
                    <c:pt idx="2971">
                      <c:v>1.0192512266245199</c:v>
                    </c:pt>
                    <c:pt idx="2972">
                      <c:v>1.01496821497491</c:v>
                    </c:pt>
                    <c:pt idx="2973">
                      <c:v>1.0020770239649299</c:v>
                    </c:pt>
                    <c:pt idx="2974">
                      <c:v>0.99658578892271099</c:v>
                    </c:pt>
                    <c:pt idx="2975">
                      <c:v>1.0464795904116599</c:v>
                    </c:pt>
                    <c:pt idx="2976">
                      <c:v>1.08782698343863</c:v>
                    </c:pt>
                    <c:pt idx="2977">
                      <c:v>1.1288353580758399</c:v>
                    </c:pt>
                    <c:pt idx="2978">
                      <c:v>1.11707523065915</c:v>
                    </c:pt>
                    <c:pt idx="2979">
                      <c:v>1.0916463361730899</c:v>
                    </c:pt>
                    <c:pt idx="2980">
                      <c:v>1.0915255811753499</c:v>
                    </c:pt>
                    <c:pt idx="2981">
                      <c:v>1.04847579873188</c:v>
                    </c:pt>
                    <c:pt idx="2982">
                      <c:v>1.0427560884545899</c:v>
                    </c:pt>
                    <c:pt idx="2983">
                      <c:v>1.0056378743487799</c:v>
                    </c:pt>
                    <c:pt idx="2984">
                      <c:v>1.03015526077493</c:v>
                    </c:pt>
                    <c:pt idx="2985">
                      <c:v>1.06052196497771</c:v>
                    </c:pt>
                    <c:pt idx="2986">
                      <c:v>1.0612923045546401</c:v>
                    </c:pt>
                    <c:pt idx="2987">
                      <c:v>1.0745853836610599</c:v>
                    </c:pt>
                    <c:pt idx="2988">
                      <c:v>1.05585437331649</c:v>
                    </c:pt>
                    <c:pt idx="2989">
                      <c:v>1.0575037397491001</c:v>
                    </c:pt>
                    <c:pt idx="2990">
                      <c:v>1.04528258295649</c:v>
                    </c:pt>
                    <c:pt idx="2991">
                      <c:v>1.03657452132243</c:v>
                    </c:pt>
                    <c:pt idx="2992">
                      <c:v>1.0335125676408801</c:v>
                    </c:pt>
                    <c:pt idx="2993">
                      <c:v>1.01806023137116</c:v>
                    </c:pt>
                    <c:pt idx="2994">
                      <c:v>1.02691215622256</c:v>
                    </c:pt>
                    <c:pt idx="2995">
                      <c:v>1.01296676458752</c:v>
                    </c:pt>
                    <c:pt idx="2996">
                      <c:v>1.01313789346052</c:v>
                    </c:pt>
                    <c:pt idx="2997">
                      <c:v>0.98748871723966702</c:v>
                    </c:pt>
                    <c:pt idx="2998">
                      <c:v>0.98534477679272103</c:v>
                    </c:pt>
                    <c:pt idx="2999">
                      <c:v>0.98822656201514203</c:v>
                    </c:pt>
                    <c:pt idx="3000">
                      <c:v>1.02527876525685</c:v>
                    </c:pt>
                    <c:pt idx="3001">
                      <c:v>1.03263775575939</c:v>
                    </c:pt>
                    <c:pt idx="3002">
                      <c:v>1.01882529112415</c:v>
                    </c:pt>
                    <c:pt idx="3003">
                      <c:v>1.01008355591627</c:v>
                    </c:pt>
                    <c:pt idx="3004">
                      <c:v>0.99840148587567401</c:v>
                    </c:pt>
                    <c:pt idx="3005">
                      <c:v>1.0422534160380901</c:v>
                    </c:pt>
                    <c:pt idx="3006">
                      <c:v>1.05403503251292</c:v>
                    </c:pt>
                    <c:pt idx="3007">
                      <c:v>1.04713101304389</c:v>
                    </c:pt>
                    <c:pt idx="3008">
                      <c:v>1.0597921884320101</c:v>
                    </c:pt>
                    <c:pt idx="3009">
                      <c:v>1.1076266543244599</c:v>
                    </c:pt>
                    <c:pt idx="3010">
                      <c:v>1.11734657969639</c:v>
                    </c:pt>
                    <c:pt idx="3011">
                      <c:v>1.1080189951480699</c:v>
                    </c:pt>
                    <c:pt idx="3012">
                      <c:v>1.1177936851668899</c:v>
                    </c:pt>
                    <c:pt idx="3013">
                      <c:v>1.1115634902347999</c:v>
                    </c:pt>
                    <c:pt idx="3014">
                      <c:v>1.11600526592519</c:v>
                    </c:pt>
                    <c:pt idx="3015">
                      <c:v>1.1090077806684</c:v>
                    </c:pt>
                    <c:pt idx="3016">
                      <c:v>1.0944136759816501</c:v>
                    </c:pt>
                    <c:pt idx="3017">
                      <c:v>1.0918118962205301</c:v>
                    </c:pt>
                    <c:pt idx="3018">
                      <c:v>1.08322628881691</c:v>
                    </c:pt>
                    <c:pt idx="3019">
                      <c:v>1.0632935386659199</c:v>
                    </c:pt>
                    <c:pt idx="3020">
                      <c:v>1.09576397047299</c:v>
                    </c:pt>
                    <c:pt idx="3021">
                      <c:v>1.0952039336308801</c:v>
                    </c:pt>
                    <c:pt idx="3022">
                      <c:v>1.1449500297794899</c:v>
                    </c:pt>
                    <c:pt idx="3023">
                      <c:v>1.1449772293457301</c:v>
                    </c:pt>
                    <c:pt idx="3024">
                      <c:v>1.1342337504024</c:v>
                    </c:pt>
                    <c:pt idx="3025">
                      <c:v>1.1220056350647301</c:v>
                    </c:pt>
                    <c:pt idx="3026">
                      <c:v>1.0889858387743501</c:v>
                    </c:pt>
                    <c:pt idx="3027">
                      <c:v>1.09435821813557</c:v>
                    </c:pt>
                    <c:pt idx="3028">
                      <c:v>1.0845009338234599</c:v>
                    </c:pt>
                    <c:pt idx="3029">
                      <c:v>1.08331374963417</c:v>
                    </c:pt>
                    <c:pt idx="3030">
                      <c:v>1.0682877749795601</c:v>
                    </c:pt>
                    <c:pt idx="3031">
                      <c:v>1.07211207835311</c:v>
                    </c:pt>
                    <c:pt idx="3032">
                      <c:v>1.0701787041119899</c:v>
                    </c:pt>
                    <c:pt idx="3033">
                      <c:v>1.07441808496891</c:v>
                    </c:pt>
                    <c:pt idx="3034">
                      <c:v>1.0893996275465401</c:v>
                    </c:pt>
                    <c:pt idx="3035">
                      <c:v>1.0989984742255501</c:v>
                    </c:pt>
                    <c:pt idx="3036">
                      <c:v>1.10105577585967</c:v>
                    </c:pt>
                    <c:pt idx="3037">
                      <c:v>1.1099298783982501</c:v>
                    </c:pt>
                    <c:pt idx="3038">
                      <c:v>1.1123671567148901</c:v>
                    </c:pt>
                    <c:pt idx="3039">
                      <c:v>1.1039044791677299</c:v>
                    </c:pt>
                    <c:pt idx="3040">
                      <c:v>1.0975998630725501</c:v>
                    </c:pt>
                    <c:pt idx="3041">
                      <c:v>1.06301375287621</c:v>
                    </c:pt>
                    <c:pt idx="3042">
                      <c:v>1.0716575699875599</c:v>
                    </c:pt>
                    <c:pt idx="3043">
                      <c:v>1.0756245834364</c:v>
                    </c:pt>
                    <c:pt idx="3044">
                      <c:v>1.0955756215499499</c:v>
                    </c:pt>
                    <c:pt idx="3045">
                      <c:v>1.0888128920101099</c:v>
                    </c:pt>
                    <c:pt idx="3046">
                      <c:v>1.0964442735963</c:v>
                    </c:pt>
                    <c:pt idx="3047">
                      <c:v>1.0978779788111399</c:v>
                    </c:pt>
                    <c:pt idx="3048">
                      <c:v>1.1042375397045701</c:v>
                    </c:pt>
                    <c:pt idx="3049">
                      <c:v>1.11869249578608</c:v>
                    </c:pt>
                    <c:pt idx="3050">
                      <c:v>1.12150143054552</c:v>
                    </c:pt>
                    <c:pt idx="3051">
                      <c:v>1.0997868281296299</c:v>
                    </c:pt>
                    <c:pt idx="3052">
                      <c:v>1.09207479819287</c:v>
                    </c:pt>
                    <c:pt idx="3053">
                      <c:v>1.0872675685037601</c:v>
                    </c:pt>
                    <c:pt idx="3054">
                      <c:v>1.0842273826359901</c:v>
                    </c:pt>
                    <c:pt idx="3055">
                      <c:v>1.07700185805561</c:v>
                    </c:pt>
                    <c:pt idx="3056">
                      <c:v>1.07237853279689</c:v>
                    </c:pt>
                    <c:pt idx="3057">
                      <c:v>1.06666532959413</c:v>
                    </c:pt>
                    <c:pt idx="3058">
                      <c:v>1.05266764304382</c:v>
                    </c:pt>
                    <c:pt idx="3059">
                      <c:v>1.0583144620620399</c:v>
                    </c:pt>
                    <c:pt idx="3060">
                      <c:v>1.0600764653368699</c:v>
                    </c:pt>
                    <c:pt idx="3061">
                      <c:v>1.0631370620885101</c:v>
                    </c:pt>
                    <c:pt idx="3062">
                      <c:v>1.0664626311592</c:v>
                    </c:pt>
                    <c:pt idx="3063">
                      <c:v>1.0738541103855599</c:v>
                    </c:pt>
                    <c:pt idx="3064">
                      <c:v>1.0788084861133</c:v>
                    </c:pt>
                    <c:pt idx="3065">
                      <c:v>1.07353369197897</c:v>
                    </c:pt>
                    <c:pt idx="3066">
                      <c:v>1.06604251182839</c:v>
                    </c:pt>
                    <c:pt idx="3067">
                      <c:v>1.1009332228034701</c:v>
                    </c:pt>
                    <c:pt idx="3068">
                      <c:v>1.13605726358994</c:v>
                    </c:pt>
                    <c:pt idx="3069">
                      <c:v>1.14383328473602</c:v>
                    </c:pt>
                    <c:pt idx="3070">
                      <c:v>1.1570442955526901</c:v>
                    </c:pt>
                    <c:pt idx="3071">
                      <c:v>1.15696586996839</c:v>
                    </c:pt>
                    <c:pt idx="3072">
                      <c:v>1.1647141637287399</c:v>
                    </c:pt>
                    <c:pt idx="3073">
                      <c:v>1.1708120304295</c:v>
                    </c:pt>
                    <c:pt idx="3074">
                      <c:v>1.1752855337756001</c:v>
                    </c:pt>
                    <c:pt idx="3075">
                      <c:v>1.14085493523937</c:v>
                    </c:pt>
                    <c:pt idx="3076">
                      <c:v>1.1238154359897301</c:v>
                    </c:pt>
                    <c:pt idx="3077">
                      <c:v>1.09140778144204</c:v>
                    </c:pt>
                    <c:pt idx="3078">
                      <c:v>1.0924556892761601</c:v>
                    </c:pt>
                    <c:pt idx="3079">
                      <c:v>1.0892948267342499</c:v>
                    </c:pt>
                    <c:pt idx="3080">
                      <c:v>1.09386274270507</c:v>
                    </c:pt>
                    <c:pt idx="3081">
                      <c:v>1.0888942065726399</c:v>
                    </c:pt>
                    <c:pt idx="3082">
                      <c:v>1.0757172943970501</c:v>
                    </c:pt>
                    <c:pt idx="3083">
                      <c:v>1.07364106707948</c:v>
                    </c:pt>
                    <c:pt idx="3084">
                      <c:v>1.0742311823881101</c:v>
                    </c:pt>
                    <c:pt idx="3085">
                      <c:v>1.0811626454779999</c:v>
                    </c:pt>
                    <c:pt idx="3086">
                      <c:v>1.07764974581674</c:v>
                    </c:pt>
                    <c:pt idx="3087">
                      <c:v>1.07769467844714</c:v>
                    </c:pt>
                    <c:pt idx="3088">
                      <c:v>1.076601660493</c:v>
                    </c:pt>
                    <c:pt idx="3089">
                      <c:v>1.08837211937173</c:v>
                    </c:pt>
                    <c:pt idx="3090">
                      <c:v>1.08241896913271</c:v>
                    </c:pt>
                    <c:pt idx="3091">
                      <c:v>1.0557009760471201</c:v>
                    </c:pt>
                    <c:pt idx="3092">
                      <c:v>1.03518858606927</c:v>
                    </c:pt>
                    <c:pt idx="3093">
                      <c:v>1.0349794782423001</c:v>
                    </c:pt>
                    <c:pt idx="3094">
                      <c:v>1.0322155240366899</c:v>
                    </c:pt>
                    <c:pt idx="3095">
                      <c:v>1.0150773971803799</c:v>
                    </c:pt>
                    <c:pt idx="3096">
                      <c:v>1.01891611824745</c:v>
                    </c:pt>
                    <c:pt idx="3097">
                      <c:v>1.05372486194513</c:v>
                    </c:pt>
                    <c:pt idx="3098">
                      <c:v>1.03358428332741</c:v>
                    </c:pt>
                    <c:pt idx="3099">
                      <c:v>1.02127185303829</c:v>
                    </c:pt>
                    <c:pt idx="3100">
                      <c:v>1.0164550044417899</c:v>
                    </c:pt>
                    <c:pt idx="3101">
                      <c:v>1.0141760674390801</c:v>
                    </c:pt>
                    <c:pt idx="3102">
                      <c:v>1.0200305679253201</c:v>
                    </c:pt>
                    <c:pt idx="3103">
                      <c:v>1.02220186064314</c:v>
                    </c:pt>
                    <c:pt idx="3104">
                      <c:v>1.03365112500941</c:v>
                    </c:pt>
                    <c:pt idx="3105">
                      <c:v>1.0358245343433401</c:v>
                    </c:pt>
                    <c:pt idx="3106">
                      <c:v>1.03658209434682</c:v>
                    </c:pt>
                    <c:pt idx="3107">
                      <c:v>1.0459804656663401</c:v>
                    </c:pt>
                    <c:pt idx="3108">
                      <c:v>1.0528281397252</c:v>
                    </c:pt>
                    <c:pt idx="3109">
                      <c:v>1.01941592477897</c:v>
                    </c:pt>
                    <c:pt idx="3110">
                      <c:v>1.0047572038515</c:v>
                    </c:pt>
                    <c:pt idx="3111">
                      <c:v>0.99558852988053104</c:v>
                    </c:pt>
                    <c:pt idx="3112">
                      <c:v>1.00184637957602</c:v>
                    </c:pt>
                    <c:pt idx="3113">
                      <c:v>1.00250028112572</c:v>
                    </c:pt>
                    <c:pt idx="3114">
                      <c:v>0.99766313604162704</c:v>
                    </c:pt>
                    <c:pt idx="3115">
                      <c:v>0.97893920699183001</c:v>
                    </c:pt>
                    <c:pt idx="3116">
                      <c:v>0.98136149422237096</c:v>
                    </c:pt>
                    <c:pt idx="3117">
                      <c:v>0.96549598134850101</c:v>
                    </c:pt>
                    <c:pt idx="3118">
                      <c:v>0.95905075362223902</c:v>
                    </c:pt>
                    <c:pt idx="3119">
                      <c:v>0.95615170769983004</c:v>
                    </c:pt>
                    <c:pt idx="3120">
                      <c:v>0.96072161418797797</c:v>
                    </c:pt>
                    <c:pt idx="3121">
                      <c:v>0.95312991444691897</c:v>
                    </c:pt>
                    <c:pt idx="3122">
                      <c:v>0.95971957191223001</c:v>
                    </c:pt>
                    <c:pt idx="3123">
                      <c:v>0.957796084870432</c:v>
                    </c:pt>
                    <c:pt idx="3124">
                      <c:v>0.95972023409397</c:v>
                    </c:pt>
                    <c:pt idx="3125">
                      <c:v>0.97316463519110197</c:v>
                    </c:pt>
                    <c:pt idx="3126">
                      <c:v>0.98280755220530402</c:v>
                    </c:pt>
                    <c:pt idx="3127">
                      <c:v>1.00239986704418</c:v>
                    </c:pt>
                    <c:pt idx="3128">
                      <c:v>1.00475265446316</c:v>
                    </c:pt>
                    <c:pt idx="3129">
                      <c:v>1.0211438258641199</c:v>
                    </c:pt>
                    <c:pt idx="3130">
                      <c:v>1.0360713945148701</c:v>
                    </c:pt>
                    <c:pt idx="3131">
                      <c:v>1.04985280052876</c:v>
                    </c:pt>
                    <c:pt idx="3132">
                      <c:v>1.0644105070418199</c:v>
                    </c:pt>
                    <c:pt idx="3133">
                      <c:v>1.02298329703854</c:v>
                    </c:pt>
                    <c:pt idx="3134">
                      <c:v>1.0325371317741401</c:v>
                    </c:pt>
                    <c:pt idx="3135">
                      <c:v>1.0385037411351801</c:v>
                    </c:pt>
                    <c:pt idx="3136">
                      <c:v>1.03748152130626</c:v>
                    </c:pt>
                    <c:pt idx="3137">
                      <c:v>1.0372650865991599</c:v>
                    </c:pt>
                    <c:pt idx="3138">
                      <c:v>1.0403899462999999</c:v>
                    </c:pt>
                    <c:pt idx="3139">
                      <c:v>1.0341303359766201</c:v>
                    </c:pt>
                    <c:pt idx="3140">
                      <c:v>1.05536872437063</c:v>
                    </c:pt>
                    <c:pt idx="3141">
                      <c:v>1.05101542190538</c:v>
                    </c:pt>
                    <c:pt idx="3142">
                      <c:v>1.0631914126900599</c:v>
                    </c:pt>
                    <c:pt idx="3143">
                      <c:v>1.0768706928198399</c:v>
                    </c:pt>
                    <c:pt idx="3144">
                      <c:v>1.0950779843640599</c:v>
                    </c:pt>
                    <c:pt idx="3145">
                      <c:v>1.1139322334517101</c:v>
                    </c:pt>
                    <c:pt idx="3146">
                      <c:v>1.0963920422476401</c:v>
                    </c:pt>
                    <c:pt idx="3147">
                      <c:v>1.1338000575648199</c:v>
                    </c:pt>
                    <c:pt idx="3148">
                      <c:v>1.13554711310955</c:v>
                    </c:pt>
                    <c:pt idx="3149">
                      <c:v>1.1622368724157901</c:v>
                    </c:pt>
                    <c:pt idx="3150">
                      <c:v>1.2157080446226001</c:v>
                    </c:pt>
                    <c:pt idx="3151">
                      <c:v>1.19320546658564</c:v>
                    </c:pt>
                    <c:pt idx="3152">
                      <c:v>1.17854361153486</c:v>
                    </c:pt>
                    <c:pt idx="3153">
                      <c:v>1.17635763877842</c:v>
                    </c:pt>
                    <c:pt idx="3154">
                      <c:v>1.1606494677569601</c:v>
                    </c:pt>
                    <c:pt idx="3155">
                      <c:v>1.15170639493826</c:v>
                    </c:pt>
                    <c:pt idx="3156">
                      <c:v>1.12588590459092</c:v>
                    </c:pt>
                    <c:pt idx="3157">
                      <c:v>1.1277172838753899</c:v>
                    </c:pt>
                    <c:pt idx="3158">
                      <c:v>1.11916382212164</c:v>
                    </c:pt>
                    <c:pt idx="3159">
                      <c:v>1.1275289289583299</c:v>
                    </c:pt>
                    <c:pt idx="3160">
                      <c:v>1.1269316503888001</c:v>
                    </c:pt>
                    <c:pt idx="3161">
                      <c:v>1.11006920607931</c:v>
                    </c:pt>
                    <c:pt idx="3162">
                      <c:v>1.0715631059234501</c:v>
                    </c:pt>
                    <c:pt idx="3163">
                      <c:v>1.0790488089582799</c:v>
                    </c:pt>
                    <c:pt idx="3164">
                      <c:v>1.0788130398067299</c:v>
                    </c:pt>
                    <c:pt idx="3165">
                      <c:v>1.0764573896789</c:v>
                    </c:pt>
                    <c:pt idx="3166">
                      <c:v>1.08450167309681</c:v>
                    </c:pt>
                    <c:pt idx="3167">
                      <c:v>1.1032712776689999</c:v>
                    </c:pt>
                    <c:pt idx="3168">
                      <c:v>1.11977477757193</c:v>
                    </c:pt>
                    <c:pt idx="3169">
                      <c:v>1.13127589789129</c:v>
                    </c:pt>
                    <c:pt idx="3170">
                      <c:v>1.1390930709898199</c:v>
                    </c:pt>
                    <c:pt idx="3171">
                      <c:v>1.15098681284086</c:v>
                    </c:pt>
                    <c:pt idx="3172">
                      <c:v>1.1594717311852301</c:v>
                    </c:pt>
                    <c:pt idx="3173">
                      <c:v>1.1740931264746499</c:v>
                    </c:pt>
                    <c:pt idx="3174">
                      <c:v>1.18036241780753</c:v>
                    </c:pt>
                    <c:pt idx="3175">
                      <c:v>1.18432481860554</c:v>
                    </c:pt>
                    <c:pt idx="3176">
                      <c:v>1.18029371832521</c:v>
                    </c:pt>
                    <c:pt idx="3177">
                      <c:v>1.1777285484620701</c:v>
                    </c:pt>
                    <c:pt idx="3178">
                      <c:v>1.1812123375471599</c:v>
                    </c:pt>
                    <c:pt idx="3179">
                      <c:v>1.18490363271806</c:v>
                    </c:pt>
                    <c:pt idx="3180">
                      <c:v>1.18257000739508</c:v>
                    </c:pt>
                    <c:pt idx="3181">
                      <c:v>1.1868346996963199</c:v>
                    </c:pt>
                    <c:pt idx="3182">
                      <c:v>1.18723512116587</c:v>
                    </c:pt>
                    <c:pt idx="3183">
                      <c:v>1.20219684337343</c:v>
                    </c:pt>
                    <c:pt idx="3184">
                      <c:v>1.22873252208397</c:v>
                    </c:pt>
                    <c:pt idx="3185">
                      <c:v>1.21423237286046</c:v>
                    </c:pt>
                    <c:pt idx="3186">
                      <c:v>1.2291516945638501</c:v>
                    </c:pt>
                    <c:pt idx="3187">
                      <c:v>1.18554519293705</c:v>
                    </c:pt>
                    <c:pt idx="3188">
                      <c:v>1.1919301354505001</c:v>
                    </c:pt>
                    <c:pt idx="3189">
                      <c:v>1.2056542498156599</c:v>
                    </c:pt>
                    <c:pt idx="3190">
                      <c:v>1.20037437355679</c:v>
                    </c:pt>
                    <c:pt idx="3191">
                      <c:v>1.2081461193412</c:v>
                    </c:pt>
                    <c:pt idx="3192">
                      <c:v>1.19242730143213</c:v>
                    </c:pt>
                    <c:pt idx="3193">
                      <c:v>1.21608854541294</c:v>
                    </c:pt>
                    <c:pt idx="3194">
                      <c:v>1.3018370462105699</c:v>
                    </c:pt>
                    <c:pt idx="3195">
                      <c:v>1.3997724261186699</c:v>
                    </c:pt>
                    <c:pt idx="3196">
                      <c:v>1.35268561732623</c:v>
                    </c:pt>
                    <c:pt idx="3197">
                      <c:v>1.35531962897731</c:v>
                    </c:pt>
                    <c:pt idx="3198">
                      <c:v>1.3927345752144999</c:v>
                    </c:pt>
                    <c:pt idx="3199">
                      <c:v>1.4057678618998299</c:v>
                    </c:pt>
                    <c:pt idx="3200">
                      <c:v>1.42755760469613</c:v>
                    </c:pt>
                    <c:pt idx="3201">
                      <c:v>1.4286037799611899</c:v>
                    </c:pt>
                    <c:pt idx="3202">
                      <c:v>1.4587149779554001</c:v>
                    </c:pt>
                    <c:pt idx="3203">
                      <c:v>1.3918373763241501</c:v>
                    </c:pt>
                    <c:pt idx="3204">
                      <c:v>1.3599497573409101</c:v>
                    </c:pt>
                    <c:pt idx="3205">
                      <c:v>1.3308759299352</c:v>
                    </c:pt>
                    <c:pt idx="3206">
                      <c:v>1.26221568889425</c:v>
                    </c:pt>
                    <c:pt idx="3207">
                      <c:v>1.3714154188443</c:v>
                    </c:pt>
                    <c:pt idx="3208">
                      <c:v>1.4146249811051199</c:v>
                    </c:pt>
                    <c:pt idx="3209">
                      <c:v>1.4030738571041901</c:v>
                    </c:pt>
                    <c:pt idx="3210">
                      <c:v>1.4195659944882399</c:v>
                    </c:pt>
                    <c:pt idx="3211">
                      <c:v>1.3443040382276099</c:v>
                    </c:pt>
                    <c:pt idx="3212">
                      <c:v>1.3347396273646399</c:v>
                    </c:pt>
                    <c:pt idx="3213">
                      <c:v>1.3741867979859601</c:v>
                    </c:pt>
                    <c:pt idx="3214">
                      <c:v>1.3902116493026799</c:v>
                    </c:pt>
                    <c:pt idx="3215">
                      <c:v>1.41976793621274</c:v>
                    </c:pt>
                    <c:pt idx="3216">
                      <c:v>1.43513783248771</c:v>
                    </c:pt>
                    <c:pt idx="3217">
                      <c:v>1.44061395987004</c:v>
                    </c:pt>
                    <c:pt idx="3218">
                      <c:v>1.4612908222266601</c:v>
                    </c:pt>
                    <c:pt idx="3219">
                      <c:v>1.47735850985387</c:v>
                    </c:pt>
                    <c:pt idx="3220">
                      <c:v>1.48486048216555</c:v>
                    </c:pt>
                    <c:pt idx="3221">
                      <c:v>1.4837689715962299</c:v>
                    </c:pt>
                    <c:pt idx="3222">
                      <c:v>1.46595534827681</c:v>
                    </c:pt>
                    <c:pt idx="3223">
                      <c:v>1.4710035350533801</c:v>
                    </c:pt>
                    <c:pt idx="3224">
                      <c:v>1.48571573942554</c:v>
                    </c:pt>
                    <c:pt idx="3225">
                      <c:v>1.4963280256795899</c:v>
                    </c:pt>
                    <c:pt idx="3226">
                      <c:v>1.4518841445747599</c:v>
                    </c:pt>
                    <c:pt idx="3227">
                      <c:v>1.4010222230904701</c:v>
                    </c:pt>
                    <c:pt idx="3228">
                      <c:v>1.3799674497102501</c:v>
                    </c:pt>
                    <c:pt idx="3229">
                      <c:v>1.3674076940489399</c:v>
                    </c:pt>
                    <c:pt idx="3230">
                      <c:v>1.3479595963886299</c:v>
                    </c:pt>
                    <c:pt idx="3231">
                      <c:v>1.31211785874522</c:v>
                    </c:pt>
                    <c:pt idx="3232">
                      <c:v>1.27757697991234</c:v>
                    </c:pt>
                    <c:pt idx="3233">
                      <c:v>1.28567049677509</c:v>
                    </c:pt>
                    <c:pt idx="3234">
                      <c:v>1.29171208423586</c:v>
                    </c:pt>
                    <c:pt idx="3235">
                      <c:v>1.3156029798606199</c:v>
                    </c:pt>
                    <c:pt idx="3236">
                      <c:v>1.3709501173773</c:v>
                    </c:pt>
                    <c:pt idx="3237">
                      <c:v>1.36352884022648</c:v>
                    </c:pt>
                    <c:pt idx="3238">
                      <c:v>1.3781497174537001</c:v>
                    </c:pt>
                    <c:pt idx="3239">
                      <c:v>1.3654341453785599</c:v>
                    </c:pt>
                    <c:pt idx="3240">
                      <c:v>1.34619110513492</c:v>
                    </c:pt>
                    <c:pt idx="3241">
                      <c:v>1.3065384138885501</c:v>
                    </c:pt>
                    <c:pt idx="3242">
                      <c:v>1.27700072639291</c:v>
                    </c:pt>
                    <c:pt idx="3243">
                      <c:v>1.25635343502738</c:v>
                    </c:pt>
                    <c:pt idx="3244">
                      <c:v>1.2763221110982099</c:v>
                    </c:pt>
                    <c:pt idx="3245">
                      <c:v>1.3244822711833899</c:v>
                    </c:pt>
                    <c:pt idx="3246">
                      <c:v>1.31641930526242</c:v>
                    </c:pt>
                    <c:pt idx="3247">
                      <c:v>1.3110138817563799</c:v>
                    </c:pt>
                    <c:pt idx="3248">
                      <c:v>1.3134568656880099</c:v>
                    </c:pt>
                    <c:pt idx="3249">
                      <c:v>1.3123531635633601</c:v>
                    </c:pt>
                    <c:pt idx="3250">
                      <c:v>1.3138314288534201</c:v>
                    </c:pt>
                    <c:pt idx="3251">
                      <c:v>1.2950011514950399</c:v>
                    </c:pt>
                    <c:pt idx="3252">
                      <c:v>1.2997195709942599</c:v>
                    </c:pt>
                    <c:pt idx="3253">
                      <c:v>1.3075509653067801</c:v>
                    </c:pt>
                    <c:pt idx="3254">
                      <c:v>1.30693420577855</c:v>
                    </c:pt>
                    <c:pt idx="3255">
                      <c:v>1.2967666361705299</c:v>
                    </c:pt>
                    <c:pt idx="3256">
                      <c:v>1.2703835804661801</c:v>
                    </c:pt>
                    <c:pt idx="3257">
                      <c:v>1.27539255192356</c:v>
                    </c:pt>
                    <c:pt idx="3258">
                      <c:v>1.2604778242628401</c:v>
                    </c:pt>
                    <c:pt idx="3259">
                      <c:v>1.2564285136253801</c:v>
                    </c:pt>
                    <c:pt idx="3260">
                      <c:v>1.24784860739715</c:v>
                    </c:pt>
                    <c:pt idx="3261">
                      <c:v>1.2283456651698701</c:v>
                    </c:pt>
                    <c:pt idx="3262">
                      <c:v>1.2454178725457701</c:v>
                    </c:pt>
                    <c:pt idx="3263">
                      <c:v>1.19208658664543</c:v>
                    </c:pt>
                    <c:pt idx="3264">
                      <c:v>1.19395657566318</c:v>
                    </c:pt>
                    <c:pt idx="3265">
                      <c:v>1.2309758953335499</c:v>
                    </c:pt>
                    <c:pt idx="3266">
                      <c:v>1.2368978610194801</c:v>
                    </c:pt>
                    <c:pt idx="3267">
                      <c:v>1.24078830022606</c:v>
                    </c:pt>
                    <c:pt idx="3268">
                      <c:v>1.2430147872647599</c:v>
                    </c:pt>
                    <c:pt idx="3269">
                      <c:v>1.3070420593465499</c:v>
                    </c:pt>
                    <c:pt idx="3270">
                      <c:v>1.3332188596938701</c:v>
                    </c:pt>
                    <c:pt idx="3271">
                      <c:v>1.3133255316449099</c:v>
                    </c:pt>
                    <c:pt idx="3272">
                      <c:v>1.30809561973521</c:v>
                    </c:pt>
                    <c:pt idx="3273">
                      <c:v>1.3062168946088899</c:v>
                    </c:pt>
                    <c:pt idx="3274">
                      <c:v>1.35586084000531</c:v>
                    </c:pt>
                    <c:pt idx="3275">
                      <c:v>1.3509758038139801</c:v>
                    </c:pt>
                    <c:pt idx="3276">
                      <c:v>1.3502633513137401</c:v>
                    </c:pt>
                    <c:pt idx="3277">
                      <c:v>1.3228145644686899</c:v>
                    </c:pt>
                    <c:pt idx="3278">
                      <c:v>1.3480495051963199</c:v>
                    </c:pt>
                    <c:pt idx="3279">
                      <c:v>1.3580691702641701</c:v>
                    </c:pt>
                    <c:pt idx="3280">
                      <c:v>1.3691094977556599</c:v>
                    </c:pt>
                    <c:pt idx="3281">
                      <c:v>1.3806769665049099</c:v>
                    </c:pt>
                    <c:pt idx="3282">
                      <c:v>1.3664471211517499</c:v>
                    </c:pt>
                    <c:pt idx="3283">
                      <c:v>1.37470551484109</c:v>
                    </c:pt>
                    <c:pt idx="3284">
                      <c:v>1.3808984725943101</c:v>
                    </c:pt>
                    <c:pt idx="3285">
                      <c:v>1.3892634087810201</c:v>
                    </c:pt>
                    <c:pt idx="3286">
                      <c:v>1.3732694876084099</c:v>
                    </c:pt>
                    <c:pt idx="3287">
                      <c:v>1.36901456935827</c:v>
                    </c:pt>
                    <c:pt idx="3288">
                      <c:v>1.3898086089794599</c:v>
                    </c:pt>
                    <c:pt idx="3289">
                      <c:v>1.3773544565874001</c:v>
                    </c:pt>
                    <c:pt idx="3290">
                      <c:v>1.37561631335045</c:v>
                    </c:pt>
                    <c:pt idx="3291">
                      <c:v>1.36161950982128</c:v>
                    </c:pt>
                    <c:pt idx="3292">
                      <c:v>1.3554599556176401</c:v>
                    </c:pt>
                    <c:pt idx="3293">
                      <c:v>1.33365480814244</c:v>
                    </c:pt>
                    <c:pt idx="3294">
                      <c:v>1.2843143889608299</c:v>
                    </c:pt>
                    <c:pt idx="3295">
                      <c:v>1.2538577846307899</c:v>
                    </c:pt>
                    <c:pt idx="3296">
                      <c:v>1.2680799996282901</c:v>
                    </c:pt>
                    <c:pt idx="3297">
                      <c:v>1.25090036266767</c:v>
                    </c:pt>
                    <c:pt idx="3298">
                      <c:v>1.2307174343057601</c:v>
                    </c:pt>
                    <c:pt idx="3299">
                      <c:v>1.23277502036648</c:v>
                    </c:pt>
                    <c:pt idx="3300">
                      <c:v>1.23666196901868</c:v>
                    </c:pt>
                    <c:pt idx="3301">
                      <c:v>1.2384127623375201</c:v>
                    </c:pt>
                    <c:pt idx="3302">
                      <c:v>1.23736467038788</c:v>
                    </c:pt>
                    <c:pt idx="3303">
                      <c:v>1.2537682375738499</c:v>
                    </c:pt>
                    <c:pt idx="3304">
                      <c:v>1.25547412196709</c:v>
                    </c:pt>
                    <c:pt idx="3305">
                      <c:v>1.26115874310502</c:v>
                    </c:pt>
                    <c:pt idx="3306">
                      <c:v>1.2559472523266</c:v>
                    </c:pt>
                    <c:pt idx="3307">
                      <c:v>1.2569531885396099</c:v>
                    </c:pt>
                    <c:pt idx="3308">
                      <c:v>1.2587922155611899</c:v>
                    </c:pt>
                    <c:pt idx="3309">
                      <c:v>1.2341340619275001</c:v>
                    </c:pt>
                    <c:pt idx="3310">
                      <c:v>1.2219113205476899</c:v>
                    </c:pt>
                    <c:pt idx="3311">
                      <c:v>1.2168862518904</c:v>
                    </c:pt>
                    <c:pt idx="3312">
                      <c:v>1.27609047959512</c:v>
                    </c:pt>
                    <c:pt idx="3313">
                      <c:v>1.2707646696220101</c:v>
                    </c:pt>
                    <c:pt idx="3314">
                      <c:v>1.2564260790970301</c:v>
                    </c:pt>
                    <c:pt idx="3315">
                      <c:v>1.27880627282034</c:v>
                    </c:pt>
                    <c:pt idx="3316">
                      <c:v>1.3143958010505801</c:v>
                    </c:pt>
                    <c:pt idx="3317">
                      <c:v>1.3012049741243801</c:v>
                    </c:pt>
                    <c:pt idx="3318">
                      <c:v>1.2669903578581101</c:v>
                    </c:pt>
                    <c:pt idx="3319">
                      <c:v>1.2862397813518101</c:v>
                    </c:pt>
                    <c:pt idx="3320">
                      <c:v>1.3001230943592601</c:v>
                    </c:pt>
                    <c:pt idx="3321">
                      <c:v>1.3148332612015701</c:v>
                    </c:pt>
                    <c:pt idx="3322">
                      <c:v>1.3165806305878101</c:v>
                    </c:pt>
                    <c:pt idx="3323">
                      <c:v>1.32506719619914</c:v>
                    </c:pt>
                    <c:pt idx="3324">
                      <c:v>1.3266282364570601</c:v>
                    </c:pt>
                    <c:pt idx="3325">
                      <c:v>1.3293063505090299</c:v>
                    </c:pt>
                    <c:pt idx="3326">
                      <c:v>1.32590230626467</c:v>
                    </c:pt>
                    <c:pt idx="3327">
                      <c:v>1.33258204495684</c:v>
                    </c:pt>
                    <c:pt idx="3328">
                      <c:v>1.34161198809437</c:v>
                    </c:pt>
                    <c:pt idx="3329">
                      <c:v>1.3427348196084301</c:v>
                    </c:pt>
                    <c:pt idx="3330">
                      <c:v>1.3533981120736001</c:v>
                    </c:pt>
                    <c:pt idx="3331">
                      <c:v>1.3671617438149599</c:v>
                    </c:pt>
                    <c:pt idx="3332">
                      <c:v>1.3615561253003801</c:v>
                    </c:pt>
                    <c:pt idx="3333">
                      <c:v>1.3546740948082701</c:v>
                    </c:pt>
                    <c:pt idx="3334">
                      <c:v>1.3611987473424501</c:v>
                    </c:pt>
                    <c:pt idx="3335">
                      <c:v>1.3413927574807001</c:v>
                    </c:pt>
                    <c:pt idx="3336">
                      <c:v>1.3390327380322899</c:v>
                    </c:pt>
                    <c:pt idx="3337">
                      <c:v>1.3468550229243299</c:v>
                    </c:pt>
                    <c:pt idx="3338">
                      <c:v>1.34738934479558</c:v>
                    </c:pt>
                    <c:pt idx="3339">
                      <c:v>1.3384086941086399</c:v>
                    </c:pt>
                    <c:pt idx="3340">
                      <c:v>1.33963352719831</c:v>
                    </c:pt>
                    <c:pt idx="3341">
                      <c:v>1.3557535523792601</c:v>
                    </c:pt>
                    <c:pt idx="3342">
                      <c:v>1.3851634088615099</c:v>
                    </c:pt>
                    <c:pt idx="3343">
                      <c:v>1.3691886312425099</c:v>
                    </c:pt>
                    <c:pt idx="3344">
                      <c:v>1.3793527911638499</c:v>
                    </c:pt>
                    <c:pt idx="3345">
                      <c:v>1.3741247902979801</c:v>
                    </c:pt>
                    <c:pt idx="3346">
                      <c:v>1.3884445458402399</c:v>
                    </c:pt>
                    <c:pt idx="3347">
                      <c:v>1.41445089611379</c:v>
                    </c:pt>
                    <c:pt idx="3348">
                      <c:v>1.3893667295525101</c:v>
                    </c:pt>
                    <c:pt idx="3349">
                      <c:v>1.3697578803863699</c:v>
                    </c:pt>
                    <c:pt idx="3350">
                      <c:v>1.38647097978159</c:v>
                    </c:pt>
                    <c:pt idx="3351">
                      <c:v>1.3915277677134701</c:v>
                    </c:pt>
                    <c:pt idx="3352">
                      <c:v>1.4038631437703399</c:v>
                    </c:pt>
                    <c:pt idx="3353">
                      <c:v>1.3864090363856101</c:v>
                    </c:pt>
                    <c:pt idx="3354">
                      <c:v>1.3781072277256401</c:v>
                    </c:pt>
                    <c:pt idx="3355">
                      <c:v>1.37198598671635</c:v>
                    </c:pt>
                    <c:pt idx="3356">
                      <c:v>1.3929755371929999</c:v>
                    </c:pt>
                    <c:pt idx="3357">
                      <c:v>1.40683927264985</c:v>
                    </c:pt>
                    <c:pt idx="3358">
                      <c:v>1.42109821509361</c:v>
                    </c:pt>
                    <c:pt idx="3359">
                      <c:v>1.42617742280015</c:v>
                    </c:pt>
                    <c:pt idx="3360">
                      <c:v>1.40980513562953</c:v>
                    </c:pt>
                    <c:pt idx="3361">
                      <c:v>1.38587077868193</c:v>
                    </c:pt>
                    <c:pt idx="3362">
                      <c:v>1.39589104598888</c:v>
                    </c:pt>
                    <c:pt idx="3363">
                      <c:v>1.3945332868490701</c:v>
                    </c:pt>
                    <c:pt idx="3364">
                      <c:v>1.3799676212107499</c:v>
                    </c:pt>
                    <c:pt idx="3365">
                      <c:v>1.4164743990956099</c:v>
                    </c:pt>
                    <c:pt idx="3366">
                      <c:v>1.4176727049169</c:v>
                    </c:pt>
                    <c:pt idx="3367">
                      <c:v>1.4100575824557</c:v>
                    </c:pt>
                    <c:pt idx="3368">
                      <c:v>1.43062057786589</c:v>
                    </c:pt>
                    <c:pt idx="3369">
                      <c:v>1.4326650940504499</c:v>
                    </c:pt>
                    <c:pt idx="3370">
                      <c:v>1.40443564928343</c:v>
                    </c:pt>
                    <c:pt idx="3371">
                      <c:v>1.43745996189103</c:v>
                    </c:pt>
                    <c:pt idx="3372">
                      <c:v>1.4238072618553901</c:v>
                    </c:pt>
                    <c:pt idx="3373">
                      <c:v>1.4709619646098999</c:v>
                    </c:pt>
                    <c:pt idx="3374">
                      <c:v>1.5102055701054899</c:v>
                    </c:pt>
                    <c:pt idx="3375">
                      <c:v>1.5706734082537499</c:v>
                    </c:pt>
                    <c:pt idx="3376">
                      <c:v>1.5385216735329299</c:v>
                    </c:pt>
                    <c:pt idx="3377">
                      <c:v>1.5323942200276099</c:v>
                    </c:pt>
                    <c:pt idx="3378">
                      <c:v>1.53626121248711</c:v>
                    </c:pt>
                    <c:pt idx="3379">
                      <c:v>1.4647634709073301</c:v>
                    </c:pt>
                    <c:pt idx="3380">
                      <c:v>1.4831409160561499</c:v>
                    </c:pt>
                    <c:pt idx="3381">
                      <c:v>1.5670268218124499</c:v>
                    </c:pt>
                    <c:pt idx="3382">
                      <c:v>1.5771072003711799</c:v>
                    </c:pt>
                    <c:pt idx="3383">
                      <c:v>1.5715296394940399</c:v>
                    </c:pt>
                    <c:pt idx="3384">
                      <c:v>1.5551627694175401</c:v>
                    </c:pt>
                    <c:pt idx="3385">
                      <c:v>1.55552463964357</c:v>
                    </c:pt>
                    <c:pt idx="3386">
                      <c:v>1.5353673016348199</c:v>
                    </c:pt>
                    <c:pt idx="3387">
                      <c:v>1.5141390452154999</c:v>
                    </c:pt>
                    <c:pt idx="3388">
                      <c:v>1.4893410333569499</c:v>
                    </c:pt>
                    <c:pt idx="3389">
                      <c:v>1.4845598637025701</c:v>
                    </c:pt>
                    <c:pt idx="3390">
                      <c:v>1.4806054512453</c:v>
                    </c:pt>
                    <c:pt idx="3391">
                      <c:v>1.46235854711885</c:v>
                    </c:pt>
                    <c:pt idx="3392">
                      <c:v>1.45422868924316</c:v>
                    </c:pt>
                    <c:pt idx="3393">
                      <c:v>1.4405813370543901</c:v>
                    </c:pt>
                    <c:pt idx="3394">
                      <c:v>1.3841759599748999</c:v>
                    </c:pt>
                    <c:pt idx="3395">
                      <c:v>1.37155036877412</c:v>
                    </c:pt>
                    <c:pt idx="3396">
                      <c:v>1.36995969348365</c:v>
                    </c:pt>
                    <c:pt idx="3397">
                      <c:v>1.36537490100897</c:v>
                    </c:pt>
                    <c:pt idx="3398">
                      <c:v>1.3837548629413401</c:v>
                    </c:pt>
                    <c:pt idx="3399">
                      <c:v>1.4138483275550899</c:v>
                    </c:pt>
                    <c:pt idx="3400">
                      <c:v>1.4160499373394999</c:v>
                    </c:pt>
                    <c:pt idx="3401">
                      <c:v>1.41151348233518</c:v>
                    </c:pt>
                    <c:pt idx="3402">
                      <c:v>1.4089240974098001</c:v>
                    </c:pt>
                    <c:pt idx="3403">
                      <c:v>1.4051914296535899</c:v>
                    </c:pt>
                    <c:pt idx="3404">
                      <c:v>1.4240738674036599</c:v>
                    </c:pt>
                    <c:pt idx="3405">
                      <c:v>1.4302389698486799</c:v>
                    </c:pt>
                    <c:pt idx="3406">
                      <c:v>1.4535586350208001</c:v>
                    </c:pt>
                    <c:pt idx="3407">
                      <c:v>1.4690532684156301</c:v>
                    </c:pt>
                    <c:pt idx="3408">
                      <c:v>1.4446499578287999</c:v>
                    </c:pt>
                    <c:pt idx="3409">
                      <c:v>1.4417960040209099</c:v>
                    </c:pt>
                    <c:pt idx="3410">
                      <c:v>1.42510445134277</c:v>
                    </c:pt>
                    <c:pt idx="3411">
                      <c:v>1.3914213273716101</c:v>
                    </c:pt>
                    <c:pt idx="3412">
                      <c:v>1.40133452355017</c:v>
                    </c:pt>
                    <c:pt idx="3413">
                      <c:v>1.4104105113973699</c:v>
                    </c:pt>
                    <c:pt idx="3414">
                      <c:v>1.3998387224889</c:v>
                    </c:pt>
                    <c:pt idx="3415">
                      <c:v>1.3804979733532901</c:v>
                    </c:pt>
                    <c:pt idx="3416">
                      <c:v>1.3785069534477501</c:v>
                    </c:pt>
                    <c:pt idx="3417">
                      <c:v>1.3507641980046701</c:v>
                    </c:pt>
                    <c:pt idx="3418">
                      <c:v>1.3189370491931001</c:v>
                    </c:pt>
                    <c:pt idx="3419">
                      <c:v>1.28715230131956</c:v>
                    </c:pt>
                    <c:pt idx="3420">
                      <c:v>1.2571183252775899</c:v>
                    </c:pt>
                    <c:pt idx="3421">
                      <c:v>1.2553814461252799</c:v>
                    </c:pt>
                    <c:pt idx="3422">
                      <c:v>1.2631382105575799</c:v>
                    </c:pt>
                    <c:pt idx="3423">
                      <c:v>1.2943833853095901</c:v>
                    </c:pt>
                    <c:pt idx="3424">
                      <c:v>1.3083726345368101</c:v>
                    </c:pt>
                    <c:pt idx="3425">
                      <c:v>1.3424918000075701</c:v>
                    </c:pt>
                    <c:pt idx="3426">
                      <c:v>1.34623043046017</c:v>
                    </c:pt>
                    <c:pt idx="3427">
                      <c:v>1.37179253877975</c:v>
                    </c:pt>
                    <c:pt idx="3428">
                      <c:v>1.3540983752872</c:v>
                    </c:pt>
                    <c:pt idx="3429">
                      <c:v>1.3413115520262899</c:v>
                    </c:pt>
                    <c:pt idx="3430">
                      <c:v>1.3094178179582301</c:v>
                    </c:pt>
                    <c:pt idx="3431">
                      <c:v>1.2909224878244101</c:v>
                    </c:pt>
                    <c:pt idx="3432">
                      <c:v>1.26067528617905</c:v>
                    </c:pt>
                    <c:pt idx="3433">
                      <c:v>1.2293596620643199</c:v>
                    </c:pt>
                    <c:pt idx="3434">
                      <c:v>1.21298821227665</c:v>
                    </c:pt>
                    <c:pt idx="3435">
                      <c:v>1.21604023159033</c:v>
                    </c:pt>
                    <c:pt idx="3436">
                      <c:v>1.2125486241686501</c:v>
                    </c:pt>
                    <c:pt idx="3437">
                      <c:v>1.22539847260696</c:v>
                    </c:pt>
                    <c:pt idx="3438">
                      <c:v>1.21364563956689</c:v>
                    </c:pt>
                    <c:pt idx="3439">
                      <c:v>1.1651699824900901</c:v>
                    </c:pt>
                    <c:pt idx="3440">
                      <c:v>1.1119883599537701</c:v>
                    </c:pt>
                    <c:pt idx="3441">
                      <c:v>1.1057883756301901</c:v>
                    </c:pt>
                    <c:pt idx="3442">
                      <c:v>1.1144799616262699</c:v>
                    </c:pt>
                    <c:pt idx="3443">
                      <c:v>1.0913681359679299</c:v>
                    </c:pt>
                    <c:pt idx="3444">
                      <c:v>1.07546662593507</c:v>
                    </c:pt>
                    <c:pt idx="3445">
                      <c:v>1.1443446593014499</c:v>
                    </c:pt>
                    <c:pt idx="3446">
                      <c:v>1.16697563573671</c:v>
                    </c:pt>
                    <c:pt idx="3447">
                      <c:v>1.1675593618676301</c:v>
                    </c:pt>
                    <c:pt idx="3448">
                      <c:v>1.1851435532431001</c:v>
                    </c:pt>
                    <c:pt idx="3449">
                      <c:v>1.2378036703556701</c:v>
                    </c:pt>
                    <c:pt idx="3450">
                      <c:v>1.28182134196666</c:v>
                    </c:pt>
                    <c:pt idx="3451">
                      <c:v>1.2881511804105501</c:v>
                    </c:pt>
                    <c:pt idx="3452">
                      <c:v>1.28898061371628</c:v>
                    </c:pt>
                    <c:pt idx="3453">
                      <c:v>1.2779790180848001</c:v>
                    </c:pt>
                    <c:pt idx="3454">
                      <c:v>1.3236553723920399</c:v>
                    </c:pt>
                    <c:pt idx="3455">
                      <c:v>1.30815458598183</c:v>
                    </c:pt>
                    <c:pt idx="3456">
                      <c:v>1.3191819112968699</c:v>
                    </c:pt>
                    <c:pt idx="3457">
                      <c:v>1.3066695349052999</c:v>
                    </c:pt>
                    <c:pt idx="3458">
                      <c:v>1.2825750732177901</c:v>
                    </c:pt>
                    <c:pt idx="3459">
                      <c:v>1.27952045395669</c:v>
                    </c:pt>
                    <c:pt idx="3460">
                      <c:v>1.26870337879406</c:v>
                    </c:pt>
                    <c:pt idx="3461">
                      <c:v>1.2545961339888201</c:v>
                    </c:pt>
                    <c:pt idx="3462">
                      <c:v>1.2473125484273699</c:v>
                    </c:pt>
                    <c:pt idx="3463">
                      <c:v>1.22191710398286</c:v>
                    </c:pt>
                    <c:pt idx="3464">
                      <c:v>1.2130425385563</c:v>
                    </c:pt>
                    <c:pt idx="3465">
                      <c:v>1.2190345221549099</c:v>
                    </c:pt>
                    <c:pt idx="3466">
                      <c:v>1.2340996442085601</c:v>
                    </c:pt>
                    <c:pt idx="3467">
                      <c:v>1.23571886545858</c:v>
                    </c:pt>
                    <c:pt idx="3468">
                      <c:v>1.23833814562228</c:v>
                    </c:pt>
                    <c:pt idx="3469">
                      <c:v>1.24961166775557</c:v>
                    </c:pt>
                    <c:pt idx="3470">
                      <c:v>1.25181470772432</c:v>
                    </c:pt>
                    <c:pt idx="3471">
                      <c:v>1.2692768397441501</c:v>
                    </c:pt>
                    <c:pt idx="3472">
                      <c:v>1.2699558752126701</c:v>
                    </c:pt>
                    <c:pt idx="3473">
                      <c:v>1.2732898470456899</c:v>
                    </c:pt>
                    <c:pt idx="3474">
                      <c:v>1.26419038862175</c:v>
                    </c:pt>
                    <c:pt idx="3475">
                      <c:v>1.26670785551994</c:v>
                    </c:pt>
                    <c:pt idx="3476">
                      <c:v>1.2723784674088301</c:v>
                    </c:pt>
                    <c:pt idx="3477">
                      <c:v>1.3388148115634799</c:v>
                    </c:pt>
                    <c:pt idx="3478">
                      <c:v>1.3163212355434799</c:v>
                    </c:pt>
                    <c:pt idx="3479">
                      <c:v>1.33788101725936</c:v>
                    </c:pt>
                    <c:pt idx="3480">
                      <c:v>1.28232436927522</c:v>
                    </c:pt>
                    <c:pt idx="3481">
                      <c:v>1.2268254760948201</c:v>
                    </c:pt>
                    <c:pt idx="3482">
                      <c:v>1.2991112654175501</c:v>
                    </c:pt>
                    <c:pt idx="3483">
                      <c:v>1.29593111831469</c:v>
                    </c:pt>
                    <c:pt idx="3484">
                      <c:v>1.2964071165219799</c:v>
                    </c:pt>
                    <c:pt idx="3485">
                      <c:v>1.27251491825077</c:v>
                    </c:pt>
                    <c:pt idx="3486">
                      <c:v>1.2246624455581301</c:v>
                    </c:pt>
                    <c:pt idx="3487">
                      <c:v>1.2182840143792399</c:v>
                    </c:pt>
                    <c:pt idx="3488">
                      <c:v>1.2129489373395801</c:v>
                    </c:pt>
                    <c:pt idx="3489">
                      <c:v>1.19082425696706</c:v>
                    </c:pt>
                    <c:pt idx="3490">
                      <c:v>1.17263618781729</c:v>
                    </c:pt>
                    <c:pt idx="3491">
                      <c:v>1.18373014847692</c:v>
                    </c:pt>
                    <c:pt idx="3492">
                      <c:v>1.16933241560495</c:v>
                    </c:pt>
                    <c:pt idx="3493">
                      <c:v>1.1838048330508699</c:v>
                    </c:pt>
                    <c:pt idx="3494">
                      <c:v>1.18346263928705</c:v>
                    </c:pt>
                    <c:pt idx="3495">
                      <c:v>1.1556604499888099</c:v>
                    </c:pt>
                    <c:pt idx="3496">
                      <c:v>1.1416620620545199</c:v>
                    </c:pt>
                    <c:pt idx="3497">
                      <c:v>1.1279154887663301</c:v>
                    </c:pt>
                    <c:pt idx="3498">
                      <c:v>1.1339474371309199</c:v>
                    </c:pt>
                    <c:pt idx="3499">
                      <c:v>1.1212585990463999</c:v>
                    </c:pt>
                    <c:pt idx="3500">
                      <c:v>1.1225879011250199</c:v>
                    </c:pt>
                    <c:pt idx="3501">
                      <c:v>1.10401122569432</c:v>
                    </c:pt>
                    <c:pt idx="3502">
                      <c:v>1.0581747069447001</c:v>
                    </c:pt>
                    <c:pt idx="3503">
                      <c:v>1.06468441955705</c:v>
                    </c:pt>
                    <c:pt idx="3504">
                      <c:v>1.0732432683009301</c:v>
                    </c:pt>
                    <c:pt idx="3505">
                      <c:v>1.0697758166428599</c:v>
                    </c:pt>
                    <c:pt idx="3506">
                      <c:v>1.0730139269607499</c:v>
                    </c:pt>
                    <c:pt idx="3507">
                      <c:v>1.0889405397562599</c:v>
                    </c:pt>
                    <c:pt idx="3508">
                      <c:v>1.09549571189968</c:v>
                    </c:pt>
                    <c:pt idx="3509">
                      <c:v>1.06182849969474</c:v>
                    </c:pt>
                    <c:pt idx="3510">
                      <c:v>1.05757385832447</c:v>
                    </c:pt>
                    <c:pt idx="3511">
                      <c:v>1.04813741207106</c:v>
                    </c:pt>
                    <c:pt idx="3512">
                      <c:v>1.0386625966332099</c:v>
                    </c:pt>
                    <c:pt idx="3513">
                      <c:v>1.0147281913291799</c:v>
                    </c:pt>
                    <c:pt idx="3514">
                      <c:v>1.00255298133399</c:v>
                    </c:pt>
                    <c:pt idx="3515">
                      <c:v>1.0129945385861501</c:v>
                    </c:pt>
                    <c:pt idx="3516">
                      <c:v>1.01836682025646</c:v>
                    </c:pt>
                    <c:pt idx="3517">
                      <c:v>1.0170986037492</c:v>
                    </c:pt>
                    <c:pt idx="3518">
                      <c:v>1.0029100362835399</c:v>
                    </c:pt>
                    <c:pt idx="3519">
                      <c:v>1.00049155291775</c:v>
                    </c:pt>
                    <c:pt idx="3520">
                      <c:v>1.0337795030127299</c:v>
                    </c:pt>
                    <c:pt idx="3521">
                      <c:v>1.04488406024508</c:v>
                    </c:pt>
                    <c:pt idx="3522">
                      <c:v>1.04685210484437</c:v>
                    </c:pt>
                    <c:pt idx="3523">
                      <c:v>1.04262450924442</c:v>
                    </c:pt>
                    <c:pt idx="3524">
                      <c:v>1.0461254427731601</c:v>
                    </c:pt>
                    <c:pt idx="3525">
                      <c:v>1.0802053822894999</c:v>
                    </c:pt>
                    <c:pt idx="3526">
                      <c:v>1.07270761197234</c:v>
                    </c:pt>
                    <c:pt idx="3527">
                      <c:v>1.1239721882687601</c:v>
                    </c:pt>
                    <c:pt idx="3528">
                      <c:v>1.1330028454161301</c:v>
                    </c:pt>
                    <c:pt idx="3529">
                      <c:v>1.16052800468497</c:v>
                    </c:pt>
                    <c:pt idx="3530">
                      <c:v>1.1520616715007399</c:v>
                    </c:pt>
                    <c:pt idx="3531">
                      <c:v>1.1754817278794201</c:v>
                    </c:pt>
                    <c:pt idx="3532">
                      <c:v>1.15057978320944</c:v>
                    </c:pt>
                    <c:pt idx="3533">
                      <c:v>1.15613104691319</c:v>
                    </c:pt>
                    <c:pt idx="3534">
                      <c:v>1.1417272019065501</c:v>
                    </c:pt>
                    <c:pt idx="3535">
                      <c:v>1.1449691464288501</c:v>
                    </c:pt>
                    <c:pt idx="3536">
                      <c:v>1.14868316664846</c:v>
                    </c:pt>
                    <c:pt idx="3537">
                      <c:v>1.1690747733807501</c:v>
                    </c:pt>
                    <c:pt idx="3538">
                      <c:v>1.17187098413686</c:v>
                    </c:pt>
                    <c:pt idx="3539">
                      <c:v>1.1905591655660499</c:v>
                    </c:pt>
                    <c:pt idx="3540">
                      <c:v>1.17930386319962</c:v>
                    </c:pt>
                    <c:pt idx="3541">
                      <c:v>1.1831192459514199</c:v>
                    </c:pt>
                    <c:pt idx="3542">
                      <c:v>1.19582420215317</c:v>
                    </c:pt>
                    <c:pt idx="3543">
                      <c:v>1.1679064231660099</c:v>
                    </c:pt>
                    <c:pt idx="3544">
                      <c:v>1.1421604864413599</c:v>
                    </c:pt>
                    <c:pt idx="3545">
                      <c:v>1.1279614922080901</c:v>
                    </c:pt>
                    <c:pt idx="3546">
                      <c:v>1.1136277791198499</c:v>
                    </c:pt>
                    <c:pt idx="3547">
                      <c:v>1.1119456454118</c:v>
                    </c:pt>
                    <c:pt idx="3548">
                      <c:v>1.0935781287249</c:v>
                    </c:pt>
                    <c:pt idx="3549">
                      <c:v>1.06180144499465</c:v>
                    </c:pt>
                    <c:pt idx="3550">
                      <c:v>1.07151184753475</c:v>
                    </c:pt>
                    <c:pt idx="3551">
                      <c:v>1.0791701171536401</c:v>
                    </c:pt>
                    <c:pt idx="3552">
                      <c:v>1.0738680782297001</c:v>
                    </c:pt>
                    <c:pt idx="3553">
                      <c:v>1.0471207367066799</c:v>
                    </c:pt>
                    <c:pt idx="3554">
                      <c:v>1.02290378211025</c:v>
                    </c:pt>
                    <c:pt idx="3555">
                      <c:v>1.0139991165657001</c:v>
                    </c:pt>
                    <c:pt idx="3556">
                      <c:v>1.0215119093960101</c:v>
                    </c:pt>
                    <c:pt idx="3557">
                      <c:v>1.0093382626577201</c:v>
                    </c:pt>
                    <c:pt idx="3558">
                      <c:v>0.94942356813606499</c:v>
                    </c:pt>
                    <c:pt idx="3559">
                      <c:v>0.95316441606285796</c:v>
                    </c:pt>
                    <c:pt idx="3560">
                      <c:v>0.94974179693403205</c:v>
                    </c:pt>
                    <c:pt idx="3561">
                      <c:v>0.94484199649508904</c:v>
                    </c:pt>
                    <c:pt idx="3562">
                      <c:v>0.86864116263098801</c:v>
                    </c:pt>
                    <c:pt idx="3563">
                      <c:v>0.85820498794346101</c:v>
                    </c:pt>
                    <c:pt idx="3564">
                      <c:v>0.81004963040327604</c:v>
                    </c:pt>
                    <c:pt idx="3565">
                      <c:v>0.81975856434494798</c:v>
                    </c:pt>
                    <c:pt idx="3566">
                      <c:v>0.80848717610114096</c:v>
                    </c:pt>
                    <c:pt idx="3567">
                      <c:v>0.80165235164002402</c:v>
                    </c:pt>
                    <c:pt idx="3568">
                      <c:v>0.78271007632143097</c:v>
                    </c:pt>
                    <c:pt idx="3569">
                      <c:v>0.791670517503136</c:v>
                    </c:pt>
                    <c:pt idx="3570">
                      <c:v>0.767471326041686</c:v>
                    </c:pt>
                    <c:pt idx="3571">
                      <c:v>0.74967620305407401</c:v>
                    </c:pt>
                    <c:pt idx="3572">
                      <c:v>0.75495897367622</c:v>
                    </c:pt>
                    <c:pt idx="3573">
                      <c:v>0.77397468131320901</c:v>
                    </c:pt>
                    <c:pt idx="3574">
                      <c:v>0.75622610548426195</c:v>
                    </c:pt>
                    <c:pt idx="3575">
                      <c:v>0.75910552215904403</c:v>
                    </c:pt>
                    <c:pt idx="3576">
                      <c:v>0.75643157622819701</c:v>
                    </c:pt>
                    <c:pt idx="3577">
                      <c:v>0.74349327685601496</c:v>
                    </c:pt>
                    <c:pt idx="3578">
                      <c:v>0.73617543060802604</c:v>
                    </c:pt>
                    <c:pt idx="3579">
                      <c:v>0.73559259681692601</c:v>
                    </c:pt>
                    <c:pt idx="3580">
                      <c:v>0.73301827863010305</c:v>
                    </c:pt>
                    <c:pt idx="3581">
                      <c:v>0.70095661714105895</c:v>
                    </c:pt>
                    <c:pt idx="3582">
                      <c:v>0.69937175517445604</c:v>
                    </c:pt>
                    <c:pt idx="3583">
                      <c:v>0.690949511938036</c:v>
                    </c:pt>
                    <c:pt idx="3584">
                      <c:v>0.67009297000355705</c:v>
                    </c:pt>
                    <c:pt idx="3585">
                      <c:v>0.66253313597156105</c:v>
                    </c:pt>
                    <c:pt idx="3586">
                      <c:v>0.64816016298543599</c:v>
                    </c:pt>
                    <c:pt idx="3587">
                      <c:v>0.65469691013065001</c:v>
                    </c:pt>
                    <c:pt idx="3588">
                      <c:v>0.64793865048578603</c:v>
                    </c:pt>
                    <c:pt idx="3589">
                      <c:v>0.65503488935202703</c:v>
                    </c:pt>
                    <c:pt idx="3590">
                      <c:v>0.66543972604659196</c:v>
                    </c:pt>
                    <c:pt idx="3591">
                      <c:v>0.69205521032070005</c:v>
                    </c:pt>
                    <c:pt idx="3592">
                      <c:v>0.717289379672712</c:v>
                    </c:pt>
                    <c:pt idx="3593">
                      <c:v>0.68019219852517698</c:v>
                    </c:pt>
                    <c:pt idx="3594">
                      <c:v>0.67298236394139499</c:v>
                    </c:pt>
                    <c:pt idx="3595">
                      <c:v>0.66621472973086704</c:v>
                    </c:pt>
                    <c:pt idx="3596">
                      <c:v>0.66375846243050696</c:v>
                    </c:pt>
                    <c:pt idx="3597">
                      <c:v>0.66451391771340096</c:v>
                    </c:pt>
                    <c:pt idx="3598">
                      <c:v>0.72848803174555798</c:v>
                    </c:pt>
                    <c:pt idx="3599">
                      <c:v>0.71816856097542603</c:v>
                    </c:pt>
                    <c:pt idx="3600">
                      <c:v>0.71068137531787701</c:v>
                    </c:pt>
                    <c:pt idx="3601">
                      <c:v>0.72571287656945305</c:v>
                    </c:pt>
                    <c:pt idx="3602">
                      <c:v>0.73609595908181302</c:v>
                    </c:pt>
                    <c:pt idx="3603">
                      <c:v>0.73830080015327604</c:v>
                    </c:pt>
                    <c:pt idx="3604">
                      <c:v>0.74302374307969199</c:v>
                    </c:pt>
                    <c:pt idx="3605">
                      <c:v>0.75559892438285403</c:v>
                    </c:pt>
                    <c:pt idx="3606">
                      <c:v>0.75066411783200804</c:v>
                    </c:pt>
                    <c:pt idx="3607">
                      <c:v>0.73956717406199002</c:v>
                    </c:pt>
                    <c:pt idx="3608">
                      <c:v>0.72829013651913099</c:v>
                    </c:pt>
                    <c:pt idx="3609">
                      <c:v>0.74123415088916</c:v>
                    </c:pt>
                    <c:pt idx="3610">
                      <c:v>0.76629736924080205</c:v>
                    </c:pt>
                    <c:pt idx="3611">
                      <c:v>0.79173878889670102</c:v>
                    </c:pt>
                    <c:pt idx="3612">
                      <c:v>0.76190946365790402</c:v>
                    </c:pt>
                    <c:pt idx="3613">
                      <c:v>0.74245273496084396</c:v>
                    </c:pt>
                    <c:pt idx="3614">
                      <c:v>0.76686783627474497</c:v>
                    </c:pt>
                    <c:pt idx="3615">
                      <c:v>0.76950750057148898</c:v>
                    </c:pt>
                    <c:pt idx="3616">
                      <c:v>0.75784902237194196</c:v>
                    </c:pt>
                    <c:pt idx="3617">
                      <c:v>0.75515161701379696</c:v>
                    </c:pt>
                    <c:pt idx="3618">
                      <c:v>0.75208342817283802</c:v>
                    </c:pt>
                    <c:pt idx="3619">
                      <c:v>0.77740184822798097</c:v>
                    </c:pt>
                    <c:pt idx="3620">
                      <c:v>0.83151007206674199</c:v>
                    </c:pt>
                    <c:pt idx="3621">
                      <c:v>0.847236225156762</c:v>
                    </c:pt>
                    <c:pt idx="3622">
                      <c:v>1.02329503935197</c:v>
                    </c:pt>
                    <c:pt idx="3623">
                      <c:v>1.1930461336643401</c:v>
                    </c:pt>
                    <c:pt idx="3624">
                      <c:v>1.11699957750796</c:v>
                    </c:pt>
                    <c:pt idx="3625">
                      <c:v>1.12743465614883</c:v>
                    </c:pt>
                    <c:pt idx="3626">
                      <c:v>1.0794565067603099</c:v>
                    </c:pt>
                    <c:pt idx="3627">
                      <c:v>1.0465838505865701</c:v>
                    </c:pt>
                    <c:pt idx="3628">
                      <c:v>1.04223564058351</c:v>
                    </c:pt>
                    <c:pt idx="3629">
                      <c:v>1.0876521928059</c:v>
                    </c:pt>
                    <c:pt idx="3630">
                      <c:v>1.06101388564613</c:v>
                    </c:pt>
                    <c:pt idx="3631">
                      <c:v>1.10789700501374</c:v>
                    </c:pt>
                    <c:pt idx="3632">
                      <c:v>1.15798148003648</c:v>
                    </c:pt>
                    <c:pt idx="3633">
                      <c:v>1.13350390932982</c:v>
                    </c:pt>
                    <c:pt idx="3634">
                      <c:v>1.13975649988007</c:v>
                    </c:pt>
                    <c:pt idx="3635">
                      <c:v>1.0911574064640299</c:v>
                    </c:pt>
                    <c:pt idx="3636">
                      <c:v>1.1195578292911801</c:v>
                    </c:pt>
                    <c:pt idx="3637">
                      <c:v>1.2195266466752599</c:v>
                    </c:pt>
                    <c:pt idx="3638">
                      <c:v>1.20269050860466</c:v>
                    </c:pt>
                    <c:pt idx="3639">
                      <c:v>1.2184661619205399</c:v>
                    </c:pt>
                    <c:pt idx="3640">
                      <c:v>1.2204697818368599</c:v>
                    </c:pt>
                    <c:pt idx="3641">
                      <c:v>1.2074962437493</c:v>
                    </c:pt>
                    <c:pt idx="3642">
                      <c:v>1.2060718685440499</c:v>
                    </c:pt>
                    <c:pt idx="3643">
                      <c:v>1.2296525494687101</c:v>
                    </c:pt>
                    <c:pt idx="3644">
                      <c:v>1.27698611433766</c:v>
                    </c:pt>
                    <c:pt idx="3645">
                      <c:v>1.25485251371825</c:v>
                    </c:pt>
                    <c:pt idx="3646">
                      <c:v>1.2172212211814299</c:v>
                    </c:pt>
                    <c:pt idx="3647">
                      <c:v>1.1323067646776099</c:v>
                    </c:pt>
                    <c:pt idx="3648">
                      <c:v>1.1486293894219199</c:v>
                    </c:pt>
                    <c:pt idx="3649">
                      <c:v>1.1434983603311899</c:v>
                    </c:pt>
                    <c:pt idx="3650">
                      <c:v>1.1116408176302801</c:v>
                    </c:pt>
                    <c:pt idx="3651">
                      <c:v>1.1394615808333399</c:v>
                    </c:pt>
                    <c:pt idx="3652">
                      <c:v>1.1334860416119199</c:v>
                    </c:pt>
                    <c:pt idx="3653">
                      <c:v>1.1050354792727699</c:v>
                    </c:pt>
                    <c:pt idx="3654">
                      <c:v>1.10541036431466</c:v>
                    </c:pt>
                    <c:pt idx="3655">
                      <c:v>1.1069037103107799</c:v>
                    </c:pt>
                    <c:pt idx="3656">
                      <c:v>1.1295749366626999</c:v>
                    </c:pt>
                    <c:pt idx="3657">
                      <c:v>1.12300994210431</c:v>
                    </c:pt>
                    <c:pt idx="3658">
                      <c:v>1.1362709479753299</c:v>
                    </c:pt>
                    <c:pt idx="3659">
                      <c:v>1.12590785220211</c:v>
                    </c:pt>
                    <c:pt idx="3660">
                      <c:v>1.11626801413758</c:v>
                    </c:pt>
                    <c:pt idx="3661">
                      <c:v>1.11971333195214</c:v>
                    </c:pt>
                    <c:pt idx="3662">
                      <c:v>1.1097148741191301</c:v>
                    </c:pt>
                    <c:pt idx="3663">
                      <c:v>1.1159988950770401</c:v>
                    </c:pt>
                    <c:pt idx="3664">
                      <c:v>1.0752113265224701</c:v>
                    </c:pt>
                    <c:pt idx="3665">
                      <c:v>1.0714063844178601</c:v>
                    </c:pt>
                    <c:pt idx="3666">
                      <c:v>1.0852182751526001</c:v>
                    </c:pt>
                    <c:pt idx="3667">
                      <c:v>1.1742625134801801</c:v>
                    </c:pt>
                    <c:pt idx="3668">
                      <c:v>1.1690239672785301</c:v>
                    </c:pt>
                    <c:pt idx="3669">
                      <c:v>1.17888840854615</c:v>
                    </c:pt>
                    <c:pt idx="3670">
                      <c:v>1.1655291072035701</c:v>
                    </c:pt>
                    <c:pt idx="3671">
                      <c:v>1.1694527332807501</c:v>
                    </c:pt>
                    <c:pt idx="3672">
                      <c:v>1.14894112480098</c:v>
                    </c:pt>
                    <c:pt idx="3673">
                      <c:v>1.16082554761226</c:v>
                    </c:pt>
                    <c:pt idx="3674">
                      <c:v>1.1949833388243301</c:v>
                    </c:pt>
                    <c:pt idx="3675">
                      <c:v>1.2219850728617501</c:v>
                    </c:pt>
                    <c:pt idx="3676">
                      <c:v>1.3314339518059</c:v>
                    </c:pt>
                    <c:pt idx="3677">
                      <c:v>1.31687221615108</c:v>
                    </c:pt>
                    <c:pt idx="3678">
                      <c:v>1.3309175730888401</c:v>
                    </c:pt>
                    <c:pt idx="3679">
                      <c:v>1.3355384687483001</c:v>
                    </c:pt>
                    <c:pt idx="3680">
                      <c:v>1.3196682786648399</c:v>
                    </c:pt>
                    <c:pt idx="3681">
                      <c:v>1.32619837905062</c:v>
                    </c:pt>
                    <c:pt idx="3682">
                      <c:v>1.3101503046054801</c:v>
                    </c:pt>
                    <c:pt idx="3683">
                      <c:v>1.3517755284469899</c:v>
                    </c:pt>
                    <c:pt idx="3684">
                      <c:v>1.30680197341392</c:v>
                    </c:pt>
                    <c:pt idx="3685">
                      <c:v>1.3089477937692999</c:v>
                    </c:pt>
                    <c:pt idx="3686">
                      <c:v>1.3465601136954</c:v>
                    </c:pt>
                    <c:pt idx="3687">
                      <c:v>1.3372064800485699</c:v>
                    </c:pt>
                    <c:pt idx="3688">
                      <c:v>1.35248009401244</c:v>
                    </c:pt>
                    <c:pt idx="3689">
                      <c:v>1.32126223686333</c:v>
                    </c:pt>
                    <c:pt idx="3690">
                      <c:v>1.3255953765684101</c:v>
                    </c:pt>
                    <c:pt idx="3691">
                      <c:v>1.3381957827667501</c:v>
                    </c:pt>
                    <c:pt idx="3692">
                      <c:v>1.3293205924011799</c:v>
                    </c:pt>
                    <c:pt idx="3693">
                      <c:v>1.3363876004392099</c:v>
                    </c:pt>
                    <c:pt idx="3694">
                      <c:v>1.3395680339962199</c:v>
                    </c:pt>
                    <c:pt idx="3695">
                      <c:v>1.3254195332321399</c:v>
                    </c:pt>
                    <c:pt idx="3696">
                      <c:v>1.2697397999102</c:v>
                    </c:pt>
                    <c:pt idx="3697">
                      <c:v>1.2510729922695301</c:v>
                    </c:pt>
                    <c:pt idx="3698">
                      <c:v>1.25668406294089</c:v>
                    </c:pt>
                    <c:pt idx="3699">
                      <c:v>1.2636103236827601</c:v>
                    </c:pt>
                    <c:pt idx="3700">
                      <c:v>1.2796567318939001</c:v>
                    </c:pt>
                    <c:pt idx="3701">
                      <c:v>1.2801285830179301</c:v>
                    </c:pt>
                    <c:pt idx="3702">
                      <c:v>1.2912168815507601</c:v>
                    </c:pt>
                    <c:pt idx="3703">
                      <c:v>1.31442226508576</c:v>
                    </c:pt>
                    <c:pt idx="3704">
                      <c:v>1.3110790639493299</c:v>
                    </c:pt>
                    <c:pt idx="3705">
                      <c:v>1.3452970446975301</c:v>
                    </c:pt>
                    <c:pt idx="3706">
                      <c:v>1.37511427866876</c:v>
                    </c:pt>
                    <c:pt idx="3707">
                      <c:v>1.39400344663996</c:v>
                    </c:pt>
                    <c:pt idx="3708">
                      <c:v>1.38125723684721</c:v>
                    </c:pt>
                    <c:pt idx="3709">
                      <c:v>1.3827606137638699</c:v>
                    </c:pt>
                    <c:pt idx="3710">
                      <c:v>1.36946051437084</c:v>
                    </c:pt>
                    <c:pt idx="3711">
                      <c:v>1.3013765960629999</c:v>
                    </c:pt>
                    <c:pt idx="3712">
                      <c:v>1.3160547739794299</c:v>
                    </c:pt>
                    <c:pt idx="3713">
                      <c:v>1.3379871595394901</c:v>
                    </c:pt>
                    <c:pt idx="3714">
                      <c:v>1.30496716894497</c:v>
                    </c:pt>
                    <c:pt idx="3715">
                      <c:v>1.2436929587205801</c:v>
                    </c:pt>
                    <c:pt idx="3716">
                      <c:v>1.24685787487543</c:v>
                    </c:pt>
                    <c:pt idx="3717">
                      <c:v>1.2534300348659499</c:v>
                    </c:pt>
                    <c:pt idx="3718">
                      <c:v>1.23863563150696</c:v>
                    </c:pt>
                    <c:pt idx="3719">
                      <c:v>1.23347616072832</c:v>
                    </c:pt>
                    <c:pt idx="3720">
                      <c:v>1.2406995055268999</c:v>
                    </c:pt>
                    <c:pt idx="3721">
                      <c:v>1.24956702816473</c:v>
                    </c:pt>
                    <c:pt idx="3722">
                      <c:v>1.2651477413868399</c:v>
                    </c:pt>
                    <c:pt idx="3723">
                      <c:v>1.29318419938243</c:v>
                    </c:pt>
                    <c:pt idx="3724">
                      <c:v>1.26328962727364</c:v>
                    </c:pt>
                    <c:pt idx="3725">
                      <c:v>1.25409723171924</c:v>
                    </c:pt>
                    <c:pt idx="3726">
                      <c:v>1.27088599459188</c:v>
                    </c:pt>
                    <c:pt idx="3727">
                      <c:v>1.27578733866641</c:v>
                    </c:pt>
                    <c:pt idx="3728">
                      <c:v>1.2780934059587099</c:v>
                    </c:pt>
                    <c:pt idx="3729">
                      <c:v>1.29312563236336</c:v>
                    </c:pt>
                    <c:pt idx="3730">
                      <c:v>1.2991046401952699</c:v>
                    </c:pt>
                    <c:pt idx="3731">
                      <c:v>1.2338969312068</c:v>
                    </c:pt>
                    <c:pt idx="3732">
                      <c:v>1.23151016085286</c:v>
                    </c:pt>
                    <c:pt idx="3733">
                      <c:v>1.2114661429491</c:v>
                    </c:pt>
                    <c:pt idx="3734">
                      <c:v>1.1264711646896099</c:v>
                    </c:pt>
                    <c:pt idx="3735">
                      <c:v>1.1360766258561601</c:v>
                    </c:pt>
                    <c:pt idx="3736">
                      <c:v>1.1240718092944399</c:v>
                    </c:pt>
                    <c:pt idx="3737">
                      <c:v>1.1247916967916001</c:v>
                    </c:pt>
                    <c:pt idx="3738">
                      <c:v>1.13929972365661</c:v>
                    </c:pt>
                    <c:pt idx="3739">
                      <c:v>1.13608086403132</c:v>
                    </c:pt>
                    <c:pt idx="3740">
                      <c:v>1.1405234332149199</c:v>
                    </c:pt>
                    <c:pt idx="3741">
                      <c:v>1.1219676567780199</c:v>
                    </c:pt>
                    <c:pt idx="3742">
                      <c:v>1.0893735854905</c:v>
                    </c:pt>
                    <c:pt idx="3743">
                      <c:v>1.11594484263225</c:v>
                    </c:pt>
                    <c:pt idx="3744">
                      <c:v>1.14497337720409</c:v>
                    </c:pt>
                    <c:pt idx="3745">
                      <c:v>1.13236155652283</c:v>
                    </c:pt>
                    <c:pt idx="3746">
                      <c:v>1.1827605819204301</c:v>
                    </c:pt>
                    <c:pt idx="3747">
                      <c:v>1.2059144444693899</c:v>
                    </c:pt>
                    <c:pt idx="3748">
                      <c:v>1.19902680592775</c:v>
                    </c:pt>
                    <c:pt idx="3749">
                      <c:v>1.20006735001172</c:v>
                    </c:pt>
                    <c:pt idx="3750">
                      <c:v>1.18633940528865</c:v>
                    </c:pt>
                    <c:pt idx="3751">
                      <c:v>1.1898452469857499</c:v>
                    </c:pt>
                    <c:pt idx="3752">
                      <c:v>1.2107991637433799</c:v>
                    </c:pt>
                    <c:pt idx="3753">
                      <c:v>1.15478352145719</c:v>
                    </c:pt>
                    <c:pt idx="3754">
                      <c:v>1.15990076664119</c:v>
                    </c:pt>
                    <c:pt idx="3755">
                      <c:v>1.1790926902533101</c:v>
                    </c:pt>
                    <c:pt idx="3756">
                      <c:v>1.09155140043409</c:v>
                    </c:pt>
                    <c:pt idx="3757">
                      <c:v>1.0782188136905499</c:v>
                    </c:pt>
                    <c:pt idx="3758">
                      <c:v>1.04292008977221</c:v>
                    </c:pt>
                    <c:pt idx="3759">
                      <c:v>1.0466547579374501</c:v>
                    </c:pt>
                    <c:pt idx="3760">
                      <c:v>1.0508199148297199</c:v>
                    </c:pt>
                    <c:pt idx="3761">
                      <c:v>1.0572854298962799</c:v>
                    </c:pt>
                    <c:pt idx="3762">
                      <c:v>1.06998061304726</c:v>
                    </c:pt>
                    <c:pt idx="3763">
                      <c:v>1.06753893610789</c:v>
                    </c:pt>
                    <c:pt idx="3764">
                      <c:v>1.06144569166629</c:v>
                    </c:pt>
                    <c:pt idx="3765">
                      <c:v>1.0577871238834</c:v>
                    </c:pt>
                    <c:pt idx="3766">
                      <c:v>1.07215020090348</c:v>
                    </c:pt>
                    <c:pt idx="3767">
                      <c:v>1.0680022323387099</c:v>
                    </c:pt>
                    <c:pt idx="3768">
                      <c:v>1.0854346334568501</c:v>
                    </c:pt>
                    <c:pt idx="3769">
                      <c:v>1.1060565403579401</c:v>
                    </c:pt>
                    <c:pt idx="3770">
                      <c:v>1.1274634775743899</c:v>
                    </c:pt>
                    <c:pt idx="3771">
                      <c:v>1.1265731881085701</c:v>
                    </c:pt>
                    <c:pt idx="3772">
                      <c:v>1.0069040610614499</c:v>
                    </c:pt>
                    <c:pt idx="3773">
                      <c:v>1.0141966837065299</c:v>
                    </c:pt>
                    <c:pt idx="3774">
                      <c:v>1.0167144133266399</c:v>
                    </c:pt>
                    <c:pt idx="3775">
                      <c:v>1.0274563347277501</c:v>
                    </c:pt>
                    <c:pt idx="3776">
                      <c:v>1.0404814477895199</c:v>
                    </c:pt>
                    <c:pt idx="3777">
                      <c:v>1.04884799494529</c:v>
                    </c:pt>
                    <c:pt idx="3778">
                      <c:v>1.05322165602594</c:v>
                    </c:pt>
                    <c:pt idx="3779">
                      <c:v>1.05040424669961</c:v>
                    </c:pt>
                    <c:pt idx="3780">
                      <c:v>1.0480675776091399</c:v>
                    </c:pt>
                    <c:pt idx="3781">
                      <c:v>1.0532464088178899</c:v>
                    </c:pt>
                    <c:pt idx="3782">
                      <c:v>1.0542791667768401</c:v>
                    </c:pt>
                    <c:pt idx="3783">
                      <c:v>1.0547005035896799</c:v>
                    </c:pt>
                    <c:pt idx="3784">
                      <c:v>1.05385321098458</c:v>
                    </c:pt>
                    <c:pt idx="3785">
                      <c:v>1.0436967550096801</c:v>
                    </c:pt>
                    <c:pt idx="3786">
                      <c:v>1.04600702625537</c:v>
                    </c:pt>
                    <c:pt idx="3787">
                      <c:v>1.0761104936551</c:v>
                    </c:pt>
                    <c:pt idx="3788">
                      <c:v>1.10112642477074</c:v>
                    </c:pt>
                    <c:pt idx="3789">
                      <c:v>1.10643840850205</c:v>
                    </c:pt>
                    <c:pt idx="3790">
                      <c:v>1.0918284172077899</c:v>
                    </c:pt>
                    <c:pt idx="3791">
                      <c:v>1.11508979011793</c:v>
                    </c:pt>
                    <c:pt idx="3792">
                      <c:v>1.21582674964485</c:v>
                    </c:pt>
                    <c:pt idx="3793">
                      <c:v>1.22817739873855</c:v>
                    </c:pt>
                    <c:pt idx="3794">
                      <c:v>1.1709595927426599</c:v>
                    </c:pt>
                    <c:pt idx="3795">
                      <c:v>1.1725097474969599</c:v>
                    </c:pt>
                    <c:pt idx="3796">
                      <c:v>1.1761741699743899</c:v>
                    </c:pt>
                    <c:pt idx="3797">
                      <c:v>1.19292935695043</c:v>
                    </c:pt>
                    <c:pt idx="3798">
                      <c:v>1.2098421079272199</c:v>
                    </c:pt>
                    <c:pt idx="3799">
                      <c:v>1.2108858177089901</c:v>
                    </c:pt>
                    <c:pt idx="3800">
                      <c:v>1.20223727378334</c:v>
                    </c:pt>
                    <c:pt idx="3801">
                      <c:v>1.18055626001822</c:v>
                    </c:pt>
                    <c:pt idx="3802">
                      <c:v>1.2000772520093701</c:v>
                    </c:pt>
                    <c:pt idx="3803">
                      <c:v>1.2071833110524099</c:v>
                    </c:pt>
                    <c:pt idx="3804">
                      <c:v>1.2147395298936501</c:v>
                    </c:pt>
                    <c:pt idx="3805">
                      <c:v>1.18911001868928</c:v>
                    </c:pt>
                    <c:pt idx="3806">
                      <c:v>1.2154679999742599</c:v>
                    </c:pt>
                    <c:pt idx="3807">
                      <c:v>1.2309300496746101</c:v>
                    </c:pt>
                    <c:pt idx="3808">
                      <c:v>1.2193239660684501</c:v>
                    </c:pt>
                    <c:pt idx="3809">
                      <c:v>1.2526157798553199</c:v>
                    </c:pt>
                    <c:pt idx="3810">
                      <c:v>1.2591346085614901</c:v>
                    </c:pt>
                    <c:pt idx="3811">
                      <c:v>1.2512626892748699</c:v>
                    </c:pt>
                    <c:pt idx="3812">
                      <c:v>1.25832490152501</c:v>
                    </c:pt>
                    <c:pt idx="3813">
                      <c:v>1.2427836168914601</c:v>
                    </c:pt>
                    <c:pt idx="3814">
                      <c:v>1.2489212366756901</c:v>
                    </c:pt>
                    <c:pt idx="3815">
                      <c:v>1.26120050801904</c:v>
                    </c:pt>
                    <c:pt idx="3816">
                      <c:v>1.24577675286268</c:v>
                    </c:pt>
                    <c:pt idx="3817">
                      <c:v>1.26009096919522</c:v>
                    </c:pt>
                    <c:pt idx="3818">
                      <c:v>1.25498258044378</c:v>
                    </c:pt>
                    <c:pt idx="3819">
                      <c:v>1.25511133529318</c:v>
                    </c:pt>
                    <c:pt idx="3820">
                      <c:v>1.27820143419564</c:v>
                    </c:pt>
                    <c:pt idx="3821">
                      <c:v>1.28257829019953</c:v>
                    </c:pt>
                    <c:pt idx="3822">
                      <c:v>1.2825372733640401</c:v>
                    </c:pt>
                    <c:pt idx="3823">
                      <c:v>1.29241866735302</c:v>
                    </c:pt>
                    <c:pt idx="3824">
                      <c:v>1.30961872050089</c:v>
                    </c:pt>
                    <c:pt idx="3825">
                      <c:v>1.2950666817465399</c:v>
                    </c:pt>
                    <c:pt idx="3826">
                      <c:v>1.31914098099874</c:v>
                    </c:pt>
                    <c:pt idx="3827">
                      <c:v>1.3213209831502499</c:v>
                    </c:pt>
                    <c:pt idx="3828">
                      <c:v>1.31672088174389</c:v>
                    </c:pt>
                    <c:pt idx="3829">
                      <c:v>1.3015888025642499</c:v>
                    </c:pt>
                    <c:pt idx="3830">
                      <c:v>1.2934758209603501</c:v>
                    </c:pt>
                    <c:pt idx="3831">
                      <c:v>1.28014555666242</c:v>
                    </c:pt>
                    <c:pt idx="3832">
                      <c:v>1.2953039838954401</c:v>
                    </c:pt>
                    <c:pt idx="3833">
                      <c:v>1.32544855773378</c:v>
                    </c:pt>
                    <c:pt idx="3834">
                      <c:v>1.3294290487192</c:v>
                    </c:pt>
                    <c:pt idx="3835">
                      <c:v>1.29331367885906</c:v>
                    </c:pt>
                    <c:pt idx="3836">
                      <c:v>1.2431787491655899</c:v>
                    </c:pt>
                    <c:pt idx="3837">
                      <c:v>1.2572121540226799</c:v>
                    </c:pt>
                    <c:pt idx="3838">
                      <c:v>1.2837492230951499</c:v>
                    </c:pt>
                    <c:pt idx="3839">
                      <c:v>1.30490101247249</c:v>
                    </c:pt>
                    <c:pt idx="3840">
                      <c:v>1.30772920608205</c:v>
                    </c:pt>
                    <c:pt idx="3841">
                      <c:v>1.3506149144936299</c:v>
                    </c:pt>
                    <c:pt idx="3842">
                      <c:v>1.31189775831497</c:v>
                    </c:pt>
                    <c:pt idx="3843">
                      <c:v>1.3124485957784799</c:v>
                    </c:pt>
                    <c:pt idx="3844">
                      <c:v>1.2799124278862499</c:v>
                    </c:pt>
                    <c:pt idx="3845">
                      <c:v>1.2745718382993001</c:v>
                    </c:pt>
                    <c:pt idx="3846">
                      <c:v>1.26730798576144</c:v>
                    </c:pt>
                    <c:pt idx="3847">
                      <c:v>1.25365340937445</c:v>
                    </c:pt>
                    <c:pt idx="3848">
                      <c:v>1.2509294035051499</c:v>
                    </c:pt>
                    <c:pt idx="3849">
                      <c:v>1.2461247097813299</c:v>
                    </c:pt>
                    <c:pt idx="3850">
                      <c:v>1.21450490632529</c:v>
                    </c:pt>
                    <c:pt idx="3851">
                      <c:v>1.2339965421250001</c:v>
                    </c:pt>
                    <c:pt idx="3852">
                      <c:v>1.2119020385060999</c:v>
                    </c:pt>
                    <c:pt idx="3853">
                      <c:v>1.13282367132581</c:v>
                    </c:pt>
                    <c:pt idx="3854">
                      <c:v>1.1270977387300201</c:v>
                    </c:pt>
                    <c:pt idx="3855">
                      <c:v>1.1095673473377901</c:v>
                    </c:pt>
                    <c:pt idx="3856">
                      <c:v>1.11646491296022</c:v>
                    </c:pt>
                    <c:pt idx="3857">
                      <c:v>1.1194475092470799</c:v>
                    </c:pt>
                    <c:pt idx="3858">
                      <c:v>1.12768743832771</c:v>
                    </c:pt>
                    <c:pt idx="3859">
                      <c:v>1.1290019247623899</c:v>
                    </c:pt>
                    <c:pt idx="3860">
                      <c:v>1.13381515799607</c:v>
                    </c:pt>
                    <c:pt idx="3861">
                      <c:v>1.14304546263967</c:v>
                    </c:pt>
                    <c:pt idx="3862">
                      <c:v>1.14682497058776</c:v>
                    </c:pt>
                    <c:pt idx="3863">
                      <c:v>1.1323637803887101</c:v>
                    </c:pt>
                    <c:pt idx="3864">
                      <c:v>1.0976751489590499</c:v>
                    </c:pt>
                    <c:pt idx="3865">
                      <c:v>1.1042299611815301</c:v>
                    </c:pt>
                    <c:pt idx="3866">
                      <c:v>1.1108406992815201</c:v>
                    </c:pt>
                    <c:pt idx="3867">
                      <c:v>1.10983834601515</c:v>
                    </c:pt>
                    <c:pt idx="3868">
                      <c:v>1.0982194086463599</c:v>
                    </c:pt>
                    <c:pt idx="3869">
                      <c:v>1.08868193711397</c:v>
                    </c:pt>
                    <c:pt idx="3870">
                      <c:v>1.0903228648602501</c:v>
                    </c:pt>
                    <c:pt idx="3871">
                      <c:v>1.0931627406209401</c:v>
                    </c:pt>
                    <c:pt idx="3872">
                      <c:v>1.09630055722435</c:v>
                    </c:pt>
                    <c:pt idx="3873">
                      <c:v>1.1012034568672999</c:v>
                    </c:pt>
                    <c:pt idx="3874">
                      <c:v>1.1055908071468701</c:v>
                    </c:pt>
                    <c:pt idx="3875">
                      <c:v>1.1169772458934499</c:v>
                    </c:pt>
                    <c:pt idx="3876">
                      <c:v>1.11329628036629</c:v>
                    </c:pt>
                    <c:pt idx="3877">
                      <c:v>1.1148721409570901</c:v>
                    </c:pt>
                    <c:pt idx="3878">
                      <c:v>1.11810433905145</c:v>
                    </c:pt>
                    <c:pt idx="3879">
                      <c:v>1.0926689883460301</c:v>
                    </c:pt>
                    <c:pt idx="3880">
                      <c:v>1.10989716240671</c:v>
                    </c:pt>
                    <c:pt idx="3881">
                      <c:v>1.1026796788663</c:v>
                    </c:pt>
                    <c:pt idx="3882">
                      <c:v>1.09189474523234</c:v>
                    </c:pt>
                    <c:pt idx="3883">
                      <c:v>1.0738314379123</c:v>
                    </c:pt>
                    <c:pt idx="3884">
                      <c:v>1.06589765392116</c:v>
                    </c:pt>
                    <c:pt idx="3885">
                      <c:v>1.0732020454841</c:v>
                    </c:pt>
                    <c:pt idx="3886">
                      <c:v>1.06837552162182</c:v>
                    </c:pt>
                    <c:pt idx="3887">
                      <c:v>1.0734840203207201</c:v>
                    </c:pt>
                    <c:pt idx="3888">
                      <c:v>1.0892567515429401</c:v>
                    </c:pt>
                    <c:pt idx="3889">
                      <c:v>1.0868102594786799</c:v>
                    </c:pt>
                    <c:pt idx="3890">
                      <c:v>1.0872224979310201</c:v>
                    </c:pt>
                    <c:pt idx="3891">
                      <c:v>1.0882605283182301</c:v>
                    </c:pt>
                    <c:pt idx="3892">
                      <c:v>1.08658429384879</c:v>
                    </c:pt>
                    <c:pt idx="3893">
                      <c:v>1.0831838841960399</c:v>
                    </c:pt>
                    <c:pt idx="3894">
                      <c:v>1.0825196578134</c:v>
                    </c:pt>
                    <c:pt idx="3895">
                      <c:v>1.0834073793547101</c:v>
                    </c:pt>
                    <c:pt idx="3896">
                      <c:v>1.0598678964757999</c:v>
                    </c:pt>
                    <c:pt idx="3897">
                      <c:v>1.06072482985012</c:v>
                    </c:pt>
                    <c:pt idx="3898">
                      <c:v>1.0662263348724299</c:v>
                    </c:pt>
                    <c:pt idx="3899">
                      <c:v>1.05874421398706</c:v>
                    </c:pt>
                    <c:pt idx="3900">
                      <c:v>1.04905150953292</c:v>
                    </c:pt>
                    <c:pt idx="3901">
                      <c:v>0.99945531167349699</c:v>
                    </c:pt>
                    <c:pt idx="3902">
                      <c:v>1.0000607243335899</c:v>
                    </c:pt>
                    <c:pt idx="3903">
                      <c:v>1.00424942649238</c:v>
                    </c:pt>
                    <c:pt idx="3904">
                      <c:v>0.99675291605138505</c:v>
                    </c:pt>
                    <c:pt idx="3905">
                      <c:v>0.97614113416738502</c:v>
                    </c:pt>
                    <c:pt idx="3906">
                      <c:v>0.97991495887128199</c:v>
                    </c:pt>
                    <c:pt idx="3907">
                      <c:v>0.96086025495453797</c:v>
                    </c:pt>
                    <c:pt idx="3908">
                      <c:v>0.96903557023423004</c:v>
                    </c:pt>
                    <c:pt idx="3909">
                      <c:v>0.94748928002514399</c:v>
                    </c:pt>
                    <c:pt idx="3910">
                      <c:v>0.91158058300045797</c:v>
                    </c:pt>
                    <c:pt idx="3911">
                      <c:v>0.91486310971256202</c:v>
                    </c:pt>
                    <c:pt idx="3912">
                      <c:v>0.931223790859525</c:v>
                    </c:pt>
                    <c:pt idx="3913">
                      <c:v>0.95170126704477698</c:v>
                    </c:pt>
                    <c:pt idx="3914">
                      <c:v>0.96505530200024503</c:v>
                    </c:pt>
                    <c:pt idx="3915">
                      <c:v>0.97089606078249102</c:v>
                    </c:pt>
                    <c:pt idx="3916">
                      <c:v>0.98289658376117495</c:v>
                    </c:pt>
                    <c:pt idx="3917">
                      <c:v>0.98248324631636597</c:v>
                    </c:pt>
                    <c:pt idx="3918">
                      <c:v>0.97481094247134903</c:v>
                    </c:pt>
                    <c:pt idx="3919">
                      <c:v>0.97674648747169202</c:v>
                    </c:pt>
                    <c:pt idx="3920">
                      <c:v>0.97372024412461</c:v>
                    </c:pt>
                    <c:pt idx="3921">
                      <c:v>0.97175298900444296</c:v>
                    </c:pt>
                    <c:pt idx="3922">
                      <c:v>0.97387437694271395</c:v>
                    </c:pt>
                    <c:pt idx="3923">
                      <c:v>0.93827653049691295</c:v>
                    </c:pt>
                    <c:pt idx="3924">
                      <c:v>0.946887755554635</c:v>
                    </c:pt>
                    <c:pt idx="3925">
                      <c:v>0.94305543116920298</c:v>
                    </c:pt>
                    <c:pt idx="3926">
                      <c:v>0.93475767734170001</c:v>
                    </c:pt>
                    <c:pt idx="3927">
                      <c:v>0.92670791732464297</c:v>
                    </c:pt>
                    <c:pt idx="3928">
                      <c:v>0.92901409353743203</c:v>
                    </c:pt>
                    <c:pt idx="3929">
                      <c:v>0.92392238441919805</c:v>
                    </c:pt>
                    <c:pt idx="3930">
                      <c:v>0.92054711050123705</c:v>
                    </c:pt>
                    <c:pt idx="3931">
                      <c:v>0.92418717434400999</c:v>
                    </c:pt>
                    <c:pt idx="3932">
                      <c:v>0.92656208717539601</c:v>
                    </c:pt>
                    <c:pt idx="3933">
                      <c:v>0.914303978957545</c:v>
                    </c:pt>
                    <c:pt idx="3934">
                      <c:v>0.92055288184057804</c:v>
                    </c:pt>
                    <c:pt idx="3935">
                      <c:v>0.91617250711693698</c:v>
                    </c:pt>
                    <c:pt idx="3936">
                      <c:v>0.93041928081275604</c:v>
                    </c:pt>
                    <c:pt idx="3937">
                      <c:v>0.93530176599116299</c:v>
                    </c:pt>
                    <c:pt idx="3938">
                      <c:v>0.92723697954954398</c:v>
                    </c:pt>
                    <c:pt idx="3939">
                      <c:v>0.94169544575289599</c:v>
                    </c:pt>
                    <c:pt idx="3940">
                      <c:v>0.93728329335898197</c:v>
                    </c:pt>
                    <c:pt idx="3941">
                      <c:v>0.91840980421870999</c:v>
                    </c:pt>
                    <c:pt idx="3942">
                      <c:v>0.92154782897582299</c:v>
                    </c:pt>
                    <c:pt idx="3943">
                      <c:v>0.92108890766982598</c:v>
                    </c:pt>
                    <c:pt idx="3944">
                      <c:v>0.92531007345759297</c:v>
                    </c:pt>
                    <c:pt idx="3945">
                      <c:v>0.90297885675731004</c:v>
                    </c:pt>
                    <c:pt idx="3946">
                      <c:v>0.88887934228301302</c:v>
                    </c:pt>
                    <c:pt idx="3947">
                      <c:v>0.89134626393189798</c:v>
                    </c:pt>
                    <c:pt idx="3948">
                      <c:v>0.88276092356760205</c:v>
                    </c:pt>
                    <c:pt idx="3949">
                      <c:v>0.89789843850482198</c:v>
                    </c:pt>
                    <c:pt idx="3950">
                      <c:v>0.90315607871803205</c:v>
                    </c:pt>
                    <c:pt idx="3951">
                      <c:v>0.88729417190954096</c:v>
                    </c:pt>
                    <c:pt idx="3952">
                      <c:v>0.89393485266491601</c:v>
                    </c:pt>
                    <c:pt idx="3953">
                      <c:v>0.923991303336412</c:v>
                    </c:pt>
                    <c:pt idx="3954">
                      <c:v>0.92775271093524903</c:v>
                    </c:pt>
                    <c:pt idx="3955">
                      <c:v>0.92667883991399003</c:v>
                    </c:pt>
                    <c:pt idx="3956">
                      <c:v>0.92433017085047497</c:v>
                    </c:pt>
                    <c:pt idx="3957">
                      <c:v>0.92613328398866002</c:v>
                    </c:pt>
                    <c:pt idx="3958">
                      <c:v>0.93209816762047204</c:v>
                    </c:pt>
                    <c:pt idx="3959">
                      <c:v>0.92988011073010202</c:v>
                    </c:pt>
                    <c:pt idx="3960">
                      <c:v>0.93032444934568503</c:v>
                    </c:pt>
                    <c:pt idx="3961">
                      <c:v>0.92818766864108604</c:v>
                    </c:pt>
                    <c:pt idx="3962">
                      <c:v>0.88995107953308905</c:v>
                    </c:pt>
                    <c:pt idx="3963">
                      <c:v>0.88292023806564701</c:v>
                    </c:pt>
                    <c:pt idx="3964">
                      <c:v>0.88547465145373205</c:v>
                    </c:pt>
                    <c:pt idx="3965">
                      <c:v>0.88168168038542705</c:v>
                    </c:pt>
                    <c:pt idx="3966">
                      <c:v>0.881930132342858</c:v>
                    </c:pt>
                    <c:pt idx="3967">
                      <c:v>0.87915560825976102</c:v>
                    </c:pt>
                    <c:pt idx="3968">
                      <c:v>0.88870220258371202</c:v>
                    </c:pt>
                    <c:pt idx="3969">
                      <c:v>0.87713509782322396</c:v>
                    </c:pt>
                    <c:pt idx="3970">
                      <c:v>0.87924084579223305</c:v>
                    </c:pt>
                    <c:pt idx="3971">
                      <c:v>0.87845357309591598</c:v>
                    </c:pt>
                    <c:pt idx="3972">
                      <c:v>0.88242671379499205</c:v>
                    </c:pt>
                    <c:pt idx="3973">
                      <c:v>0.88800982401406103</c:v>
                    </c:pt>
                    <c:pt idx="3974">
                      <c:v>0.897262596054894</c:v>
                    </c:pt>
                    <c:pt idx="3975">
                      <c:v>0.89332490701080003</c:v>
                    </c:pt>
                    <c:pt idx="3976">
                      <c:v>0.89533324434795603</c:v>
                    </c:pt>
                    <c:pt idx="3977">
                      <c:v>0.90067717125765701</c:v>
                    </c:pt>
                    <c:pt idx="3978">
                      <c:v>0.89709831633428105</c:v>
                    </c:pt>
                    <c:pt idx="3979">
                      <c:v>0.90193758998172702</c:v>
                    </c:pt>
                    <c:pt idx="3980">
                      <c:v>0.89912738776445</c:v>
                    </c:pt>
                    <c:pt idx="3981">
                      <c:v>0.89679832768263601</c:v>
                    </c:pt>
                    <c:pt idx="3982">
                      <c:v>0.90159061357400505</c:v>
                    </c:pt>
                    <c:pt idx="3983">
                      <c:v>0.893622996480955</c:v>
                    </c:pt>
                    <c:pt idx="3984">
                      <c:v>0.88972429663785402</c:v>
                    </c:pt>
                    <c:pt idx="3985">
                      <c:v>0.87577744936953195</c:v>
                    </c:pt>
                    <c:pt idx="3986">
                      <c:v>0.84840827347754499</c:v>
                    </c:pt>
                    <c:pt idx="3987">
                      <c:v>0.84965703194317299</c:v>
                    </c:pt>
                    <c:pt idx="3988">
                      <c:v>0.84771681743223404</c:v>
                    </c:pt>
                    <c:pt idx="3989">
                      <c:v>0.83956860801019495</c:v>
                    </c:pt>
                    <c:pt idx="3990">
                      <c:v>0.81615218277162305</c:v>
                    </c:pt>
                    <c:pt idx="3991">
                      <c:v>0.81981880896783299</c:v>
                    </c:pt>
                    <c:pt idx="3992">
                      <c:v>0.82675830387520899</c:v>
                    </c:pt>
                    <c:pt idx="3993">
                      <c:v>0.82182150386430497</c:v>
                    </c:pt>
                    <c:pt idx="3994">
                      <c:v>0.79812924329590995</c:v>
                    </c:pt>
                    <c:pt idx="3995">
                      <c:v>0.79222824979184703</c:v>
                    </c:pt>
                    <c:pt idx="3996">
                      <c:v>0.78295644020272204</c:v>
                    </c:pt>
                    <c:pt idx="3997">
                      <c:v>0.81299589588029497</c:v>
                    </c:pt>
                    <c:pt idx="3998">
                      <c:v>0.82135121318900495</c:v>
                    </c:pt>
                    <c:pt idx="3999">
                      <c:v>0.82093314547490304</c:v>
                    </c:pt>
                    <c:pt idx="4000">
                      <c:v>0.81695218745042597</c:v>
                    </c:pt>
                    <c:pt idx="4001">
                      <c:v>0.82722445884131202</c:v>
                    </c:pt>
                    <c:pt idx="4002">
                      <c:v>0.82362474080736403</c:v>
                    </c:pt>
                    <c:pt idx="4003">
                      <c:v>0.81806737614415104</c:v>
                    </c:pt>
                    <c:pt idx="4004">
                      <c:v>0.80109838396982602</c:v>
                    </c:pt>
                    <c:pt idx="4005">
                      <c:v>0.76643863527821798</c:v>
                    </c:pt>
                    <c:pt idx="4006">
                      <c:v>0.76254330994511699</c:v>
                    </c:pt>
                    <c:pt idx="4007">
                      <c:v>0.75755745270709296</c:v>
                    </c:pt>
                    <c:pt idx="4008">
                      <c:v>0.76113021830078498</c:v>
                    </c:pt>
                    <c:pt idx="4009">
                      <c:v>0.78288517441338601</c:v>
                    </c:pt>
                    <c:pt idx="4010">
                      <c:v>0.78961970754478705</c:v>
                    </c:pt>
                    <c:pt idx="4011">
                      <c:v>0.80516273481057699</c:v>
                    </c:pt>
                    <c:pt idx="4012">
                      <c:v>0.810578801714403</c:v>
                    </c:pt>
                    <c:pt idx="4013">
                      <c:v>0.79079683945313906</c:v>
                    </c:pt>
                    <c:pt idx="4014">
                      <c:v>0.77712077869773499</c:v>
                    </c:pt>
                    <c:pt idx="4015">
                      <c:v>0.78514146203676605</c:v>
                    </c:pt>
                    <c:pt idx="4016">
                      <c:v>0.79580281303940503</c:v>
                    </c:pt>
                    <c:pt idx="4017">
                      <c:v>0.80161394976620104</c:v>
                    </c:pt>
                    <c:pt idx="4018">
                      <c:v>0.80428171433373796</c:v>
                    </c:pt>
                    <c:pt idx="4019">
                      <c:v>0.79910832895321304</c:v>
                    </c:pt>
                    <c:pt idx="4020">
                      <c:v>0.81443478462504004</c:v>
                    </c:pt>
                    <c:pt idx="4021">
                      <c:v>0.81113612776128796</c:v>
                    </c:pt>
                    <c:pt idx="4022">
                      <c:v>0.81482090204956303</c:v>
                    </c:pt>
                    <c:pt idx="4023">
                      <c:v>0.81097560514609901</c:v>
                    </c:pt>
                    <c:pt idx="4024">
                      <c:v>0.78077867183804195</c:v>
                    </c:pt>
                    <c:pt idx="4025">
                      <c:v>0.77615363341385302</c:v>
                    </c:pt>
                    <c:pt idx="4026">
                      <c:v>0.77572833562614496</c:v>
                    </c:pt>
                    <c:pt idx="4027">
                      <c:v>0.79653817717143405</c:v>
                    </c:pt>
                    <c:pt idx="4028">
                      <c:v>0.79968087054058101</c:v>
                    </c:pt>
                    <c:pt idx="4029">
                      <c:v>0.81738622462888599</c:v>
                    </c:pt>
                    <c:pt idx="4030">
                      <c:v>0.82017995596166204</c:v>
                    </c:pt>
                    <c:pt idx="4031">
                      <c:v>0.81527896669437305</c:v>
                    </c:pt>
                    <c:pt idx="4032">
                      <c:v>0.82571452418458402</c:v>
                    </c:pt>
                    <c:pt idx="4033">
                      <c:v>0.83158236269603902</c:v>
                    </c:pt>
                    <c:pt idx="4034">
                      <c:v>0.82118771408254299</c:v>
                    </c:pt>
                    <c:pt idx="4035">
                      <c:v>0.82331064340404203</c:v>
                    </c:pt>
                    <c:pt idx="4036">
                      <c:v>0.79671059141070999</c:v>
                    </c:pt>
                    <c:pt idx="4037">
                      <c:v>0.84312688405768899</c:v>
                    </c:pt>
                    <c:pt idx="4038">
                      <c:v>0.84742321638617402</c:v>
                    </c:pt>
                    <c:pt idx="4039">
                      <c:v>0.85770435376294196</c:v>
                    </c:pt>
                    <c:pt idx="4040">
                      <c:v>0.85995234774781404</c:v>
                    </c:pt>
                    <c:pt idx="4041">
                      <c:v>0.84947607425034499</c:v>
                    </c:pt>
                    <c:pt idx="4042">
                      <c:v>0.83342539844427499</c:v>
                    </c:pt>
                    <c:pt idx="4043">
                      <c:v>0.83229176778274105</c:v>
                    </c:pt>
                    <c:pt idx="4044">
                      <c:v>0.82673608021563905</c:v>
                    </c:pt>
                    <c:pt idx="4045">
                      <c:v>0.82313095011947401</c:v>
                    </c:pt>
                    <c:pt idx="4046">
                      <c:v>0.82013719567626098</c:v>
                    </c:pt>
                    <c:pt idx="4047">
                      <c:v>0.82346627738512002</c:v>
                    </c:pt>
                    <c:pt idx="4048">
                      <c:v>0.832406952316603</c:v>
                    </c:pt>
                    <c:pt idx="4049">
                      <c:v>0.83149954082223398</c:v>
                    </c:pt>
                    <c:pt idx="4050">
                      <c:v>0.82307396659521903</c:v>
                    </c:pt>
                    <c:pt idx="4051">
                      <c:v>0.812925904509474</c:v>
                    </c:pt>
                    <c:pt idx="4052">
                      <c:v>0.81019332036716096</c:v>
                    </c:pt>
                    <c:pt idx="4053">
                      <c:v>0.84672955878164702</c:v>
                    </c:pt>
                    <c:pt idx="4054">
                      <c:v>0.86819421425866095</c:v>
                    </c:pt>
                    <c:pt idx="4055">
                      <c:v>0.84618562149434595</c:v>
                    </c:pt>
                    <c:pt idx="4056">
                      <c:v>0.84577777853579195</c:v>
                    </c:pt>
                    <c:pt idx="4057">
                      <c:v>0.84158659479551501</c:v>
                    </c:pt>
                    <c:pt idx="4058">
                      <c:v>0.83339327525037299</c:v>
                    </c:pt>
                    <c:pt idx="4059">
                      <c:v>0.82959247743485998</c:v>
                    </c:pt>
                    <c:pt idx="4060">
                      <c:v>0.826838714576142</c:v>
                    </c:pt>
                    <c:pt idx="4061">
                      <c:v>0.83293343582952195</c:v>
                    </c:pt>
                    <c:pt idx="4062">
                      <c:v>0.83250353159818902</c:v>
                    </c:pt>
                    <c:pt idx="4063">
                      <c:v>0.83713019145282297</c:v>
                    </c:pt>
                    <c:pt idx="4064">
                      <c:v>0.84385001704376195</c:v>
                    </c:pt>
                    <c:pt idx="4065">
                      <c:v>0.83195391862428303</c:v>
                    </c:pt>
                    <c:pt idx="4066">
                      <c:v>0.83148759322035204</c:v>
                    </c:pt>
                    <c:pt idx="4067">
                      <c:v>0.82429236885054802</c:v>
                    </c:pt>
                    <c:pt idx="4068">
                      <c:v>0.82571586022167598</c:v>
                    </c:pt>
                    <c:pt idx="4069">
                      <c:v>0.83077963358059304</c:v>
                    </c:pt>
                    <c:pt idx="4070">
                      <c:v>0.84007464092417805</c:v>
                    </c:pt>
                    <c:pt idx="4071">
                      <c:v>0.85888944132352896</c:v>
                    </c:pt>
                    <c:pt idx="4072">
                      <c:v>0.85574001978946901</c:v>
                    </c:pt>
                    <c:pt idx="4073">
                      <c:v>0.87283547504995096</c:v>
                    </c:pt>
                    <c:pt idx="4074">
                      <c:v>0.87268825596663002</c:v>
                    </c:pt>
                    <c:pt idx="4075">
                      <c:v>0.87146426320158499</c:v>
                    </c:pt>
                    <c:pt idx="4076">
                      <c:v>0.86516824866046904</c:v>
                    </c:pt>
                    <c:pt idx="4077">
                      <c:v>0.84984712767014403</c:v>
                    </c:pt>
                    <c:pt idx="4078">
                      <c:v>0.84206466654032597</c:v>
                    </c:pt>
                    <c:pt idx="4079">
                      <c:v>0.83606363732091704</c:v>
                    </c:pt>
                    <c:pt idx="4080">
                      <c:v>0.83170800607951001</c:v>
                    </c:pt>
                    <c:pt idx="4081">
                      <c:v>0.82005921795655501</c:v>
                    </c:pt>
                    <c:pt idx="4082">
                      <c:v>0.819530784831628</c:v>
                    </c:pt>
                    <c:pt idx="4083">
                      <c:v>0.81338850022350495</c:v>
                    </c:pt>
                    <c:pt idx="4084">
                      <c:v>0.81015240598956695</c:v>
                    </c:pt>
                    <c:pt idx="4085">
                      <c:v>0.820193806866792</c:v>
                    </c:pt>
                    <c:pt idx="4086">
                      <c:v>0.80857096722903998</c:v>
                    </c:pt>
                    <c:pt idx="4087">
                      <c:v>0.81854324580858895</c:v>
                    </c:pt>
                    <c:pt idx="4088">
                      <c:v>0.82614922492471898</c:v>
                    </c:pt>
                    <c:pt idx="4089">
                      <c:v>0.819605221880782</c:v>
                    </c:pt>
                    <c:pt idx="4090">
                      <c:v>0.82416191328781496</c:v>
                    </c:pt>
                    <c:pt idx="4091">
                      <c:v>0.81038799984901</c:v>
                    </c:pt>
                    <c:pt idx="4092">
                      <c:v>0.82360014438040596</c:v>
                    </c:pt>
                    <c:pt idx="4093">
                      <c:v>0.82578633779931598</c:v>
                    </c:pt>
                    <c:pt idx="4094">
                      <c:v>0.81052415619054996</c:v>
                    </c:pt>
                    <c:pt idx="4095">
                      <c:v>0.79004756980772395</c:v>
                    </c:pt>
                    <c:pt idx="4096">
                      <c:v>0.78136280421026205</c:v>
                    </c:pt>
                    <c:pt idx="4097">
                      <c:v>0.76623783458064898</c:v>
                    </c:pt>
                    <c:pt idx="4098">
                      <c:v>0.76708499200219205</c:v>
                    </c:pt>
                    <c:pt idx="4099">
                      <c:v>0.766386493127442</c:v>
                    </c:pt>
                    <c:pt idx="4100">
                      <c:v>0.77706233838984695</c:v>
                    </c:pt>
                    <c:pt idx="4101">
                      <c:v>0.77722514053233704</c:v>
                    </c:pt>
                    <c:pt idx="4102">
                      <c:v>0.77491166693976399</c:v>
                    </c:pt>
                    <c:pt idx="4103">
                      <c:v>0.78037617380306201</c:v>
                    </c:pt>
                    <c:pt idx="4104">
                      <c:v>0.78576036738704702</c:v>
                    </c:pt>
                    <c:pt idx="4105">
                      <c:v>0.78664178765850501</c:v>
                    </c:pt>
                    <c:pt idx="4106">
                      <c:v>0.77499326049494599</c:v>
                    </c:pt>
                    <c:pt idx="4107">
                      <c:v>0.78982246060745498</c:v>
                    </c:pt>
                    <c:pt idx="4108">
                      <c:v>0.79577869594335804</c:v>
                    </c:pt>
                    <c:pt idx="4109">
                      <c:v>0.79227024539398305</c:v>
                    </c:pt>
                    <c:pt idx="4110">
                      <c:v>0.791159006240296</c:v>
                    </c:pt>
                    <c:pt idx="4111">
                      <c:v>0.77483519216255903</c:v>
                    </c:pt>
                    <c:pt idx="4112">
                      <c:v>0.78040894924409698</c:v>
                    </c:pt>
                    <c:pt idx="4113">
                      <c:v>0.77147513000746004</c:v>
                    </c:pt>
                    <c:pt idx="4114">
                      <c:v>0.77043411929667305</c:v>
                    </c:pt>
                    <c:pt idx="4115">
                      <c:v>0.75548402151702898</c:v>
                    </c:pt>
                    <c:pt idx="4116">
                      <c:v>0.75069202155757797</c:v>
                    </c:pt>
                    <c:pt idx="4117">
                      <c:v>0.75331652752978595</c:v>
                    </c:pt>
                    <c:pt idx="4118">
                      <c:v>0.75754205491098503</c:v>
                    </c:pt>
                    <c:pt idx="4119">
                      <c:v>0.74566492779799898</c:v>
                    </c:pt>
                    <c:pt idx="4120">
                      <c:v>0.753027395847084</c:v>
                    </c:pt>
                    <c:pt idx="4121">
                      <c:v>0.744953152602438</c:v>
                    </c:pt>
                    <c:pt idx="4122">
                      <c:v>0.75406213336882699</c:v>
                    </c:pt>
                    <c:pt idx="4123">
                      <c:v>0.74239503946085195</c:v>
                    </c:pt>
                    <c:pt idx="4124">
                      <c:v>0.74983112726592105</c:v>
                    </c:pt>
                    <c:pt idx="4125">
                      <c:v>0.75193474439791297</c:v>
                    </c:pt>
                    <c:pt idx="4126">
                      <c:v>0.75150625032221097</c:v>
                    </c:pt>
                    <c:pt idx="4127">
                      <c:v>0.75466598472175095</c:v>
                    </c:pt>
                    <c:pt idx="4128">
                      <c:v>0.75228884740260005</c:v>
                    </c:pt>
                    <c:pt idx="4129">
                      <c:v>0.75039051068523199</c:v>
                    </c:pt>
                    <c:pt idx="4130">
                      <c:v>0.74536884809181703</c:v>
                    </c:pt>
                    <c:pt idx="4131">
                      <c:v>0.73261280089282299</c:v>
                    </c:pt>
                    <c:pt idx="4132">
                      <c:v>0.73466463524977099</c:v>
                    </c:pt>
                    <c:pt idx="4133">
                      <c:v>0.72854294415096399</c:v>
                    </c:pt>
                    <c:pt idx="4134">
                      <c:v>0.73386402391184402</c:v>
                    </c:pt>
                    <c:pt idx="4135">
                      <c:v>0.73951586253849</c:v>
                    </c:pt>
                    <c:pt idx="4136">
                      <c:v>0.74369041741327702</c:v>
                    </c:pt>
                    <c:pt idx="4137">
                      <c:v>0.74502714825601302</c:v>
                    </c:pt>
                    <c:pt idx="4138">
                      <c:v>0.74769733682899997</c:v>
                    </c:pt>
                    <c:pt idx="4139">
                      <c:v>0.75475546773264202</c:v>
                    </c:pt>
                    <c:pt idx="4140">
                      <c:v>0.75209100929912298</c:v>
                    </c:pt>
                    <c:pt idx="4141">
                      <c:v>0.75567517706202603</c:v>
                    </c:pt>
                    <c:pt idx="4142">
                      <c:v>0.75773285622539499</c:v>
                    </c:pt>
                    <c:pt idx="4143">
                      <c:v>0.74933591452181902</c:v>
                    </c:pt>
                    <c:pt idx="4144">
                      <c:v>0.74940697288707403</c:v>
                    </c:pt>
                    <c:pt idx="4145">
                      <c:v>0.74544629713683497</c:v>
                    </c:pt>
                    <c:pt idx="4146">
                      <c:v>0.75251893496803801</c:v>
                    </c:pt>
                    <c:pt idx="4147">
                      <c:v>0.76077124992967404</c:v>
                    </c:pt>
                    <c:pt idx="4148">
                      <c:v>0.77878535292572504</c:v>
                    </c:pt>
                    <c:pt idx="4149">
                      <c:v>0.80756771086149604</c:v>
                    </c:pt>
                    <c:pt idx="4150">
                      <c:v>0.85590641501490905</c:v>
                    </c:pt>
                    <c:pt idx="4151">
                      <c:v>0.84383247327590505</c:v>
                    </c:pt>
                    <c:pt idx="4152">
                      <c:v>0.83926819791965901</c:v>
                    </c:pt>
                    <c:pt idx="4153">
                      <c:v>0.83995629557082896</c:v>
                    </c:pt>
                    <c:pt idx="4154">
                      <c:v>0.82984388768098805</c:v>
                    </c:pt>
                    <c:pt idx="4155">
                      <c:v>0.82987724561901799</c:v>
                    </c:pt>
                    <c:pt idx="4156">
                      <c:v>0.81599411112295595</c:v>
                    </c:pt>
                    <c:pt idx="4157">
                      <c:v>0.81238255003052595</c:v>
                    </c:pt>
                    <c:pt idx="4158">
                      <c:v>0.81549622700738</c:v>
                    </c:pt>
                    <c:pt idx="4159">
                      <c:v>0.80811327360422702</c:v>
                    </c:pt>
                    <c:pt idx="4160">
                      <c:v>0.817571631826436</c:v>
                    </c:pt>
                    <c:pt idx="4161">
                      <c:v>0.82861035276136896</c:v>
                    </c:pt>
                    <c:pt idx="4162">
                      <c:v>0.79286134137660402</c:v>
                    </c:pt>
                    <c:pt idx="4163">
                      <c:v>0.80638748107412805</c:v>
                    </c:pt>
                    <c:pt idx="4164">
                      <c:v>0.80801928556483404</c:v>
                    </c:pt>
                    <c:pt idx="4165">
                      <c:v>0.80118699697124396</c:v>
                    </c:pt>
                    <c:pt idx="4166">
                      <c:v>0.79668114095631004</c:v>
                    </c:pt>
                    <c:pt idx="4167">
                      <c:v>0.79020597520017499</c:v>
                    </c:pt>
                    <c:pt idx="4168">
                      <c:v>0.79633611178513397</c:v>
                    </c:pt>
                    <c:pt idx="4169">
                      <c:v>0.81056508838614105</c:v>
                    </c:pt>
                    <c:pt idx="4170">
                      <c:v>0.80389850549753605</c:v>
                    </c:pt>
                    <c:pt idx="4171">
                      <c:v>0.80861018982967903</c:v>
                    </c:pt>
                    <c:pt idx="4172">
                      <c:v>0.81082881938117202</c:v>
                    </c:pt>
                    <c:pt idx="4173">
                      <c:v>0.81703424751121501</c:v>
                    </c:pt>
                    <c:pt idx="4174">
                      <c:v>0.81699985592719604</c:v>
                    </c:pt>
                    <c:pt idx="4175">
                      <c:v>0.80328828363388605</c:v>
                    </c:pt>
                    <c:pt idx="4176">
                      <c:v>0.80879029181222495</c:v>
                    </c:pt>
                    <c:pt idx="4177">
                      <c:v>0.80419544705772295</c:v>
                    </c:pt>
                    <c:pt idx="4178">
                      <c:v>0.80524465636343101</c:v>
                    </c:pt>
                    <c:pt idx="4179">
                      <c:v>0.82388100170409595</c:v>
                    </c:pt>
                    <c:pt idx="4180">
                      <c:v>0.82890997017409496</c:v>
                    </c:pt>
                    <c:pt idx="4181">
                      <c:v>0.83434780651586704</c:v>
                    </c:pt>
                    <c:pt idx="4182">
                      <c:v>0.83240414864292001</c:v>
                    </c:pt>
                    <c:pt idx="4183">
                      <c:v>0.83481823860042503</c:v>
                    </c:pt>
                    <c:pt idx="4184">
                      <c:v>0.83218539760913801</c:v>
                    </c:pt>
                    <c:pt idx="4185">
                      <c:v>0.82762630692310701</c:v>
                    </c:pt>
                    <c:pt idx="4186">
                      <c:v>0.82235052195168001</c:v>
                    </c:pt>
                    <c:pt idx="4187">
                      <c:v>0.81194464355375395</c:v>
                    </c:pt>
                    <c:pt idx="4188">
                      <c:v>0.81970242782828895</c:v>
                    </c:pt>
                    <c:pt idx="4189">
                      <c:v>0.80733612573299796</c:v>
                    </c:pt>
                    <c:pt idx="4190">
                      <c:v>0.810109369849213</c:v>
                    </c:pt>
                    <c:pt idx="4191">
                      <c:v>0.80063873726505597</c:v>
                    </c:pt>
                    <c:pt idx="4192">
                      <c:v>0.78774492444395605</c:v>
                    </c:pt>
                    <c:pt idx="4193">
                      <c:v>0.78158829732040203</c:v>
                    </c:pt>
                    <c:pt idx="4194">
                      <c:v>0.78696354278372704</c:v>
                    </c:pt>
                    <c:pt idx="4195">
                      <c:v>0.785547831783031</c:v>
                    </c:pt>
                    <c:pt idx="4196">
                      <c:v>0.79284496553278905</c:v>
                    </c:pt>
                    <c:pt idx="4197">
                      <c:v>0.81783223785831904</c:v>
                    </c:pt>
                    <c:pt idx="4198">
                      <c:v>0.82186970126220504</c:v>
                    </c:pt>
                    <c:pt idx="4199">
                      <c:v>0.82697103722936405</c:v>
                    </c:pt>
                    <c:pt idx="4200">
                      <c:v>0.82876201103774405</c:v>
                    </c:pt>
                    <c:pt idx="4201">
                      <c:v>0.84894948328714703</c:v>
                    </c:pt>
                    <c:pt idx="4202">
                      <c:v>0.843866406079265</c:v>
                    </c:pt>
                    <c:pt idx="4203">
                      <c:v>0.84742379550157398</c:v>
                    </c:pt>
                    <c:pt idx="4204">
                      <c:v>0.85519038906922995</c:v>
                    </c:pt>
                    <c:pt idx="4205">
                      <c:v>0.85421139631826404</c:v>
                    </c:pt>
                    <c:pt idx="4206">
                      <c:v>0.850621889824551</c:v>
                    </c:pt>
                    <c:pt idx="4207">
                      <c:v>0.84347627502753497</c:v>
                    </c:pt>
                    <c:pt idx="4208">
                      <c:v>0.84379471471497203</c:v>
                    </c:pt>
                    <c:pt idx="4209">
                      <c:v>0.844770727102095</c:v>
                    </c:pt>
                    <c:pt idx="4210">
                      <c:v>0.84815353087947398</c:v>
                    </c:pt>
                    <c:pt idx="4211">
                      <c:v>0.84188655027786097</c:v>
                    </c:pt>
                    <c:pt idx="4212">
                      <c:v>0.83391571086381899</c:v>
                    </c:pt>
                    <c:pt idx="4213">
                      <c:v>0.83205649070546495</c:v>
                    </c:pt>
                    <c:pt idx="4214">
                      <c:v>0.826707473307703</c:v>
                    </c:pt>
                    <c:pt idx="4215">
                      <c:v>0.81754494098688402</c:v>
                    </c:pt>
                    <c:pt idx="4216">
                      <c:v>0.82420307658213599</c:v>
                    </c:pt>
                    <c:pt idx="4217">
                      <c:v>0.833036356418563</c:v>
                    </c:pt>
                    <c:pt idx="4218">
                      <c:v>0.83096556663098398</c:v>
                    </c:pt>
                    <c:pt idx="4219">
                      <c:v>0.827944713867386</c:v>
                    </c:pt>
                    <c:pt idx="4220">
                      <c:v>0.83089085290376397</c:v>
                    </c:pt>
                    <c:pt idx="4221">
                      <c:v>0.82480869794684997</c:v>
                    </c:pt>
                    <c:pt idx="4222">
                      <c:v>0.81684032784307004</c:v>
                    </c:pt>
                    <c:pt idx="4223">
                      <c:v>0.80219408054599795</c:v>
                    </c:pt>
                    <c:pt idx="4224">
                      <c:v>0.79284251434796904</c:v>
                    </c:pt>
                    <c:pt idx="4225">
                      <c:v>0.77985041793911503</c:v>
                    </c:pt>
                    <c:pt idx="4226">
                      <c:v>0.76430658208256597</c:v>
                    </c:pt>
                    <c:pt idx="4227">
                      <c:v>0.765784340794467</c:v>
                    </c:pt>
                    <c:pt idx="4228">
                      <c:v>0.76406383183663296</c:v>
                    </c:pt>
                    <c:pt idx="4229">
                      <c:v>0.761800813864426</c:v>
                    </c:pt>
                    <c:pt idx="4230">
                      <c:v>0.77658707253983705</c:v>
                    </c:pt>
                    <c:pt idx="4231">
                      <c:v>0.77788768536511299</c:v>
                    </c:pt>
                    <c:pt idx="4232">
                      <c:v>0.77842928366730701</c:v>
                    </c:pt>
                    <c:pt idx="4233">
                      <c:v>0.77833487888733499</c:v>
                    </c:pt>
                    <c:pt idx="4234">
                      <c:v>0.77412969292932599</c:v>
                    </c:pt>
                    <c:pt idx="4235">
                      <c:v>0.76143008723572103</c:v>
                    </c:pt>
                    <c:pt idx="4236">
                      <c:v>0.76254121195199998</c:v>
                    </c:pt>
                    <c:pt idx="4237">
                      <c:v>0.74699965316388195</c:v>
                    </c:pt>
                    <c:pt idx="4238">
                      <c:v>0.73224265523508103</c:v>
                    </c:pt>
                    <c:pt idx="4239">
                      <c:v>0.73859327580905298</c:v>
                    </c:pt>
                    <c:pt idx="4240">
                      <c:v>0.73945059896412801</c:v>
                    </c:pt>
                    <c:pt idx="4241">
                      <c:v>0.74187749275077897</c:v>
                    </c:pt>
                    <c:pt idx="4242">
                      <c:v>0.75418826727889698</c:v>
                    </c:pt>
                    <c:pt idx="4243">
                      <c:v>0.76503351943018405</c:v>
                    </c:pt>
                    <c:pt idx="4244">
                      <c:v>0.76333314770740102</c:v>
                    </c:pt>
                    <c:pt idx="4245">
                      <c:v>0.75751522457818998</c:v>
                    </c:pt>
                    <c:pt idx="4246">
                      <c:v>0.75780799684412403</c:v>
                    </c:pt>
                    <c:pt idx="4247">
                      <c:v>0.76269462227684004</c:v>
                    </c:pt>
                    <c:pt idx="4248">
                      <c:v>0.76017016078012001</c:v>
                    </c:pt>
                    <c:pt idx="4249">
                      <c:v>0.76691804386149198</c:v>
                    </c:pt>
                    <c:pt idx="4250">
                      <c:v>0.77836413556886097</c:v>
                    </c:pt>
                    <c:pt idx="4251">
                      <c:v>0.78316453085541604</c:v>
                    </c:pt>
                    <c:pt idx="4252">
                      <c:v>0.79200327887509903</c:v>
                    </c:pt>
                    <c:pt idx="4253">
                      <c:v>0.78142376384596002</c:v>
                    </c:pt>
                    <c:pt idx="4254">
                      <c:v>0.78365393900379199</c:v>
                    </c:pt>
                    <c:pt idx="4255">
                      <c:v>0.783833545171297</c:v>
                    </c:pt>
                    <c:pt idx="4256">
                      <c:v>0.78347457321144498</c:v>
                    </c:pt>
                    <c:pt idx="4257">
                      <c:v>0.78698528276956004</c:v>
                    </c:pt>
                    <c:pt idx="4258">
                      <c:v>0.790136606226301</c:v>
                    </c:pt>
                    <c:pt idx="4259">
                      <c:v>0.800134428962615</c:v>
                    </c:pt>
                    <c:pt idx="4260">
                      <c:v>0.80447417481469896</c:v>
                    </c:pt>
                    <c:pt idx="4261">
                      <c:v>0.798871556430653</c:v>
                    </c:pt>
                    <c:pt idx="4262">
                      <c:v>0.80377455205455295</c:v>
                    </c:pt>
                    <c:pt idx="4263">
                      <c:v>0.79360402932019602</c:v>
                    </c:pt>
                    <c:pt idx="4264">
                      <c:v>0.78045425704368299</c:v>
                    </c:pt>
                    <c:pt idx="4265">
                      <c:v>0.77049641882933095</c:v>
                    </c:pt>
                    <c:pt idx="4266">
                      <c:v>0.76943722589788699</c:v>
                    </c:pt>
                    <c:pt idx="4267">
                      <c:v>0.76962895095699702</c:v>
                    </c:pt>
                    <c:pt idx="4268">
                      <c:v>0.74492982464688995</c:v>
                    </c:pt>
                    <c:pt idx="4269">
                      <c:v>0.73921084406692095</c:v>
                    </c:pt>
                    <c:pt idx="4270">
                      <c:v>0.71507403462257302</c:v>
                    </c:pt>
                    <c:pt idx="4271">
                      <c:v>0.71534892149893303</c:v>
                    </c:pt>
                    <c:pt idx="4272">
                      <c:v>0.72245618475441897</c:v>
                    </c:pt>
                    <c:pt idx="4273">
                      <c:v>0.73331723345014799</c:v>
                    </c:pt>
                    <c:pt idx="4274">
                      <c:v>0.75192430530142096</c:v>
                    </c:pt>
                    <c:pt idx="4275">
                      <c:v>0.75292488820806802</c:v>
                    </c:pt>
                    <c:pt idx="4276">
                      <c:v>0.75904030085197804</c:v>
                    </c:pt>
                    <c:pt idx="4277">
                      <c:v>0.764305602876301</c:v>
                    </c:pt>
                    <c:pt idx="4278">
                      <c:v>0.75882850605066499</c:v>
                    </c:pt>
                    <c:pt idx="4279">
                      <c:v>0.74425397319978903</c:v>
                    </c:pt>
                    <c:pt idx="4280">
                      <c:v>0.74287636229194598</c:v>
                    </c:pt>
                    <c:pt idx="4281">
                      <c:v>0.74701204459155002</c:v>
                    </c:pt>
                    <c:pt idx="4282">
                      <c:v>0.74623672672587404</c:v>
                    </c:pt>
                    <c:pt idx="4283">
                      <c:v>0.747791350236227</c:v>
                    </c:pt>
                    <c:pt idx="4284">
                      <c:v>0.74808277004825097</c:v>
                    </c:pt>
                    <c:pt idx="4285">
                      <c:v>0.74633449627003501</c:v>
                    </c:pt>
                    <c:pt idx="4286">
                      <c:v>0.748535714956162</c:v>
                    </c:pt>
                    <c:pt idx="4287">
                      <c:v>0.75249347865015304</c:v>
                    </c:pt>
                    <c:pt idx="4288">
                      <c:v>0.75443040551567098</c:v>
                    </c:pt>
                    <c:pt idx="4289">
                      <c:v>0.75786036103769405</c:v>
                    </c:pt>
                    <c:pt idx="4290">
                      <c:v>0.76156737966411403</c:v>
                    </c:pt>
                    <c:pt idx="4291">
                      <c:v>0.76741633117535901</c:v>
                    </c:pt>
                    <c:pt idx="4292">
                      <c:v>0.76093773876273896</c:v>
                    </c:pt>
                    <c:pt idx="4293">
                      <c:v>0.76552580194684505</c:v>
                    </c:pt>
                    <c:pt idx="4294">
                      <c:v>0.78218372222530097</c:v>
                    </c:pt>
                    <c:pt idx="4295">
                      <c:v>0.78280197125712303</c:v>
                    </c:pt>
                    <c:pt idx="4296">
                      <c:v>0.78035522475838204</c:v>
                    </c:pt>
                    <c:pt idx="4297">
                      <c:v>0.78038645137750795</c:v>
                    </c:pt>
                    <c:pt idx="4298">
                      <c:v>0.76461254442125803</c:v>
                    </c:pt>
                    <c:pt idx="4299">
                      <c:v>0.75434941583062098</c:v>
                    </c:pt>
                    <c:pt idx="4300">
                      <c:v>0.76926837458332398</c:v>
                    </c:pt>
                    <c:pt idx="4301">
                      <c:v>0.76867731435095099</c:v>
                    </c:pt>
                    <c:pt idx="4302">
                      <c:v>0.76838004628701395</c:v>
                    </c:pt>
                    <c:pt idx="4303">
                      <c:v>0.77571819213330095</c:v>
                    </c:pt>
                    <c:pt idx="4304">
                      <c:v>0.78062316907389595</c:v>
                    </c:pt>
                    <c:pt idx="4305">
                      <c:v>0.77797672982524602</c:v>
                    </c:pt>
                    <c:pt idx="4306">
                      <c:v>0.76834165775451602</c:v>
                    </c:pt>
                    <c:pt idx="4307">
                      <c:v>0.76462683780659202</c:v>
                    </c:pt>
                    <c:pt idx="4308">
                      <c:v>0.752675039647558</c:v>
                    </c:pt>
                    <c:pt idx="4309">
                      <c:v>0.74622486934251697</c:v>
                    </c:pt>
                    <c:pt idx="4310">
                      <c:v>0.75249813203745197</c:v>
                    </c:pt>
                    <c:pt idx="4311">
                      <c:v>0.76450675943765201</c:v>
                    </c:pt>
                    <c:pt idx="4312">
                      <c:v>0.76519592276641601</c:v>
                    </c:pt>
                    <c:pt idx="4313">
                      <c:v>0.755795755265532</c:v>
                    </c:pt>
                    <c:pt idx="4314">
                      <c:v>0.73915785447221705</c:v>
                    </c:pt>
                    <c:pt idx="4315">
                      <c:v>0.74794072995924998</c:v>
                    </c:pt>
                    <c:pt idx="4316">
                      <c:v>0.75094586732247903</c:v>
                    </c:pt>
                    <c:pt idx="4317">
                      <c:v>0.76241714800842697</c:v>
                    </c:pt>
                    <c:pt idx="4318">
                      <c:v>0.760906067019536</c:v>
                    </c:pt>
                    <c:pt idx="4319">
                      <c:v>0.75438578167112402</c:v>
                    </c:pt>
                    <c:pt idx="4320">
                      <c:v>0.75880813020011295</c:v>
                    </c:pt>
                    <c:pt idx="4321">
                      <c:v>0.76178070934978104</c:v>
                    </c:pt>
                    <c:pt idx="4322">
                      <c:v>0.75043321773945704</c:v>
                    </c:pt>
                    <c:pt idx="4323">
                      <c:v>0.75121134023673397</c:v>
                    </c:pt>
                    <c:pt idx="4324">
                      <c:v>0.75527579549134405</c:v>
                    </c:pt>
                    <c:pt idx="4325">
                      <c:v>0.76415338576360003</c:v>
                    </c:pt>
                    <c:pt idx="4326">
                      <c:v>0.76394879027209495</c:v>
                    </c:pt>
                    <c:pt idx="4327">
                      <c:v>0.76832436476514698</c:v>
                    </c:pt>
                    <c:pt idx="4328">
                      <c:v>0.76760241249825201</c:v>
                    </c:pt>
                    <c:pt idx="4329">
                      <c:v>0.76725492767565995</c:v>
                    </c:pt>
                    <c:pt idx="4330">
                      <c:v>0.77994080516543896</c:v>
                    </c:pt>
                    <c:pt idx="4331">
                      <c:v>0.77771730597139399</c:v>
                    </c:pt>
                    <c:pt idx="4332">
                      <c:v>0.78926959266616303</c:v>
                    </c:pt>
                    <c:pt idx="4333">
                      <c:v>0.78218270402229495</c:v>
                    </c:pt>
                    <c:pt idx="4334">
                      <c:v>0.77424727956473305</c:v>
                    </c:pt>
                    <c:pt idx="4335">
                      <c:v>0.77970642757163799</c:v>
                    </c:pt>
                    <c:pt idx="4336">
                      <c:v>0.77832084859460005</c:v>
                    </c:pt>
                    <c:pt idx="4337">
                      <c:v>0.77017611710243405</c:v>
                    </c:pt>
                    <c:pt idx="4338">
                      <c:v>0.76423232168381605</c:v>
                    </c:pt>
                    <c:pt idx="4339">
                      <c:v>0.76586363734245599</c:v>
                    </c:pt>
                    <c:pt idx="4340">
                      <c:v>0.76824861234316799</c:v>
                    </c:pt>
                    <c:pt idx="4341">
                      <c:v>0.76489246624587304</c:v>
                    </c:pt>
                    <c:pt idx="4342">
                      <c:v>0.76955533662165398</c:v>
                    </c:pt>
                    <c:pt idx="4343">
                      <c:v>0.76883029053821395</c:v>
                    </c:pt>
                    <c:pt idx="4344">
                      <c:v>0.77240826955085995</c:v>
                    </c:pt>
                    <c:pt idx="4345">
                      <c:v>0.77306514844827101</c:v>
                    </c:pt>
                    <c:pt idx="4346">
                      <c:v>0.77197910877667097</c:v>
                    </c:pt>
                    <c:pt idx="4347">
                      <c:v>0.78134104746928501</c:v>
                    </c:pt>
                    <c:pt idx="4348">
                      <c:v>0.78021155645590201</c:v>
                    </c:pt>
                    <c:pt idx="4349">
                      <c:v>0.77677856982294002</c:v>
                    </c:pt>
                    <c:pt idx="4350">
                      <c:v>0.78501844758193196</c:v>
                    </c:pt>
                    <c:pt idx="4351">
                      <c:v>0.78792064060454703</c:v>
                    </c:pt>
                    <c:pt idx="4352">
                      <c:v>0.79939429035517595</c:v>
                    </c:pt>
                    <c:pt idx="4353">
                      <c:v>0.80819087990951399</c:v>
                    </c:pt>
                    <c:pt idx="4354">
                      <c:v>0.81487728915875901</c:v>
                    </c:pt>
                    <c:pt idx="4355">
                      <c:v>0.80726451829972501</c:v>
                    </c:pt>
                    <c:pt idx="4356">
                      <c:v>0.80342961748118102</c:v>
                    </c:pt>
                    <c:pt idx="4357">
                      <c:v>0.79978963294495797</c:v>
                    </c:pt>
                    <c:pt idx="4358">
                      <c:v>0.80144590919049097</c:v>
                    </c:pt>
                    <c:pt idx="4359">
                      <c:v>0.80483818837620102</c:v>
                    </c:pt>
                    <c:pt idx="4360">
                      <c:v>0.81360885276405703</c:v>
                    </c:pt>
                    <c:pt idx="4361">
                      <c:v>0.81073085236530196</c:v>
                    </c:pt>
                    <c:pt idx="4362">
                      <c:v>0.80121099529388495</c:v>
                    </c:pt>
                    <c:pt idx="4363">
                      <c:v>0.80105624572433798</c:v>
                    </c:pt>
                    <c:pt idx="4364">
                      <c:v>0.80049396122850502</c:v>
                    </c:pt>
                    <c:pt idx="4365">
                      <c:v>0.80060553584027205</c:v>
                    </c:pt>
                    <c:pt idx="4366">
                      <c:v>0.81539807426407296</c:v>
                    </c:pt>
                    <c:pt idx="4367">
                      <c:v>0.82098788726231997</c:v>
                    </c:pt>
                    <c:pt idx="4368">
                      <c:v>0.82081584708895605</c:v>
                    </c:pt>
                    <c:pt idx="4369">
                      <c:v>0.82343993497255397</c:v>
                    </c:pt>
                    <c:pt idx="4370">
                      <c:v>0.81301305043512695</c:v>
                    </c:pt>
                    <c:pt idx="4371">
                      <c:v>0.81283832807985501</c:v>
                    </c:pt>
                    <c:pt idx="4372">
                      <c:v>0.817946054603781</c:v>
                    </c:pt>
                    <c:pt idx="4373">
                      <c:v>0.82234522310465297</c:v>
                    </c:pt>
                    <c:pt idx="4374">
                      <c:v>0.817940986350705</c:v>
                    </c:pt>
                    <c:pt idx="4375">
                      <c:v>0.82210768596079598</c:v>
                    </c:pt>
                    <c:pt idx="4376">
                      <c:v>0.82269786260391498</c:v>
                    </c:pt>
                    <c:pt idx="4377">
                      <c:v>0.82473632488069304</c:v>
                    </c:pt>
                    <c:pt idx="4378">
                      <c:v>0.83149364571204398</c:v>
                    </c:pt>
                    <c:pt idx="4379">
                      <c:v>0.83096955663943795</c:v>
                    </c:pt>
                    <c:pt idx="4380">
                      <c:v>0.82353406073103996</c:v>
                    </c:pt>
                    <c:pt idx="4381">
                      <c:v>0.82028365239059797</c:v>
                    </c:pt>
                    <c:pt idx="4382">
                      <c:v>0.79727816596978596</c:v>
                    </c:pt>
                    <c:pt idx="4383">
                      <c:v>0.79865573237009202</c:v>
                    </c:pt>
                    <c:pt idx="4384">
                      <c:v>0.77982897949437602</c:v>
                    </c:pt>
                    <c:pt idx="4385">
                      <c:v>0.76703753759450999</c:v>
                    </c:pt>
                    <c:pt idx="4386">
                      <c:v>0.78199132932575999</c:v>
                    </c:pt>
                    <c:pt idx="4387">
                      <c:v>0.79027690617721402</c:v>
                    </c:pt>
                    <c:pt idx="4388">
                      <c:v>0.792746023548491</c:v>
                    </c:pt>
                    <c:pt idx="4389">
                      <c:v>0.792351707330188</c:v>
                    </c:pt>
                    <c:pt idx="4390">
                      <c:v>0.785996276699237</c:v>
                    </c:pt>
                    <c:pt idx="4391">
                      <c:v>0.78108180921215198</c:v>
                    </c:pt>
                    <c:pt idx="4392">
                      <c:v>0.780151994630924</c:v>
                    </c:pt>
                    <c:pt idx="4393">
                      <c:v>0.78822825800754903</c:v>
                    </c:pt>
                    <c:pt idx="4394">
                      <c:v>0.79509430851324803</c:v>
                    </c:pt>
                    <c:pt idx="4395">
                      <c:v>0.80066278446946504</c:v>
                    </c:pt>
                    <c:pt idx="4396">
                      <c:v>0.80480344404320003</c:v>
                    </c:pt>
                    <c:pt idx="4397">
                      <c:v>0.81214644206324704</c:v>
                    </c:pt>
                    <c:pt idx="4398">
                      <c:v>0.81636531347554897</c:v>
                    </c:pt>
                    <c:pt idx="4399">
                      <c:v>0.82019821908989099</c:v>
                    </c:pt>
                    <c:pt idx="4400">
                      <c:v>0.82414416572160298</c:v>
                    </c:pt>
                    <c:pt idx="4401">
                      <c:v>0.83133310528955995</c:v>
                    </c:pt>
                    <c:pt idx="4402">
                      <c:v>0.83269217254373096</c:v>
                    </c:pt>
                    <c:pt idx="4403">
                      <c:v>0.83684881419534096</c:v>
                    </c:pt>
                    <c:pt idx="4404">
                      <c:v>0.83268387088831397</c:v>
                    </c:pt>
                    <c:pt idx="4405">
                      <c:v>0.83020755704207205</c:v>
                    </c:pt>
                    <c:pt idx="4406">
                      <c:v>0.83384857044752803</c:v>
                    </c:pt>
                    <c:pt idx="4407">
                      <c:v>0.83907599308148695</c:v>
                    </c:pt>
                    <c:pt idx="4408">
                      <c:v>0.83863993892941702</c:v>
                    </c:pt>
                    <c:pt idx="4409">
                      <c:v>0.84611669196581496</c:v>
                    </c:pt>
                    <c:pt idx="4410">
                      <c:v>0.84409217052668595</c:v>
                    </c:pt>
                    <c:pt idx="4411">
                      <c:v>0.82598502423887998</c:v>
                    </c:pt>
                    <c:pt idx="4412">
                      <c:v>0.826391881956546</c:v>
                    </c:pt>
                    <c:pt idx="4413">
                      <c:v>0.819961924665081</c:v>
                    </c:pt>
                    <c:pt idx="4414">
                      <c:v>0.81643344336117696</c:v>
                    </c:pt>
                    <c:pt idx="4415">
                      <c:v>0.81752136643144302</c:v>
                    </c:pt>
                    <c:pt idx="4416">
                      <c:v>0.86223831487670699</c:v>
                    </c:pt>
                    <c:pt idx="4417">
                      <c:v>0.88752592739702696</c:v>
                    </c:pt>
                    <c:pt idx="4418">
                      <c:v>0.86296616198721299</c:v>
                    </c:pt>
                    <c:pt idx="4419">
                      <c:v>0.86089224329873004</c:v>
                    </c:pt>
                    <c:pt idx="4420">
                      <c:v>0.85560077571520798</c:v>
                    </c:pt>
                    <c:pt idx="4421">
                      <c:v>0.853443856018682</c:v>
                    </c:pt>
                    <c:pt idx="4422">
                      <c:v>0.85497864893768905</c:v>
                    </c:pt>
                    <c:pt idx="4423">
                      <c:v>0.85415924747466099</c:v>
                    </c:pt>
                    <c:pt idx="4424">
                      <c:v>0.86611506612417299</c:v>
                    </c:pt>
                    <c:pt idx="4425">
                      <c:v>0.85911369469519305</c:v>
                    </c:pt>
                    <c:pt idx="4426">
                      <c:v>0.85322295625950895</c:v>
                    </c:pt>
                    <c:pt idx="4427">
                      <c:v>0.85830608511975104</c:v>
                    </c:pt>
                    <c:pt idx="4428">
                      <c:v>0.85232838789095999</c:v>
                    </c:pt>
                    <c:pt idx="4429">
                      <c:v>0.85404126017667303</c:v>
                    </c:pt>
                    <c:pt idx="4430">
                      <c:v>0.84464073700825903</c:v>
                    </c:pt>
                    <c:pt idx="4431">
                      <c:v>0.83205285754241598</c:v>
                    </c:pt>
                    <c:pt idx="4432">
                      <c:v>0.827478035077996</c:v>
                    </c:pt>
                    <c:pt idx="4433">
                      <c:v>0.82359617684902597</c:v>
                    </c:pt>
                    <c:pt idx="4434">
                      <c:v>0.81401036608995603</c:v>
                    </c:pt>
                    <c:pt idx="4435">
                      <c:v>0.80652175535912995</c:v>
                    </c:pt>
                    <c:pt idx="4436">
                      <c:v>0.79973733469722297</c:v>
                    </c:pt>
                    <c:pt idx="4437">
                      <c:v>0.80688642400773103</c:v>
                    </c:pt>
                    <c:pt idx="4438">
                      <c:v>0.80514331993281296</c:v>
                    </c:pt>
                    <c:pt idx="4439">
                      <c:v>0.79636356355882298</c:v>
                    </c:pt>
                    <c:pt idx="4440">
                      <c:v>0.81304148690090305</c:v>
                    </c:pt>
                    <c:pt idx="4441">
                      <c:v>0.82959019651658095</c:v>
                    </c:pt>
                    <c:pt idx="4442">
                      <c:v>0.83137440852756594</c:v>
                    </c:pt>
                    <c:pt idx="4443">
                      <c:v>0.84357277021408295</c:v>
                    </c:pt>
                    <c:pt idx="4444">
                      <c:v>0.86087500322795396</c:v>
                    </c:pt>
                    <c:pt idx="4445">
                      <c:v>0.84592480308575702</c:v>
                    </c:pt>
                    <c:pt idx="4446">
                      <c:v>0.83186232168959695</c:v>
                    </c:pt>
                    <c:pt idx="4447">
                      <c:v>0.83129305277001597</c:v>
                    </c:pt>
                    <c:pt idx="4448">
                      <c:v>0.84141604872307696</c:v>
                    </c:pt>
                    <c:pt idx="4449">
                      <c:v>0.82915193043183999</c:v>
                    </c:pt>
                    <c:pt idx="4450">
                      <c:v>0.81052570887818798</c:v>
                    </c:pt>
                    <c:pt idx="4451">
                      <c:v>0.81436042311930001</c:v>
                    </c:pt>
                    <c:pt idx="4452">
                      <c:v>0.81443118612693699</c:v>
                    </c:pt>
                    <c:pt idx="4453">
                      <c:v>0.82195746420656302</c:v>
                    </c:pt>
                    <c:pt idx="4454">
                      <c:v>0.814122159332202</c:v>
                    </c:pt>
                    <c:pt idx="4455">
                      <c:v>0.79961846243085899</c:v>
                    </c:pt>
                    <c:pt idx="4456">
                      <c:v>0.81113022168159599</c:v>
                    </c:pt>
                    <c:pt idx="4457">
                      <c:v>0.80782647849248701</c:v>
                    </c:pt>
                    <c:pt idx="4458">
                      <c:v>0.80887904461652704</c:v>
                    </c:pt>
                    <c:pt idx="4459">
                      <c:v>0.80960659528555601</c:v>
                    </c:pt>
                    <c:pt idx="4460">
                      <c:v>0.81471692770561099</c:v>
                    </c:pt>
                    <c:pt idx="4461">
                      <c:v>0.82263257995452999</c:v>
                    </c:pt>
                    <c:pt idx="4462">
                      <c:v>0.83383005811752697</c:v>
                    </c:pt>
                    <c:pt idx="4463">
                      <c:v>0.83894390957365605</c:v>
                    </c:pt>
                    <c:pt idx="4464">
                      <c:v>0.844912341243931</c:v>
                    </c:pt>
                    <c:pt idx="4465">
                      <c:v>0.85950293084976404</c:v>
                    </c:pt>
                    <c:pt idx="4466">
                      <c:v>0.86327603139865805</c:v>
                    </c:pt>
                    <c:pt idx="4467">
                      <c:v>0.86724304818948095</c:v>
                    </c:pt>
                    <c:pt idx="4468">
                      <c:v>0.89086249969982501</c:v>
                    </c:pt>
                    <c:pt idx="4469">
                      <c:v>0.880464050059239</c:v>
                    </c:pt>
                    <c:pt idx="4470">
                      <c:v>0.86613692919739904</c:v>
                    </c:pt>
                    <c:pt idx="4471">
                      <c:v>0.85866136474004595</c:v>
                    </c:pt>
                    <c:pt idx="4472">
                      <c:v>0.85030577506125704</c:v>
                    </c:pt>
                    <c:pt idx="4473">
                      <c:v>0.84102638036381805</c:v>
                    </c:pt>
                    <c:pt idx="4474">
                      <c:v>0.81758931793484102</c:v>
                    </c:pt>
                    <c:pt idx="4475">
                      <c:v>0.81161883585780903</c:v>
                    </c:pt>
                    <c:pt idx="4476">
                      <c:v>0.80319617424103995</c:v>
                    </c:pt>
                    <c:pt idx="4477">
                      <c:v>0.796069656524239</c:v>
                    </c:pt>
                    <c:pt idx="4478">
                      <c:v>0.78848743571371005</c:v>
                    </c:pt>
                    <c:pt idx="4479">
                      <c:v>0.79475698199363698</c:v>
                    </c:pt>
                    <c:pt idx="4480">
                      <c:v>0.794970441360211</c:v>
                    </c:pt>
                    <c:pt idx="4481">
                      <c:v>0.80513344625019201</c:v>
                    </c:pt>
                    <c:pt idx="4482">
                      <c:v>0.80275082834110201</c:v>
                    </c:pt>
                    <c:pt idx="4483">
                      <c:v>0.79420597543862903</c:v>
                    </c:pt>
                    <c:pt idx="4484">
                      <c:v>0.78838832520622704</c:v>
                    </c:pt>
                    <c:pt idx="4485">
                      <c:v>0.79009357088286003</c:v>
                    </c:pt>
                    <c:pt idx="4486">
                      <c:v>0.78324173482288195</c:v>
                    </c:pt>
                    <c:pt idx="4487">
                      <c:v>0.78467959983587499</c:v>
                    </c:pt>
                    <c:pt idx="4488">
                      <c:v>0.77118819225602697</c:v>
                    </c:pt>
                    <c:pt idx="4489">
                      <c:v>0.75628555170189804</c:v>
                    </c:pt>
                    <c:pt idx="4490">
                      <c:v>0.73804801682779297</c:v>
                    </c:pt>
                    <c:pt idx="4491">
                      <c:v>0.73231398175686802</c:v>
                    </c:pt>
                    <c:pt idx="4492">
                      <c:v>0.73051838487167398</c:v>
                    </c:pt>
                    <c:pt idx="4493">
                      <c:v>0.71815508932463701</c:v>
                    </c:pt>
                    <c:pt idx="4494">
                      <c:v>0.71142043346072703</c:v>
                    </c:pt>
                    <c:pt idx="4495">
                      <c:v>0.68945573432304497</c:v>
                    </c:pt>
                    <c:pt idx="4496">
                      <c:v>0.68761381928743204</c:v>
                    </c:pt>
                    <c:pt idx="4497">
                      <c:v>0.69059600736748195</c:v>
                    </c:pt>
                    <c:pt idx="4498">
                      <c:v>0.69168633688236603</c:v>
                    </c:pt>
                    <c:pt idx="4499">
                      <c:v>0.70004096544420302</c:v>
                    </c:pt>
                    <c:pt idx="4500">
                      <c:v>0.70946126460552394</c:v>
                    </c:pt>
                    <c:pt idx="4501">
                      <c:v>0.72935550760178303</c:v>
                    </c:pt>
                    <c:pt idx="4502">
                      <c:v>0.71706896022752498</c:v>
                    </c:pt>
                    <c:pt idx="4503">
                      <c:v>0.70262853203852405</c:v>
                    </c:pt>
                    <c:pt idx="4504">
                      <c:v>0.70785944641609799</c:v>
                    </c:pt>
                    <c:pt idx="4505">
                      <c:v>0.69440800738331299</c:v>
                    </c:pt>
                    <c:pt idx="4506">
                      <c:v>0.690879050098825</c:v>
                    </c:pt>
                    <c:pt idx="4507">
                      <c:v>0.67584206327024399</c:v>
                    </c:pt>
                    <c:pt idx="4508">
                      <c:v>0.68308853119111002</c:v>
                    </c:pt>
                    <c:pt idx="4509">
                      <c:v>0.69032091711851795</c:v>
                    </c:pt>
                    <c:pt idx="4510">
                      <c:v>0.71504124712186601</c:v>
                    </c:pt>
                    <c:pt idx="4511">
                      <c:v>0.71075824386532205</c:v>
                    </c:pt>
                    <c:pt idx="4512">
                      <c:v>0.70990892821272999</c:v>
                    </c:pt>
                    <c:pt idx="4513">
                      <c:v>0.70848285923701304</c:v>
                    </c:pt>
                    <c:pt idx="4514">
                      <c:v>0.70961453907524297</c:v>
                    </c:pt>
                    <c:pt idx="4515">
                      <c:v>0.71488121003317695</c:v>
                    </c:pt>
                    <c:pt idx="4516">
                      <c:v>0.73164611973364402</c:v>
                    </c:pt>
                    <c:pt idx="4517">
                      <c:v>0.73158787020415705</c:v>
                    </c:pt>
                    <c:pt idx="4518">
                      <c:v>0.73477955196342604</c:v>
                    </c:pt>
                    <c:pt idx="4519">
                      <c:v>0.72990024611364701</c:v>
                    </c:pt>
                    <c:pt idx="4520">
                      <c:v>0.71327338727617695</c:v>
                    </c:pt>
                    <c:pt idx="4521">
                      <c:v>0.73019769198057605</c:v>
                    </c:pt>
                    <c:pt idx="4522">
                      <c:v>0.76105971315454701</c:v>
                    </c:pt>
                    <c:pt idx="4523">
                      <c:v>0.840242771806058</c:v>
                    </c:pt>
                    <c:pt idx="4524">
                      <c:v>0.81709262302888197</c:v>
                    </c:pt>
                    <c:pt idx="4525">
                      <c:v>0.84226364945453103</c:v>
                    </c:pt>
                    <c:pt idx="4526">
                      <c:v>0.87642429365839503</c:v>
                    </c:pt>
                    <c:pt idx="4527">
                      <c:v>0.88205767139889002</c:v>
                    </c:pt>
                    <c:pt idx="4528">
                      <c:v>0.851363624251537</c:v>
                    </c:pt>
                    <c:pt idx="4529">
                      <c:v>0.86779950519784199</c:v>
                    </c:pt>
                    <c:pt idx="4530">
                      <c:v>0.86326959235048195</c:v>
                    </c:pt>
                    <c:pt idx="4531">
                      <c:v>0.81911477481403205</c:v>
                    </c:pt>
                    <c:pt idx="4532">
                      <c:v>0.83633260183706604</c:v>
                    </c:pt>
                    <c:pt idx="4533">
                      <c:v>0.89236176278081403</c:v>
                    </c:pt>
                    <c:pt idx="4534">
                      <c:v>0.894807931913841</c:v>
                    </c:pt>
                    <c:pt idx="4535">
                      <c:v>0.87105341051096197</c:v>
                    </c:pt>
                    <c:pt idx="4536">
                      <c:v>0.85927371351098303</c:v>
                    </c:pt>
                    <c:pt idx="4537">
                      <c:v>0.83813232522562398</c:v>
                    </c:pt>
                    <c:pt idx="4538">
                      <c:v>0.82838436012885497</c:v>
                    </c:pt>
                    <c:pt idx="4539">
                      <c:v>0.82955861869774405</c:v>
                    </c:pt>
                    <c:pt idx="4540">
                      <c:v>0.83788278980939801</c:v>
                    </c:pt>
                    <c:pt idx="4541">
                      <c:v>0.84054645972564601</c:v>
                    </c:pt>
                    <c:pt idx="4542">
                      <c:v>0.84127312189773895</c:v>
                    </c:pt>
                    <c:pt idx="4543">
                      <c:v>0.85351177204449002</c:v>
                    </c:pt>
                    <c:pt idx="4544">
                      <c:v>0.84528541279813096</c:v>
                    </c:pt>
                    <c:pt idx="4545">
                      <c:v>0.83595405688255697</c:v>
                    </c:pt>
                    <c:pt idx="4546">
                      <c:v>0.83548300591494096</c:v>
                    </c:pt>
                    <c:pt idx="4547">
                      <c:v>0.838897249693765</c:v>
                    </c:pt>
                    <c:pt idx="4548">
                      <c:v>0.82929422115129003</c:v>
                    </c:pt>
                    <c:pt idx="4549">
                      <c:v>0.83001657603137502</c:v>
                    </c:pt>
                    <c:pt idx="4550">
                      <c:v>0.82556805941049005</c:v>
                    </c:pt>
                    <c:pt idx="4551">
                      <c:v>0.77842290161011696</c:v>
                    </c:pt>
                    <c:pt idx="4552">
                      <c:v>0.78072612984872802</c:v>
                    </c:pt>
                    <c:pt idx="4553">
                      <c:v>0.78719071846374</c:v>
                    </c:pt>
                    <c:pt idx="4554">
                      <c:v>0.78525155441127703</c:v>
                    </c:pt>
                    <c:pt idx="4555">
                      <c:v>0.78338217922221198</c:v>
                    </c:pt>
                    <c:pt idx="4556">
                      <c:v>0.76703848922237305</c:v>
                    </c:pt>
                    <c:pt idx="4557">
                      <c:v>0.77390948755275801</c:v>
                    </c:pt>
                    <c:pt idx="4558">
                      <c:v>0.795285224729539</c:v>
                    </c:pt>
                    <c:pt idx="4559">
                      <c:v>0.81423793022039204</c:v>
                    </c:pt>
                    <c:pt idx="4560">
                      <c:v>0.804549342586515</c:v>
                    </c:pt>
                    <c:pt idx="4561">
                      <c:v>0.80143145848176001</c:v>
                    </c:pt>
                    <c:pt idx="4562">
                      <c:v>0.80672695461857502</c:v>
                    </c:pt>
                    <c:pt idx="4563">
                      <c:v>0.81474815539256296</c:v>
                    </c:pt>
                    <c:pt idx="4564">
                      <c:v>0.80580309999261701</c:v>
                    </c:pt>
                    <c:pt idx="4565">
                      <c:v>0.79899069443438997</c:v>
                    </c:pt>
                    <c:pt idx="4566">
                      <c:v>0.79187874707473005</c:v>
                    </c:pt>
                    <c:pt idx="4567">
                      <c:v>0.81379724194188796</c:v>
                    </c:pt>
                    <c:pt idx="4568">
                      <c:v>0.81203955756049495</c:v>
                    </c:pt>
                    <c:pt idx="4569">
                      <c:v>0.80803856346385095</c:v>
                    </c:pt>
                    <c:pt idx="4570">
                      <c:v>0.79287359567244897</c:v>
                    </c:pt>
                    <c:pt idx="4571">
                      <c:v>0.78945211647065205</c:v>
                    </c:pt>
                    <c:pt idx="4572">
                      <c:v>0.78354575852048403</c:v>
                    </c:pt>
                    <c:pt idx="4573">
                      <c:v>0.77497114802221401</c:v>
                    </c:pt>
                    <c:pt idx="4574">
                      <c:v>0.75229866755268004</c:v>
                    </c:pt>
                    <c:pt idx="4575">
                      <c:v>0.75710252349233798</c:v>
                    </c:pt>
                    <c:pt idx="4576">
                      <c:v>0.75231773725888096</c:v>
                    </c:pt>
                    <c:pt idx="4577">
                      <c:v>0.74796086219508096</c:v>
                    </c:pt>
                    <c:pt idx="4578">
                      <c:v>0.73642568323000401</c:v>
                    </c:pt>
                    <c:pt idx="4579">
                      <c:v>0.73647464116469796</c:v>
                    </c:pt>
                    <c:pt idx="4580">
                      <c:v>0.72693629913157898</c:v>
                    </c:pt>
                    <c:pt idx="4581">
                      <c:v>0.72675840280944404</c:v>
                    </c:pt>
                    <c:pt idx="4582">
                      <c:v>0.725796870606638</c:v>
                    </c:pt>
                    <c:pt idx="4583">
                      <c:v>0.72166773130542206</c:v>
                    </c:pt>
                    <c:pt idx="4584">
                      <c:v>0.72158562139418203</c:v>
                    </c:pt>
                    <c:pt idx="4585">
                      <c:v>0.71323198220569906</c:v>
                    </c:pt>
                    <c:pt idx="4586">
                      <c:v>0.70884748583113699</c:v>
                    </c:pt>
                    <c:pt idx="4587">
                      <c:v>0.70303081761622899</c:v>
                    </c:pt>
                    <c:pt idx="4588">
                      <c:v>0.70346026331950595</c:v>
                    </c:pt>
                    <c:pt idx="4589">
                      <c:v>0.70084243975953098</c:v>
                    </c:pt>
                    <c:pt idx="4590">
                      <c:v>0.67923540751655198</c:v>
                    </c:pt>
                    <c:pt idx="4591">
                      <c:v>0.67891056266437999</c:v>
                    </c:pt>
                    <c:pt idx="4592">
                      <c:v>0.66922034027631205</c:v>
                    </c:pt>
                    <c:pt idx="4593">
                      <c:v>0.67495120334262604</c:v>
                    </c:pt>
                    <c:pt idx="4594">
                      <c:v>0.68034521608606602</c:v>
                    </c:pt>
                    <c:pt idx="4595">
                      <c:v>0.67891707725489203</c:v>
                    </c:pt>
                    <c:pt idx="4596">
                      <c:v>0.67298126687174398</c:v>
                    </c:pt>
                    <c:pt idx="4597">
                      <c:v>0.68568842504025895</c:v>
                    </c:pt>
                    <c:pt idx="4598">
                      <c:v>0.69078190562458897</c:v>
                    </c:pt>
                    <c:pt idx="4599">
                      <c:v>0.68503667876034402</c:v>
                    </c:pt>
                    <c:pt idx="4600">
                      <c:v>0.67090835929846704</c:v>
                    </c:pt>
                    <c:pt idx="4601">
                      <c:v>0.67377426067291601</c:v>
                    </c:pt>
                    <c:pt idx="4602">
                      <c:v>0.68305015112624501</c:v>
                    </c:pt>
                    <c:pt idx="4603">
                      <c:v>0.68590223023538399</c:v>
                    </c:pt>
                    <c:pt idx="4604">
                      <c:v>0.69707629091547096</c:v>
                    </c:pt>
                    <c:pt idx="4605">
                      <c:v>0.72447441693007997</c:v>
                    </c:pt>
                    <c:pt idx="4606">
                      <c:v>0.75493714960291103</c:v>
                    </c:pt>
                    <c:pt idx="4607">
                      <c:v>0.74494495548297102</c:v>
                    </c:pt>
                    <c:pt idx="4608">
                      <c:v>0.75342940415533899</c:v>
                    </c:pt>
                    <c:pt idx="4609">
                      <c:v>0.74203368097702505</c:v>
                    </c:pt>
                    <c:pt idx="4610">
                      <c:v>0.752149565509448</c:v>
                    </c:pt>
                    <c:pt idx="4611">
                      <c:v>0.75344455763674201</c:v>
                    </c:pt>
                    <c:pt idx="4612">
                      <c:v>0.74591785963843105</c:v>
                    </c:pt>
                    <c:pt idx="4613">
                      <c:v>0.74382421842866098</c:v>
                    </c:pt>
                    <c:pt idx="4614">
                      <c:v>0.73191947349112796</c:v>
                    </c:pt>
                    <c:pt idx="4615">
                      <c:v>0.73587680806808897</c:v>
                    </c:pt>
                    <c:pt idx="4616">
                      <c:v>0.76694023788483401</c:v>
                    </c:pt>
                    <c:pt idx="4617">
                      <c:v>0.76269278458614198</c:v>
                    </c:pt>
                    <c:pt idx="4618">
                      <c:v>0.75770421919184405</c:v>
                    </c:pt>
                    <c:pt idx="4619">
                      <c:v>0.75645065784381804</c:v>
                    </c:pt>
                    <c:pt idx="4620">
                      <c:v>0.76495507285045306</c:v>
                    </c:pt>
                    <c:pt idx="4621">
                      <c:v>0.76025133600717199</c:v>
                    </c:pt>
                    <c:pt idx="4622">
                      <c:v>0.76829604905285398</c:v>
                    </c:pt>
                    <c:pt idx="4623">
                      <c:v>0.76336517777986201</c:v>
                    </c:pt>
                    <c:pt idx="4624">
                      <c:v>0.77533572096617598</c:v>
                    </c:pt>
                    <c:pt idx="4625">
                      <c:v>0.77689282237702995</c:v>
                    </c:pt>
                    <c:pt idx="4626">
                      <c:v>0.783196703553665</c:v>
                    </c:pt>
                    <c:pt idx="4627">
                      <c:v>0.80332804685801595</c:v>
                    </c:pt>
                    <c:pt idx="4628">
                      <c:v>0.92171147247714302</c:v>
                    </c:pt>
                    <c:pt idx="4629">
                      <c:v>0.92872225046861101</c:v>
                    </c:pt>
                    <c:pt idx="4630">
                      <c:v>0.92820456231829895</c:v>
                    </c:pt>
                    <c:pt idx="4631">
                      <c:v>0.91810873599965603</c:v>
                    </c:pt>
                    <c:pt idx="4632">
                      <c:v>0.92952978388817498</c:v>
                    </c:pt>
                    <c:pt idx="4633">
                      <c:v>0.93436247816930396</c:v>
                    </c:pt>
                    <c:pt idx="4634">
                      <c:v>1.00125132968431</c:v>
                    </c:pt>
                    <c:pt idx="4635">
                      <c:v>1.0034349336452799</c:v>
                    </c:pt>
                    <c:pt idx="4636">
                      <c:v>0.97674330033245804</c:v>
                    </c:pt>
                    <c:pt idx="4637">
                      <c:v>0.95719347370604502</c:v>
                    </c:pt>
                    <c:pt idx="4638">
                      <c:v>1.07382260016963</c:v>
                    </c:pt>
                    <c:pt idx="4639">
                      <c:v>1.08832175662038</c:v>
                    </c:pt>
                    <c:pt idx="4640">
                      <c:v>1.0907668416210199</c:v>
                    </c:pt>
                    <c:pt idx="4641">
                      <c:v>1.1403979955939001</c:v>
                    </c:pt>
                    <c:pt idx="4642">
                      <c:v>1.1870545366082901</c:v>
                    </c:pt>
                    <c:pt idx="4643">
                      <c:v>1.2985870773338399</c:v>
                    </c:pt>
                    <c:pt idx="4644">
                      <c:v>1.25338673814938</c:v>
                    </c:pt>
                    <c:pt idx="4645">
                      <c:v>1.2547286988800701</c:v>
                    </c:pt>
                    <c:pt idx="4646">
                      <c:v>1.25804511633887</c:v>
                    </c:pt>
                    <c:pt idx="4647">
                      <c:v>1.21694521058622</c:v>
                    </c:pt>
                    <c:pt idx="4648">
                      <c:v>1.1939983588780501</c:v>
                    </c:pt>
                    <c:pt idx="4649">
                      <c:v>1.11562718272161</c:v>
                    </c:pt>
                    <c:pt idx="4650">
                      <c:v>1.09242914405193</c:v>
                    </c:pt>
                    <c:pt idx="4651">
                      <c:v>1.1134796283708599</c:v>
                    </c:pt>
                    <c:pt idx="4652">
                      <c:v>1.11542926792907</c:v>
                    </c:pt>
                    <c:pt idx="4653">
                      <c:v>1.1514921144296399</c:v>
                    </c:pt>
                    <c:pt idx="4654">
                      <c:v>1.1063335689243401</c:v>
                    </c:pt>
                    <c:pt idx="4655">
                      <c:v>1.11607298595174</c:v>
                    </c:pt>
                    <c:pt idx="4656">
                      <c:v>1.11384445036063</c:v>
                    </c:pt>
                    <c:pt idx="4657">
                      <c:v>1.0598758965263999</c:v>
                    </c:pt>
                    <c:pt idx="4658">
                      <c:v>1.0719956076910999</c:v>
                    </c:pt>
                    <c:pt idx="4659">
                      <c:v>1.0761749358493999</c:v>
                    </c:pt>
                    <c:pt idx="4660">
                      <c:v>1.0771805214924099</c:v>
                    </c:pt>
                    <c:pt idx="4661">
                      <c:v>1.0880984440901</c:v>
                    </c:pt>
                    <c:pt idx="4662">
                      <c:v>1.0751681645356099</c:v>
                    </c:pt>
                    <c:pt idx="4663">
                      <c:v>1.0616005467124201</c:v>
                    </c:pt>
                    <c:pt idx="4664">
                      <c:v>1.0492361893911499</c:v>
                    </c:pt>
                    <c:pt idx="4665">
                      <c:v>1.0058814109785501</c:v>
                    </c:pt>
                    <c:pt idx="4666">
                      <c:v>0.96821236270393896</c:v>
                    </c:pt>
                    <c:pt idx="4667">
                      <c:v>1.0005403459731399</c:v>
                    </c:pt>
                    <c:pt idx="4668">
                      <c:v>1.01833006294953</c:v>
                    </c:pt>
                    <c:pt idx="4669">
                      <c:v>1.0245606967290799</c:v>
                    </c:pt>
                    <c:pt idx="4670">
                      <c:v>1.07339619612668</c:v>
                    </c:pt>
                    <c:pt idx="4671">
                      <c:v>1.0920526581186101</c:v>
                    </c:pt>
                    <c:pt idx="4672">
                      <c:v>1.10052717614546</c:v>
                    </c:pt>
                    <c:pt idx="4673">
                      <c:v>1.09991446098777</c:v>
                    </c:pt>
                    <c:pt idx="4674">
                      <c:v>1.1010177667602099</c:v>
                    </c:pt>
                    <c:pt idx="4675">
                      <c:v>1.0793740019015401</c:v>
                    </c:pt>
                    <c:pt idx="4676">
                      <c:v>1.04986489408407</c:v>
                    </c:pt>
                    <c:pt idx="4677">
                      <c:v>1.0520662795515801</c:v>
                    </c:pt>
                    <c:pt idx="4678">
                      <c:v>1.02462117934603</c:v>
                    </c:pt>
                    <c:pt idx="4679">
                      <c:v>1.02851577123801</c:v>
                    </c:pt>
                    <c:pt idx="4680">
                      <c:v>1.0244651238461899</c:v>
                    </c:pt>
                    <c:pt idx="4681">
                      <c:v>1.0039637650161499</c:v>
                    </c:pt>
                    <c:pt idx="4682">
                      <c:v>0.98753769368295097</c:v>
                    </c:pt>
                    <c:pt idx="4683">
                      <c:v>0.94566369814162399</c:v>
                    </c:pt>
                    <c:pt idx="4684">
                      <c:v>0.95383534691902405</c:v>
                    </c:pt>
                    <c:pt idx="4685">
                      <c:v>0.98000389446779801</c:v>
                    </c:pt>
                    <c:pt idx="4686">
                      <c:v>1.02936603712798</c:v>
                    </c:pt>
                    <c:pt idx="4687">
                      <c:v>1.02096505334733</c:v>
                    </c:pt>
                    <c:pt idx="4688">
                      <c:v>1.0707768114572001</c:v>
                    </c:pt>
                    <c:pt idx="4689">
                      <c:v>1.0694392697053601</c:v>
                    </c:pt>
                    <c:pt idx="4690">
                      <c:v>1.0657681859499599</c:v>
                    </c:pt>
                    <c:pt idx="4691">
                      <c:v>1.09278217391183</c:v>
                    </c:pt>
                    <c:pt idx="4692">
                      <c:v>1.08570458441361</c:v>
                    </c:pt>
                    <c:pt idx="4693">
                      <c:v>1.0581128193942999</c:v>
                    </c:pt>
                    <c:pt idx="4694">
                      <c:v>1.0458896490021801</c:v>
                    </c:pt>
                    <c:pt idx="4695">
                      <c:v>1.0275658332847999</c:v>
                    </c:pt>
                    <c:pt idx="4696">
                      <c:v>0.969950949346853</c:v>
                    </c:pt>
                    <c:pt idx="4697">
                      <c:v>1.0207578211739099</c:v>
                    </c:pt>
                    <c:pt idx="4698">
                      <c:v>1.08156898520659</c:v>
                    </c:pt>
                    <c:pt idx="4699">
                      <c:v>1.0725860247516901</c:v>
                    </c:pt>
                    <c:pt idx="4700">
                      <c:v>1.0656936613543799</c:v>
                    </c:pt>
                    <c:pt idx="4701">
                      <c:v>1.0824885904506401</c:v>
                    </c:pt>
                    <c:pt idx="4702">
                      <c:v>1.11324928226223</c:v>
                    </c:pt>
                    <c:pt idx="4703">
                      <c:v>1.10464692052035</c:v>
                    </c:pt>
                    <c:pt idx="4704">
                      <c:v>1.1103161814258999</c:v>
                    </c:pt>
                    <c:pt idx="4705">
                      <c:v>1.0770593973074301</c:v>
                    </c:pt>
                    <c:pt idx="4706">
                      <c:v>1.0603856886041101</c:v>
                    </c:pt>
                    <c:pt idx="4707">
                      <c:v>1.08301043265153</c:v>
                    </c:pt>
                    <c:pt idx="4708">
                      <c:v>1.07524541708985</c:v>
                    </c:pt>
                    <c:pt idx="4709">
                      <c:v>1.07931407432566</c:v>
                    </c:pt>
                    <c:pt idx="4710">
                      <c:v>1.09424713994283</c:v>
                    </c:pt>
                    <c:pt idx="4711">
                      <c:v>1.12521878766998</c:v>
                    </c:pt>
                    <c:pt idx="4712">
                      <c:v>1.11695632623045</c:v>
                    </c:pt>
                    <c:pt idx="4713">
                      <c:v>1.16537359255888</c:v>
                    </c:pt>
                    <c:pt idx="4714">
                      <c:v>1.15388346941382</c:v>
                    </c:pt>
                    <c:pt idx="4715">
                      <c:v>1.1440053246201101</c:v>
                    </c:pt>
                    <c:pt idx="4716">
                      <c:v>1.1565978972541</c:v>
                    </c:pt>
                    <c:pt idx="4717">
                      <c:v>1.1486742231634499</c:v>
                    </c:pt>
                    <c:pt idx="4718">
                      <c:v>1.1517804583995901</c:v>
                    </c:pt>
                    <c:pt idx="4719">
                      <c:v>1.1415394223025801</c:v>
                    </c:pt>
                    <c:pt idx="4720">
                      <c:v>1.1274642147234</c:v>
                    </c:pt>
                    <c:pt idx="4721">
                      <c:v>1.1253968466341999</c:v>
                    </c:pt>
                    <c:pt idx="4722">
                      <c:v>1.1342073220903499</c:v>
                    </c:pt>
                    <c:pt idx="4723">
                      <c:v>1.15576598554946</c:v>
                    </c:pt>
                    <c:pt idx="4724">
                      <c:v>1.1375038474049599</c:v>
                    </c:pt>
                    <c:pt idx="4725">
                      <c:v>1.1248180294374699</c:v>
                    </c:pt>
                    <c:pt idx="4726">
                      <c:v>1.1161441234012599</c:v>
                    </c:pt>
                    <c:pt idx="4727">
                      <c:v>1.13310208573676</c:v>
                    </c:pt>
                    <c:pt idx="4728">
                      <c:v>1.1370834787059401</c:v>
                    </c:pt>
                    <c:pt idx="4729">
                      <c:v>1.13552413688585</c:v>
                    </c:pt>
                    <c:pt idx="4730">
                      <c:v>1.1427771789668499</c:v>
                    </c:pt>
                    <c:pt idx="4731">
                      <c:v>1.1730839027667599</c:v>
                    </c:pt>
                    <c:pt idx="4732">
                      <c:v>1.14617391919004</c:v>
                    </c:pt>
                    <c:pt idx="4733">
                      <c:v>1.1442127984747099</c:v>
                    </c:pt>
                    <c:pt idx="4734">
                      <c:v>1.13930605561287</c:v>
                    </c:pt>
                    <c:pt idx="4735">
                      <c:v>1.1208341007068201</c:v>
                    </c:pt>
                    <c:pt idx="4736">
                      <c:v>1.15131473779988</c:v>
                    </c:pt>
                    <c:pt idx="4737">
                      <c:v>1.1663408245061699</c:v>
                    </c:pt>
                    <c:pt idx="4738">
                      <c:v>1.1658837647892599</c:v>
                    </c:pt>
                    <c:pt idx="4739">
                      <c:v>1.14194674764978</c:v>
                    </c:pt>
                    <c:pt idx="4740">
                      <c:v>1.10899945754101</c:v>
                    </c:pt>
                    <c:pt idx="4741">
                      <c:v>1.09591164685484</c:v>
                    </c:pt>
                    <c:pt idx="4742">
                      <c:v>1.05944975851413</c:v>
                    </c:pt>
                    <c:pt idx="4743">
                      <c:v>1.0802329485265301</c:v>
                    </c:pt>
                    <c:pt idx="4744">
                      <c:v>1.0675047665213799</c:v>
                    </c:pt>
                    <c:pt idx="4745">
                      <c:v>1.06627532703782</c:v>
                    </c:pt>
                    <c:pt idx="4746">
                      <c:v>1.0877304227622899</c:v>
                    </c:pt>
                    <c:pt idx="4747">
                      <c:v>1.09109715011694</c:v>
                    </c:pt>
                    <c:pt idx="4748">
                      <c:v>1.0890461655352499</c:v>
                    </c:pt>
                    <c:pt idx="4749">
                      <c:v>1.0894741782747801</c:v>
                    </c:pt>
                    <c:pt idx="4750">
                      <c:v>1.09932587495741</c:v>
                    </c:pt>
                    <c:pt idx="4751">
                      <c:v>1.08126317284689</c:v>
                    </c:pt>
                    <c:pt idx="4752">
                      <c:v>1.1062205256072299</c:v>
                    </c:pt>
                    <c:pt idx="4753">
                      <c:v>1.2092528374989899</c:v>
                    </c:pt>
                    <c:pt idx="4754">
                      <c:v>1.2308427938512601</c:v>
                    </c:pt>
                    <c:pt idx="4755">
                      <c:v>1.20568706598095</c:v>
                    </c:pt>
                    <c:pt idx="4756">
                      <c:v>1.1788781040302101</c:v>
                    </c:pt>
                    <c:pt idx="4757">
                      <c:v>1.1124186746934399</c:v>
                    </c:pt>
                    <c:pt idx="4758">
                      <c:v>1.14422893194786</c:v>
                    </c:pt>
                    <c:pt idx="4759">
                      <c:v>1.1283840770267299</c:v>
                    </c:pt>
                    <c:pt idx="4760">
                      <c:v>1.13252519406116</c:v>
                    </c:pt>
                    <c:pt idx="4761">
                      <c:v>1.1548149719643499</c:v>
                    </c:pt>
                    <c:pt idx="4762">
                      <c:v>1.1557039148238499</c:v>
                    </c:pt>
                    <c:pt idx="4763">
                      <c:v>1.16917911043608</c:v>
                    </c:pt>
                    <c:pt idx="4764">
                      <c:v>1.1837593778455999</c:v>
                    </c:pt>
                    <c:pt idx="4765">
                      <c:v>1.1932082529068899</c:v>
                    </c:pt>
                    <c:pt idx="4766">
                      <c:v>1.1914849548759201</c:v>
                    </c:pt>
                    <c:pt idx="4767">
                      <c:v>1.18758534486356</c:v>
                    </c:pt>
                    <c:pt idx="4768">
                      <c:v>1.19400070450785</c:v>
                    </c:pt>
                    <c:pt idx="4769">
                      <c:v>1.20125875417462</c:v>
                    </c:pt>
                    <c:pt idx="4770">
                      <c:v>1.23422561158708</c:v>
                    </c:pt>
                    <c:pt idx="4771">
                      <c:v>1.2718888863886699</c:v>
                    </c:pt>
                    <c:pt idx="4772">
                      <c:v>1.2901245701866599</c:v>
                    </c:pt>
                    <c:pt idx="4773">
                      <c:v>1.27758939257685</c:v>
                    </c:pt>
                    <c:pt idx="4774">
                      <c:v>1.2857579243086601</c:v>
                    </c:pt>
                    <c:pt idx="4775">
                      <c:v>1.26534419549215</c:v>
                    </c:pt>
                    <c:pt idx="4776">
                      <c:v>1.2371940678301601</c:v>
                    </c:pt>
                    <c:pt idx="4777">
                      <c:v>1.23134388777343</c:v>
                    </c:pt>
                    <c:pt idx="4778">
                      <c:v>1.2803944898420101</c:v>
                    </c:pt>
                    <c:pt idx="4779">
                      <c:v>1.2575521310298901</c:v>
                    </c:pt>
                    <c:pt idx="4780">
                      <c:v>1.2617112390514</c:v>
                    </c:pt>
                    <c:pt idx="4781">
                      <c:v>1.26067137280921</c:v>
                    </c:pt>
                    <c:pt idx="4782">
                      <c:v>1.2886585026002499</c:v>
                    </c:pt>
                    <c:pt idx="4783">
                      <c:v>1.3113461215113</c:v>
                    </c:pt>
                    <c:pt idx="4784">
                      <c:v>1.30601026643889</c:v>
                    </c:pt>
                    <c:pt idx="4785">
                      <c:v>1.27062792639804</c:v>
                    </c:pt>
                    <c:pt idx="4786">
                      <c:v>1.26684488836373</c:v>
                    </c:pt>
                    <c:pt idx="4787">
                      <c:v>1.2798343722696</c:v>
                    </c:pt>
                    <c:pt idx="4788">
                      <c:v>1.2922031641031</c:v>
                    </c:pt>
                    <c:pt idx="4789">
                      <c:v>1.25536846896444</c:v>
                    </c:pt>
                    <c:pt idx="4790">
                      <c:v>1.18450650267514</c:v>
                    </c:pt>
                    <c:pt idx="4791">
                      <c:v>1.1482332389961201</c:v>
                    </c:pt>
                    <c:pt idx="4792">
                      <c:v>1.1183402310705299</c:v>
                    </c:pt>
                    <c:pt idx="4793">
                      <c:v>1.1299246160368901</c:v>
                    </c:pt>
                    <c:pt idx="4794">
                      <c:v>1.1236545352923699</c:v>
                    </c:pt>
                    <c:pt idx="4795">
                      <c:v>1.1498949512636401</c:v>
                    </c:pt>
                    <c:pt idx="4796">
                      <c:v>1.14190291225775</c:v>
                    </c:pt>
                    <c:pt idx="4797">
                      <c:v>1.11145196732341</c:v>
                    </c:pt>
                    <c:pt idx="4798">
                      <c:v>1.11600862361862</c:v>
                    </c:pt>
                    <c:pt idx="4799">
                      <c:v>1.0629930743679701</c:v>
                    </c:pt>
                    <c:pt idx="4800">
                      <c:v>1.0571448580237699</c:v>
                    </c:pt>
                    <c:pt idx="4801">
                      <c:v>1.02871753576396</c:v>
                    </c:pt>
                    <c:pt idx="4802">
                      <c:v>1.05869224121379</c:v>
                    </c:pt>
                    <c:pt idx="4803">
                      <c:v>1.05350858762349</c:v>
                    </c:pt>
                    <c:pt idx="4804">
                      <c:v>1.0451924689180701</c:v>
                    </c:pt>
                    <c:pt idx="4805">
                      <c:v>1.0422303618984701</c:v>
                    </c:pt>
                    <c:pt idx="4806">
                      <c:v>1.03797676198025</c:v>
                    </c:pt>
                    <c:pt idx="4807">
                      <c:v>1.04775509990647</c:v>
                    </c:pt>
                    <c:pt idx="4808">
                      <c:v>1.0452545515262199</c:v>
                    </c:pt>
                    <c:pt idx="4809">
                      <c:v>1.07386919915277</c:v>
                    </c:pt>
                    <c:pt idx="4810">
                      <c:v>1.13940856200318</c:v>
                    </c:pt>
                    <c:pt idx="4811">
                      <c:v>1.23126785917439</c:v>
                    </c:pt>
                    <c:pt idx="4812">
                      <c:v>1.21135738617641</c:v>
                    </c:pt>
                    <c:pt idx="4813">
                      <c:v>1.17677459967341</c:v>
                    </c:pt>
                    <c:pt idx="4814">
                      <c:v>1.1836234764601601</c:v>
                    </c:pt>
                    <c:pt idx="4815">
                      <c:v>1.1711662847458999</c:v>
                    </c:pt>
                    <c:pt idx="4816">
                      <c:v>1.23043676284799</c:v>
                    </c:pt>
                    <c:pt idx="4817">
                      <c:v>1.24069005124819</c:v>
                    </c:pt>
                    <c:pt idx="4818">
                      <c:v>1.2285599009962</c:v>
                    </c:pt>
                    <c:pt idx="4819">
                      <c:v>1.19690190940496</c:v>
                    </c:pt>
                    <c:pt idx="4820">
                      <c:v>1.16072462135056</c:v>
                    </c:pt>
                    <c:pt idx="4821">
                      <c:v>1.12448598444268</c:v>
                    </c:pt>
                    <c:pt idx="4822">
                      <c:v>1.0848446817592701</c:v>
                    </c:pt>
                    <c:pt idx="4823">
                      <c:v>1.08487241283224</c:v>
                    </c:pt>
                    <c:pt idx="4824">
                      <c:v>1.1056997037113101</c:v>
                    </c:pt>
                    <c:pt idx="4825">
                      <c:v>1.1143365393712401</c:v>
                    </c:pt>
                    <c:pt idx="4826">
                      <c:v>1.1554041165464899</c:v>
                    </c:pt>
                    <c:pt idx="4827">
                      <c:v>1.1601682365203101</c:v>
                    </c:pt>
                    <c:pt idx="4828">
                      <c:v>1.1747245608161101</c:v>
                    </c:pt>
                    <c:pt idx="4829">
                      <c:v>1.2596938705688101</c:v>
                    </c:pt>
                    <c:pt idx="4830">
                      <c:v>1.29484402488435</c:v>
                    </c:pt>
                    <c:pt idx="4831">
                      <c:v>1.26676506354235</c:v>
                    </c:pt>
                    <c:pt idx="4832">
                      <c:v>1.2705269493343601</c:v>
                    </c:pt>
                    <c:pt idx="4833">
                      <c:v>1.24070820207199</c:v>
                    </c:pt>
                    <c:pt idx="4834">
                      <c:v>1.23469213813116</c:v>
                    </c:pt>
                    <c:pt idx="4835">
                      <c:v>1.24025523150494</c:v>
                    </c:pt>
                    <c:pt idx="4836">
                      <c:v>1.27560613882909</c:v>
                    </c:pt>
                    <c:pt idx="4837">
                      <c:v>1.27481332882786</c:v>
                    </c:pt>
                    <c:pt idx="4838">
                      <c:v>1.2640485068698899</c:v>
                    </c:pt>
                    <c:pt idx="4839">
                      <c:v>1.30573419981315</c:v>
                    </c:pt>
                    <c:pt idx="4840">
                      <c:v>1.3266665613072799</c:v>
                    </c:pt>
                    <c:pt idx="4841">
                      <c:v>1.30391598846336</c:v>
                    </c:pt>
                    <c:pt idx="4842">
                      <c:v>1.3327289615984299</c:v>
                    </c:pt>
                    <c:pt idx="4843">
                      <c:v>1.3341214395413199</c:v>
                    </c:pt>
                    <c:pt idx="4844">
                      <c:v>1.3236884442571499</c:v>
                    </c:pt>
                    <c:pt idx="4845">
                      <c:v>1.3249450511321801</c:v>
                    </c:pt>
                    <c:pt idx="4846">
                      <c:v>1.3737151357547599</c:v>
                    </c:pt>
                    <c:pt idx="4847">
                      <c:v>1.5531353383706401</c:v>
                    </c:pt>
                    <c:pt idx="4848">
                      <c:v>1.5995159669921399</c:v>
                    </c:pt>
                    <c:pt idx="4849">
                      <c:v>1.54240178523778</c:v>
                    </c:pt>
                    <c:pt idx="4850">
                      <c:v>1.5899791520659701</c:v>
                    </c:pt>
                    <c:pt idx="4851">
                      <c:v>1.5951292742846499</c:v>
                    </c:pt>
                    <c:pt idx="4852">
                      <c:v>1.5647433379165201</c:v>
                    </c:pt>
                    <c:pt idx="4853">
                      <c:v>1.4898902318188301</c:v>
                    </c:pt>
                    <c:pt idx="4854">
                      <c:v>1.4817843300760301</c:v>
                    </c:pt>
                    <c:pt idx="4855">
                      <c:v>1.48976571324328</c:v>
                    </c:pt>
                    <c:pt idx="4856">
                      <c:v>1.4907922108020499</c:v>
                    </c:pt>
                    <c:pt idx="4857">
                      <c:v>1.50481026885445</c:v>
                    </c:pt>
                    <c:pt idx="4858">
                      <c:v>1.50587185712841</c:v>
                    </c:pt>
                    <c:pt idx="4859">
                      <c:v>1.4497909604483099</c:v>
                    </c:pt>
                    <c:pt idx="4860">
                      <c:v>1.4898310738812801</c:v>
                    </c:pt>
                    <c:pt idx="4861">
                      <c:v>1.47905706740399</c:v>
                    </c:pt>
                    <c:pt idx="4862">
                      <c:v>1.4857973960214801</c:v>
                    </c:pt>
                    <c:pt idx="4863">
                      <c:v>1.49300768783311</c:v>
                    </c:pt>
                    <c:pt idx="4864">
                      <c:v>1.47563988003795</c:v>
                    </c:pt>
                    <c:pt idx="4865">
                      <c:v>1.45773459644129</c:v>
                    </c:pt>
                    <c:pt idx="4866">
                      <c:v>1.4465368657561899</c:v>
                    </c:pt>
                    <c:pt idx="4867">
                      <c:v>1.41494325699866</c:v>
                    </c:pt>
                    <c:pt idx="4868">
                      <c:v>1.3952453909812099</c:v>
                    </c:pt>
                    <c:pt idx="4869">
                      <c:v>1.4112340114198001</c:v>
                    </c:pt>
                    <c:pt idx="4870">
                      <c:v>1.4397728749116101</c:v>
                    </c:pt>
                    <c:pt idx="4871">
                      <c:v>1.4224480152680501</c:v>
                    </c:pt>
                    <c:pt idx="4872">
                      <c:v>1.4023680740471101</c:v>
                    </c:pt>
                    <c:pt idx="4873">
                      <c:v>1.3811248957137401</c:v>
                    </c:pt>
                    <c:pt idx="4874">
                      <c:v>1.4068065289137699</c:v>
                    </c:pt>
                    <c:pt idx="4875">
                      <c:v>1.41289202333639</c:v>
                    </c:pt>
                    <c:pt idx="4876">
                      <c:v>1.42164697190026</c:v>
                    </c:pt>
                    <c:pt idx="4877">
                      <c:v>1.38803091411281</c:v>
                    </c:pt>
                    <c:pt idx="4878">
                      <c:v>1.3895661622212501</c:v>
                    </c:pt>
                    <c:pt idx="4879">
                      <c:v>1.3878609490802201</c:v>
                    </c:pt>
                    <c:pt idx="4880">
                      <c:v>1.37675708099088</c:v>
                    </c:pt>
                    <c:pt idx="4881">
                      <c:v>1.3717176274388601</c:v>
                    </c:pt>
                    <c:pt idx="4882">
                      <c:v>1.36858594498498</c:v>
                    </c:pt>
                    <c:pt idx="4883">
                      <c:v>1.33344816685249</c:v>
                    </c:pt>
                    <c:pt idx="4884">
                      <c:v>1.3119695209228699</c:v>
                    </c:pt>
                    <c:pt idx="4885">
                      <c:v>1.3045384324490701</c:v>
                    </c:pt>
                    <c:pt idx="4886">
                      <c:v>1.2969212848424601</c:v>
                    </c:pt>
                    <c:pt idx="4887">
                      <c:v>1.2696617485388</c:v>
                    </c:pt>
                    <c:pt idx="4888">
                      <c:v>1.27652993592075</c:v>
                    </c:pt>
                    <c:pt idx="4889">
                      <c:v>1.2679294496847899</c:v>
                    </c:pt>
                    <c:pt idx="4890">
                      <c:v>1.2688056894245701</c:v>
                    </c:pt>
                    <c:pt idx="4891">
                      <c:v>1.2856766696521</c:v>
                    </c:pt>
                    <c:pt idx="4892">
                      <c:v>1.2807138018298001</c:v>
                    </c:pt>
                    <c:pt idx="4893">
                      <c:v>1.2860486643785001</c:v>
                    </c:pt>
                    <c:pt idx="4894">
                      <c:v>1.28992912635737</c:v>
                    </c:pt>
                    <c:pt idx="4895">
                      <c:v>1.2967668131104</c:v>
                    </c:pt>
                    <c:pt idx="4896">
                      <c:v>1.2999097494737899</c:v>
                    </c:pt>
                    <c:pt idx="4897">
                      <c:v>1.3130644912774201</c:v>
                    </c:pt>
                    <c:pt idx="4898">
                      <c:v>1.30745940669284</c:v>
                    </c:pt>
                    <c:pt idx="4899">
                      <c:v>1.3086640674168799</c:v>
                    </c:pt>
                    <c:pt idx="4900">
                      <c:v>1.32388789110811</c:v>
                    </c:pt>
                    <c:pt idx="4901">
                      <c:v>1.3243744815944101</c:v>
                    </c:pt>
                    <c:pt idx="4902">
                      <c:v>1.3128440254723199</c:v>
                    </c:pt>
                    <c:pt idx="4903">
                      <c:v>1.2812134965295201</c:v>
                    </c:pt>
                    <c:pt idx="4904">
                      <c:v>1.2930365507086701</c:v>
                    </c:pt>
                    <c:pt idx="4905">
                      <c:v>1.2895965185382401</c:v>
                    </c:pt>
                    <c:pt idx="4906">
                      <c:v>1.2728860832867701</c:v>
                    </c:pt>
                    <c:pt idx="4907">
                      <c:v>1.26679689613699</c:v>
                    </c:pt>
                    <c:pt idx="4908">
                      <c:v>1.27718318883366</c:v>
                    </c:pt>
                    <c:pt idx="4909">
                      <c:v>1.2516773739966101</c:v>
                    </c:pt>
                    <c:pt idx="4910">
                      <c:v>1.2510788510047299</c:v>
                    </c:pt>
                    <c:pt idx="4911">
                      <c:v>1.2758244397318299</c:v>
                    </c:pt>
                    <c:pt idx="4912">
                      <c:v>1.27831116481894</c:v>
                    </c:pt>
                    <c:pt idx="4913">
                      <c:v>1.2756805946462</c:v>
                    </c:pt>
                    <c:pt idx="4914">
                      <c:v>1.24216527482901</c:v>
                    </c:pt>
                    <c:pt idx="4915">
                      <c:v>1.31996008041691</c:v>
                    </c:pt>
                    <c:pt idx="4916">
                      <c:v>1.3154559185757</c:v>
                    </c:pt>
                    <c:pt idx="4917">
                      <c:v>1.40693641330276</c:v>
                    </c:pt>
                    <c:pt idx="4918">
                      <c:v>1.44722470444109</c:v>
                    </c:pt>
                    <c:pt idx="4919">
                      <c:v>1.3497433089153901</c:v>
                    </c:pt>
                    <c:pt idx="4920">
                      <c:v>1.2964110891649301</c:v>
                    </c:pt>
                    <c:pt idx="4921">
                      <c:v>1.3942522920671501</c:v>
                    </c:pt>
                    <c:pt idx="4922">
                      <c:v>1.5049515312005599</c:v>
                    </c:pt>
                    <c:pt idx="4923">
                      <c:v>1.4794970413339199</c:v>
                    </c:pt>
                    <c:pt idx="4924">
                      <c:v>1.46378373031342</c:v>
                    </c:pt>
                    <c:pt idx="4925">
                      <c:v>1.54704587292011</c:v>
                    </c:pt>
                    <c:pt idx="4926">
                      <c:v>1.59131126779018</c:v>
                    </c:pt>
                    <c:pt idx="4927">
                      <c:v>1.5604571607392399</c:v>
                    </c:pt>
                    <c:pt idx="4928">
                      <c:v>1.65016515332375</c:v>
                    </c:pt>
                    <c:pt idx="4929">
                      <c:v>1.6107171302735399</c:v>
                    </c:pt>
                    <c:pt idx="4930">
                      <c:v>1.6180082670503499</c:v>
                    </c:pt>
                    <c:pt idx="4931">
                      <c:v>1.6387113367153601</c:v>
                    </c:pt>
                    <c:pt idx="4932">
                      <c:v>1.79995179344948</c:v>
                    </c:pt>
                    <c:pt idx="4933">
                      <c:v>1.85974747895989</c:v>
                    </c:pt>
                    <c:pt idx="4934">
                      <c:v>1.94424301474957</c:v>
                    </c:pt>
                    <c:pt idx="4935">
                      <c:v>1.94725813130794</c:v>
                    </c:pt>
                    <c:pt idx="4936">
                      <c:v>1.71625856497411</c:v>
                    </c:pt>
                    <c:pt idx="4937">
                      <c:v>1.71813759294695</c:v>
                    </c:pt>
                    <c:pt idx="4938">
                      <c:v>1.7808644661164199</c:v>
                    </c:pt>
                    <c:pt idx="4939">
                      <c:v>1.62355433971709</c:v>
                    </c:pt>
                    <c:pt idx="4940">
                      <c:v>1.59054756608267</c:v>
                    </c:pt>
                    <c:pt idx="4941">
                      <c:v>1.50677030352965</c:v>
                    </c:pt>
                    <c:pt idx="4942">
                      <c:v>1.5369445421957599</c:v>
                    </c:pt>
                    <c:pt idx="4943">
                      <c:v>1.6211253433856101</c:v>
                    </c:pt>
                    <c:pt idx="4944">
                      <c:v>1.63776235329506</c:v>
                    </c:pt>
                    <c:pt idx="4945">
                      <c:v>1.62718992107648</c:v>
                    </c:pt>
                    <c:pt idx="4946">
                      <c:v>1.6200754095993599</c:v>
                    </c:pt>
                    <c:pt idx="4947">
                      <c:v>1.5386568024688301</c:v>
                    </c:pt>
                    <c:pt idx="4948">
                      <c:v>1.5050423110604201</c:v>
                    </c:pt>
                    <c:pt idx="4949">
                      <c:v>1.5318166823027499</c:v>
                    </c:pt>
                    <c:pt idx="4950">
                      <c:v>1.4945092281802801</c:v>
                    </c:pt>
                    <c:pt idx="4951">
                      <c:v>1.4840297917733301</c:v>
                    </c:pt>
                    <c:pt idx="4952">
                      <c:v>1.4609820099639399</c:v>
                    </c:pt>
                    <c:pt idx="4953">
                      <c:v>1.42138025270187</c:v>
                    </c:pt>
                    <c:pt idx="4954">
                      <c:v>1.4412900019891399</c:v>
                    </c:pt>
                    <c:pt idx="4955">
                      <c:v>1.4386508208287501</c:v>
                    </c:pt>
                    <c:pt idx="4956">
                      <c:v>1.42461319066235</c:v>
                    </c:pt>
                    <c:pt idx="4957">
                      <c:v>1.4632212817480299</c:v>
                    </c:pt>
                    <c:pt idx="4958">
                      <c:v>1.63185414163871</c:v>
                    </c:pt>
                    <c:pt idx="4959">
                      <c:v>1.72260682730216</c:v>
                    </c:pt>
                    <c:pt idx="4960">
                      <c:v>1.69302611972919</c:v>
                    </c:pt>
                    <c:pt idx="4961">
                      <c:v>1.6745732087687</c:v>
                    </c:pt>
                    <c:pt idx="4962">
                      <c:v>1.6176182862756801</c:v>
                    </c:pt>
                    <c:pt idx="4963">
                      <c:v>1.57733212623102</c:v>
                    </c:pt>
                    <c:pt idx="4964">
                      <c:v>1.57744959448057</c:v>
                    </c:pt>
                    <c:pt idx="4965">
                      <c:v>1.57452010172512</c:v>
                    </c:pt>
                    <c:pt idx="4966">
                      <c:v>1.46148585257654</c:v>
                    </c:pt>
                    <c:pt idx="4967">
                      <c:v>1.4651466992909301</c:v>
                    </c:pt>
                    <c:pt idx="4968">
                      <c:v>1.44780051701678</c:v>
                    </c:pt>
                    <c:pt idx="4969">
                      <c:v>1.4112447265694601</c:v>
                    </c:pt>
                    <c:pt idx="4970">
                      <c:v>1.3724797584563799</c:v>
                    </c:pt>
                    <c:pt idx="4971">
                      <c:v>1.29554795899126</c:v>
                    </c:pt>
                    <c:pt idx="4972">
                      <c:v>1.31835629237119</c:v>
                    </c:pt>
                    <c:pt idx="4973">
                      <c:v>1.37137755293143</c:v>
                    </c:pt>
                    <c:pt idx="4974">
                      <c:v>1.37830996493852</c:v>
                    </c:pt>
                    <c:pt idx="4975">
                      <c:v>1.3561376675714401</c:v>
                    </c:pt>
                    <c:pt idx="4976">
                      <c:v>1.3724696766767499</c:v>
                    </c:pt>
                    <c:pt idx="4977">
                      <c:v>1.3479561590973801</c:v>
                    </c:pt>
                    <c:pt idx="4978">
                      <c:v>1.3517183186295401</c:v>
                    </c:pt>
                    <c:pt idx="4979">
                      <c:v>1.24751605611786</c:v>
                    </c:pt>
                    <c:pt idx="4980">
                      <c:v>1.0944794896741901</c:v>
                    </c:pt>
                    <c:pt idx="4981">
                      <c:v>1.0304170178562799</c:v>
                    </c:pt>
                    <c:pt idx="4982">
                      <c:v>1.01412686853086</c:v>
                    </c:pt>
                    <c:pt idx="4983">
                      <c:v>1.0296904554972</c:v>
                    </c:pt>
                    <c:pt idx="4984">
                      <c:v>1.11405917391538</c:v>
                    </c:pt>
                    <c:pt idx="4985">
                      <c:v>1.13233956630112</c:v>
                    </c:pt>
                    <c:pt idx="4986">
                      <c:v>1.13560518428521</c:v>
                    </c:pt>
                    <c:pt idx="4987">
                      <c:v>1.1348151495154</c:v>
                    </c:pt>
                    <c:pt idx="4988">
                      <c:v>1.1154663314570601</c:v>
                    </c:pt>
                    <c:pt idx="4989">
                      <c:v>1.0614478554911</c:v>
                    </c:pt>
                    <c:pt idx="4990">
                      <c:v>1.0687240337031301</c:v>
                    </c:pt>
                    <c:pt idx="4991">
                      <c:v>1.1533644817498701</c:v>
                    </c:pt>
                    <c:pt idx="4992">
                      <c:v>1.1004608439038801</c:v>
                    </c:pt>
                    <c:pt idx="4993">
                      <c:v>1.05509075679645</c:v>
                    </c:pt>
                    <c:pt idx="4994">
                      <c:v>1.0176888758938001</c:v>
                    </c:pt>
                    <c:pt idx="4995">
                      <c:v>0.96955686218700998</c:v>
                    </c:pt>
                    <c:pt idx="4996">
                      <c:v>0.93402833694849696</c:v>
                    </c:pt>
                    <c:pt idx="4997">
                      <c:v>0.89081090828962906</c:v>
                    </c:pt>
                    <c:pt idx="4998">
                      <c:v>0.90675815308966801</c:v>
                    </c:pt>
                    <c:pt idx="4999">
                      <c:v>0.93539957291039599</c:v>
                    </c:pt>
                    <c:pt idx="5000">
                      <c:v>1.08727420026775</c:v>
                    </c:pt>
                    <c:pt idx="5001">
                      <c:v>1.01499585860372</c:v>
                    </c:pt>
                    <c:pt idx="5002">
                      <c:v>1.0129550342953699</c:v>
                    </c:pt>
                    <c:pt idx="5003">
                      <c:v>1.0956706726026699</c:v>
                    </c:pt>
                    <c:pt idx="5004">
                      <c:v>1.07826372013122</c:v>
                    </c:pt>
                    <c:pt idx="5005">
                      <c:v>1.10018929444285</c:v>
                    </c:pt>
                    <c:pt idx="5006">
                      <c:v>1.0918672779835601</c:v>
                    </c:pt>
                    <c:pt idx="5007">
                      <c:v>1.0608582030893901</c:v>
                    </c:pt>
                    <c:pt idx="5008">
                      <c:v>1.0424564770970199</c:v>
                    </c:pt>
                    <c:pt idx="5009">
                      <c:v>1.07542781993148</c:v>
                    </c:pt>
                    <c:pt idx="5010">
                      <c:v>1.1845155883123999</c:v>
                    </c:pt>
                    <c:pt idx="5011">
                      <c:v>1.19672337530164</c:v>
                    </c:pt>
                    <c:pt idx="5012">
                      <c:v>1.1507704707747599</c:v>
                    </c:pt>
                    <c:pt idx="5013">
                      <c:v>1.1593893273840701</c:v>
                    </c:pt>
                    <c:pt idx="5014">
                      <c:v>1.1359988500149301</c:v>
                    </c:pt>
                    <c:pt idx="5015">
                      <c:v>1.11739068144256</c:v>
                    </c:pt>
                    <c:pt idx="5016">
                      <c:v>1.1412720290677301</c:v>
                    </c:pt>
                    <c:pt idx="5017">
                      <c:v>1.1536410262799</c:v>
                    </c:pt>
                    <c:pt idx="5018">
                      <c:v>1.06659154965026</c:v>
                    </c:pt>
                    <c:pt idx="5019">
                      <c:v>1.07689631158657</c:v>
                    </c:pt>
                    <c:pt idx="5020">
                      <c:v>1.15662088387697</c:v>
                    </c:pt>
                    <c:pt idx="5021">
                      <c:v>1.13070438145353</c:v>
                    </c:pt>
                    <c:pt idx="5022">
                      <c:v>1.1287963550220601</c:v>
                    </c:pt>
                    <c:pt idx="5023">
                      <c:v>1.1310118131551301</c:v>
                    </c:pt>
                    <c:pt idx="5024">
                      <c:v>1.1137670081131099</c:v>
                    </c:pt>
                    <c:pt idx="5025">
                      <c:v>1.09240264761487</c:v>
                    </c:pt>
                    <c:pt idx="5026">
                      <c:v>1.0854012576657299</c:v>
                    </c:pt>
                    <c:pt idx="5027">
                      <c:v>1.13455817286117</c:v>
                    </c:pt>
                    <c:pt idx="5028">
                      <c:v>1.1211491998858101</c:v>
                    </c:pt>
                    <c:pt idx="5029">
                      <c:v>1.07777670822232</c:v>
                    </c:pt>
                    <c:pt idx="5030">
                      <c:v>1.0245488776299401</c:v>
                    </c:pt>
                    <c:pt idx="5031">
                      <c:v>1.06035222918366</c:v>
                    </c:pt>
                    <c:pt idx="5032">
                      <c:v>1.0387452366252701</c:v>
                    </c:pt>
                    <c:pt idx="5033">
                      <c:v>0.99585743362913004</c:v>
                    </c:pt>
                    <c:pt idx="5034">
                      <c:v>1.02797889149847</c:v>
                    </c:pt>
                    <c:pt idx="5035">
                      <c:v>1.1584968159735101</c:v>
                    </c:pt>
                    <c:pt idx="5036">
                      <c:v>1.1489266251541601</c:v>
                    </c:pt>
                    <c:pt idx="5037">
                      <c:v>1.06173559005058</c:v>
                    </c:pt>
                    <c:pt idx="5038">
                      <c:v>1.0479805607408601</c:v>
                    </c:pt>
                    <c:pt idx="5039">
                      <c:v>1.01918358884674</c:v>
                    </c:pt>
                    <c:pt idx="5040">
                      <c:v>0.99665542717393796</c:v>
                    </c:pt>
                    <c:pt idx="5041">
                      <c:v>1.0252757888780399</c:v>
                    </c:pt>
                    <c:pt idx="5042">
                      <c:v>0.93839923346215104</c:v>
                    </c:pt>
                    <c:pt idx="5043">
                      <c:v>0.94030875847932904</c:v>
                    </c:pt>
                    <c:pt idx="5044">
                      <c:v>0.93368007604949999</c:v>
                    </c:pt>
                    <c:pt idx="5045">
                      <c:v>0.88893022333847505</c:v>
                    </c:pt>
                    <c:pt idx="5046">
                      <c:v>0.90578513279336403</c:v>
                    </c:pt>
                    <c:pt idx="5047">
                      <c:v>0.92394685181932701</c:v>
                    </c:pt>
                    <c:pt idx="5048">
                      <c:v>0.91694862038719305</c:v>
                    </c:pt>
                    <c:pt idx="5049">
                      <c:v>0.91806588761907304</c:v>
                    </c:pt>
                    <c:pt idx="5050">
                      <c:v>0.92170913132953403</c:v>
                    </c:pt>
                    <c:pt idx="5051">
                      <c:v>0.91337668053006005</c:v>
                    </c:pt>
                    <c:pt idx="5052">
                      <c:v>0.91679316020740897</c:v>
                    </c:pt>
                    <c:pt idx="5053">
                      <c:v>0.93343014905265997</c:v>
                    </c:pt>
                    <c:pt idx="5054">
                      <c:v>1.01515459489814</c:v>
                    </c:pt>
                    <c:pt idx="5055">
                      <c:v>1.01647994449954</c:v>
                    </c:pt>
                    <c:pt idx="5056">
                      <c:v>0.99759860662781996</c:v>
                    </c:pt>
                    <c:pt idx="5057">
                      <c:v>0.97990955345161901</c:v>
                    </c:pt>
                    <c:pt idx="5058">
                      <c:v>0.96740166434613795</c:v>
                    </c:pt>
                    <c:pt idx="5059">
                      <c:v>0.94361381320861604</c:v>
                    </c:pt>
                    <c:pt idx="5060">
                      <c:v>0.90325860178560702</c:v>
                    </c:pt>
                    <c:pt idx="5061">
                      <c:v>0.89084756381486296</c:v>
                    </c:pt>
                    <c:pt idx="5062">
                      <c:v>0.95431835556103195</c:v>
                    </c:pt>
                    <c:pt idx="5063">
                      <c:v>1.0519821161963701</c:v>
                    </c:pt>
                    <c:pt idx="5064">
                      <c:v>1.04367610835735</c:v>
                    </c:pt>
                    <c:pt idx="5065">
                      <c:v>1.0961001183262</c:v>
                    </c:pt>
                    <c:pt idx="5066">
                      <c:v>1.10292738615913</c:v>
                    </c:pt>
                    <c:pt idx="5067">
                      <c:v>1.0742522575425899</c:v>
                    </c:pt>
                    <c:pt idx="5068">
                      <c:v>1.0756550299115699</c:v>
                    </c:pt>
                    <c:pt idx="5069">
                      <c:v>1.0441343264462699</c:v>
                    </c:pt>
                    <c:pt idx="5070">
                      <c:v>1.04978247652407</c:v>
                    </c:pt>
                    <c:pt idx="5071">
                      <c:v>1.02055627978118</c:v>
                    </c:pt>
                    <c:pt idx="5072">
                      <c:v>1.0453182424076599</c:v>
                    </c:pt>
                    <c:pt idx="5073">
                      <c:v>1.08862743629857</c:v>
                    </c:pt>
                    <c:pt idx="5074">
                      <c:v>1.1039214375480799</c:v>
                    </c:pt>
                    <c:pt idx="5075">
                      <c:v>1.0873281838257001</c:v>
                    </c:pt>
                    <c:pt idx="5076">
                      <c:v>1.06060680409895</c:v>
                    </c:pt>
                    <c:pt idx="5077">
                      <c:v>1.0773166617290799</c:v>
                    </c:pt>
                    <c:pt idx="5078">
                      <c:v>1.0734656731447001</c:v>
                    </c:pt>
                    <c:pt idx="5079">
                      <c:v>1.0696949896991499</c:v>
                    </c:pt>
                    <c:pt idx="5080">
                      <c:v>1.06882250196293</c:v>
                    </c:pt>
                    <c:pt idx="5081">
                      <c:v>1.06901032325881</c:v>
                    </c:pt>
                    <c:pt idx="5082">
                      <c:v>1.0729320653882499</c:v>
                    </c:pt>
                    <c:pt idx="5083">
                      <c:v>1.0424584805620201</c:v>
                    </c:pt>
                    <c:pt idx="5084">
                      <c:v>1.0613481818672199</c:v>
                    </c:pt>
                    <c:pt idx="5085">
                      <c:v>1.0538866835732701</c:v>
                    </c:pt>
                    <c:pt idx="5086">
                      <c:v>1.0458706256153201</c:v>
                    </c:pt>
                    <c:pt idx="5087">
                      <c:v>1.0724889281000201</c:v>
                    </c:pt>
                    <c:pt idx="5088">
                      <c:v>1.13601752309756</c:v>
                    </c:pt>
                    <c:pt idx="5089">
                      <c:v>1.1325430005433801</c:v>
                    </c:pt>
                    <c:pt idx="5090">
                      <c:v>1.1687077490245901</c:v>
                    </c:pt>
                    <c:pt idx="5091">
                      <c:v>1.14778750938673</c:v>
                    </c:pt>
                    <c:pt idx="5092">
                      <c:v>1.08904014515916</c:v>
                    </c:pt>
                    <c:pt idx="5093">
                      <c:v>1.1955781487997399</c:v>
                    </c:pt>
                    <c:pt idx="5094">
                      <c:v>1.14111791956065</c:v>
                    </c:pt>
                    <c:pt idx="5095">
                      <c:v>1.09441682317856</c:v>
                    </c:pt>
                    <c:pt idx="5096">
                      <c:v>1.1988524417955999</c:v>
                    </c:pt>
                    <c:pt idx="5097">
                      <c:v>1.6019202332233</c:v>
                    </c:pt>
                    <c:pt idx="5098">
                      <c:v>1.7267675047259901</c:v>
                    </c:pt>
                    <c:pt idx="5099">
                      <c:v>1.57672837985665</c:v>
                    </c:pt>
                    <c:pt idx="5100">
                      <c:v>1.6489990784775499</c:v>
                    </c:pt>
                    <c:pt idx="5101">
                      <c:v>1.5792101751590299</c:v>
                    </c:pt>
                    <c:pt idx="5102">
                      <c:v>1.4959922209280201</c:v>
                    </c:pt>
                    <c:pt idx="5103">
                      <c:v>1.4192816167954601</c:v>
                    </c:pt>
                    <c:pt idx="5104">
                      <c:v>1.43338835481025</c:v>
                    </c:pt>
                    <c:pt idx="5105">
                      <c:v>1.41953258643799</c:v>
                    </c:pt>
                    <c:pt idx="5106">
                      <c:v>1.52641750867619</c:v>
                    </c:pt>
                    <c:pt idx="5107">
                      <c:v>1.47512210069746</c:v>
                    </c:pt>
                    <c:pt idx="5108">
                      <c:v>1.4303113966422001</c:v>
                    </c:pt>
                    <c:pt idx="5109">
                      <c:v>1.3814003812664799</c:v>
                    </c:pt>
                    <c:pt idx="5110">
                      <c:v>1.3439399214980401</c:v>
                    </c:pt>
                    <c:pt idx="5111">
                      <c:v>1.21394147338979</c:v>
                    </c:pt>
                    <c:pt idx="5112">
                      <c:v>1.2029293403302499</c:v>
                    </c:pt>
                    <c:pt idx="5113">
                      <c:v>1.25215890861951</c:v>
                    </c:pt>
                    <c:pt idx="5114">
                      <c:v>1.2974542286913699</c:v>
                    </c:pt>
                    <c:pt idx="5115">
                      <c:v>1.29614730002148</c:v>
                    </c:pt>
                    <c:pt idx="5116">
                      <c:v>1.2157875264515601</c:v>
                    </c:pt>
                    <c:pt idx="5117">
                      <c:v>1.16739617843583</c:v>
                    </c:pt>
                    <c:pt idx="5118">
                      <c:v>1.1597902063397101</c:v>
                    </c:pt>
                    <c:pt idx="5119">
                      <c:v>1.12277689398613</c:v>
                    </c:pt>
                    <c:pt idx="5120">
                      <c:v>1.17720905852792</c:v>
                    </c:pt>
                    <c:pt idx="5121">
                      <c:v>1.14677746154965</c:v>
                    </c:pt>
                    <c:pt idx="5122">
                      <c:v>1.19064437343614</c:v>
                    </c:pt>
                    <c:pt idx="5123">
                      <c:v>1.25365402397054</c:v>
                    </c:pt>
                    <c:pt idx="5124">
                      <c:v>1.3620678261063599</c:v>
                    </c:pt>
                    <c:pt idx="5125">
                      <c:v>1.27780324569409</c:v>
                    </c:pt>
                    <c:pt idx="5126">
                      <c:v>1.3327756536909801</c:v>
                    </c:pt>
                    <c:pt idx="5127">
                      <c:v>1.30142202211409</c:v>
                    </c:pt>
                    <c:pt idx="5128">
                      <c:v>1.2138531272886199</c:v>
                    </c:pt>
                    <c:pt idx="5129">
                      <c:v>1.22897977185328</c:v>
                    </c:pt>
                    <c:pt idx="5130">
                      <c:v>1.33733296127611</c:v>
                    </c:pt>
                    <c:pt idx="5131">
                      <c:v>1.3359655265989301</c:v>
                    </c:pt>
                    <c:pt idx="5132">
                      <c:v>1.38500742883619</c:v>
                    </c:pt>
                    <c:pt idx="5133">
                      <c:v>1.4048641179533099</c:v>
                    </c:pt>
                    <c:pt idx="5134">
                      <c:v>1.4471430006351</c:v>
                    </c:pt>
                    <c:pt idx="5135">
                      <c:v>1.47954638950708</c:v>
                    </c:pt>
                    <c:pt idx="5136">
                      <c:v>1.3827001660364999</c:v>
                    </c:pt>
                    <c:pt idx="5137">
                      <c:v>1.49896822823867</c:v>
                    </c:pt>
                    <c:pt idx="5138">
                      <c:v>1.52623007346557</c:v>
                    </c:pt>
                    <c:pt idx="5139">
                      <c:v>1.5531118799047401</c:v>
                    </c:pt>
                    <c:pt idx="5140">
                      <c:v>1.5303497890022699</c:v>
                    </c:pt>
                    <c:pt idx="5141">
                      <c:v>1.6217412456131299</c:v>
                    </c:pt>
                    <c:pt idx="5142">
                      <c:v>1.61009728982908</c:v>
                    </c:pt>
                    <c:pt idx="5143">
                      <c:v>1.58053577535608</c:v>
                    </c:pt>
                    <c:pt idx="5144">
                      <c:v>1.5284653311218499</c:v>
                    </c:pt>
                    <c:pt idx="5145">
                      <c:v>1.5029933339030199</c:v>
                    </c:pt>
                    <c:pt idx="5146">
                      <c:v>1.48414962132118</c:v>
                    </c:pt>
                    <c:pt idx="5147">
                      <c:v>1.4721179298496501</c:v>
                    </c:pt>
                    <c:pt idx="5148">
                      <c:v>1.45492533109592</c:v>
                    </c:pt>
                    <c:pt idx="5149">
                      <c:v>1.3946443762676599</c:v>
                    </c:pt>
                    <c:pt idx="5150">
                      <c:v>1.35444914668524</c:v>
                    </c:pt>
                    <c:pt idx="5151">
                      <c:v>1.43574974408137</c:v>
                    </c:pt>
                    <c:pt idx="5152">
                      <c:v>1.4031473977276301</c:v>
                    </c:pt>
                    <c:pt idx="5153">
                      <c:v>1.3912601765894099</c:v>
                    </c:pt>
                    <c:pt idx="5154">
                      <c:v>1.39850125646573</c:v>
                    </c:pt>
                    <c:pt idx="5155">
                      <c:v>1.37483392519544</c:v>
                    </c:pt>
                    <c:pt idx="5156">
                      <c:v>1.3631149908738001</c:v>
                    </c:pt>
                    <c:pt idx="5157">
                      <c:v>1.34212211679014</c:v>
                    </c:pt>
                    <c:pt idx="5158">
                      <c:v>1.34720378054153</c:v>
                    </c:pt>
                    <c:pt idx="5159">
                      <c:v>1.3219029989887401</c:v>
                    </c:pt>
                    <c:pt idx="5160">
                      <c:v>1.32211321791049</c:v>
                    </c:pt>
                    <c:pt idx="5161">
                      <c:v>1.2892644848625801</c:v>
                    </c:pt>
                    <c:pt idx="5162">
                      <c:v>1.25956488241091</c:v>
                    </c:pt>
                    <c:pt idx="5163">
                      <c:v>1.2446198875825301</c:v>
                    </c:pt>
                    <c:pt idx="5164">
                      <c:v>1.2333683512011</c:v>
                    </c:pt>
                    <c:pt idx="5165">
                      <c:v>1.2149457870623199</c:v>
                    </c:pt>
                    <c:pt idx="5166">
                      <c:v>1.2353710858953699</c:v>
                    </c:pt>
                    <c:pt idx="5167">
                      <c:v>1.2850568446152799</c:v>
                    </c:pt>
                    <c:pt idx="5168">
                      <c:v>1.3228043995102501</c:v>
                    </c:pt>
                    <c:pt idx="5169">
                      <c:v>1.3323662280392701</c:v>
                    </c:pt>
                    <c:pt idx="5170">
                      <c:v>1.3568705787642801</c:v>
                    </c:pt>
                    <c:pt idx="5171">
                      <c:v>1.3494247254168401</c:v>
                    </c:pt>
                    <c:pt idx="5172">
                      <c:v>1.32920705367837</c:v>
                    </c:pt>
                    <c:pt idx="5173">
                      <c:v>1.2966864295434499</c:v>
                    </c:pt>
                    <c:pt idx="5174">
                      <c:v>1.29892366637872</c:v>
                    </c:pt>
                    <c:pt idx="5175">
                      <c:v>1.3808610795199501</c:v>
                    </c:pt>
                    <c:pt idx="5176">
                      <c:v>1.3574720655988399</c:v>
                    </c:pt>
                    <c:pt idx="5177">
                      <c:v>1.41060636702054</c:v>
                    </c:pt>
                    <c:pt idx="5178">
                      <c:v>1.4062258037084101</c:v>
                    </c:pt>
                    <c:pt idx="5179">
                      <c:v>1.3614143774888301</c:v>
                    </c:pt>
                    <c:pt idx="5180">
                      <c:v>1.3254016167942799</c:v>
                    </c:pt>
                    <c:pt idx="5181">
                      <c:v>1.32139005533214</c:v>
                    </c:pt>
                    <c:pt idx="5182">
                      <c:v>1.3213208828299901</c:v>
                    </c:pt>
                    <c:pt idx="5183">
                      <c:v>1.2923113145765399</c:v>
                    </c:pt>
                    <c:pt idx="5184">
                      <c:v>1.3038174501052899</c:v>
                    </c:pt>
                    <c:pt idx="5185">
                      <c:v>1.40902644739641</c:v>
                    </c:pt>
                    <c:pt idx="5186">
                      <c:v>1.4049521501192399</c:v>
                    </c:pt>
                    <c:pt idx="5187">
                      <c:v>1.3620181363275901</c:v>
                    </c:pt>
                    <c:pt idx="5188">
                      <c:v>1.38526249089022</c:v>
                    </c:pt>
                    <c:pt idx="5189">
                      <c:v>1.40911524580168</c:v>
                    </c:pt>
                    <c:pt idx="5190">
                      <c:v>1.4394385762867501</c:v>
                    </c:pt>
                    <c:pt idx="5191">
                      <c:v>1.42992698236585</c:v>
                    </c:pt>
                    <c:pt idx="5192">
                      <c:v>1.3903354964824</c:v>
                    </c:pt>
                    <c:pt idx="5193">
                      <c:v>1.4122994903371799</c:v>
                    </c:pt>
                    <c:pt idx="5194">
                      <c:v>1.4073702782139801</c:v>
                    </c:pt>
                    <c:pt idx="5195">
                      <c:v>1.44801246617552</c:v>
                    </c:pt>
                    <c:pt idx="5196">
                      <c:v>1.4752367208406101</c:v>
                    </c:pt>
                    <c:pt idx="5197">
                      <c:v>1.4249142142421101</c:v>
                    </c:pt>
                    <c:pt idx="5198">
                      <c:v>1.3884855763136901</c:v>
                    </c:pt>
                    <c:pt idx="5199">
                      <c:v>1.4048878194647201</c:v>
                    </c:pt>
                    <c:pt idx="5200">
                      <c:v>1.38112688894157</c:v>
                    </c:pt>
                    <c:pt idx="5201">
                      <c:v>1.39578631574464</c:v>
                    </c:pt>
                    <c:pt idx="5202">
                      <c:v>1.39662881753823</c:v>
                    </c:pt>
                    <c:pt idx="5203">
                      <c:v>1.3598009573018499</c:v>
                    </c:pt>
                    <c:pt idx="5204">
                      <c:v>1.3191908061962601</c:v>
                    </c:pt>
                    <c:pt idx="5205">
                      <c:v>1.2628976393487901</c:v>
                    </c:pt>
                    <c:pt idx="5206">
                      <c:v>1.2575046989543199</c:v>
                    </c:pt>
                    <c:pt idx="5207">
                      <c:v>1.2495506393214599</c:v>
                    </c:pt>
                    <c:pt idx="5208">
                      <c:v>1.2067088582635801</c:v>
                    </c:pt>
                    <c:pt idx="5209">
                      <c:v>1.21296887034484</c:v>
                    </c:pt>
                    <c:pt idx="5210">
                      <c:v>1.22521901397901</c:v>
                    </c:pt>
                    <c:pt idx="5211">
                      <c:v>1.2104981083731901</c:v>
                    </c:pt>
                    <c:pt idx="5212">
                      <c:v>1.1933348923362701</c:v>
                    </c:pt>
                    <c:pt idx="5213">
                      <c:v>1.1575812006580599</c:v>
                    </c:pt>
                    <c:pt idx="5214">
                      <c:v>1.1421034260269001</c:v>
                    </c:pt>
                    <c:pt idx="5215">
                      <c:v>1.16749565611891</c:v>
                    </c:pt>
                    <c:pt idx="5216">
                      <c:v>1.1925576760285299</c:v>
                    </c:pt>
                    <c:pt idx="5217">
                      <c:v>1.1802624216197299</c:v>
                    </c:pt>
                    <c:pt idx="5218">
                      <c:v>1.1984913719602199</c:v>
                    </c:pt>
                    <c:pt idx="5219">
                      <c:v>1.19860568306028</c:v>
                    </c:pt>
                    <c:pt idx="5220">
                      <c:v>1.18211119232529</c:v>
                    </c:pt>
                    <c:pt idx="5221">
                      <c:v>1.18809417649497</c:v>
                    </c:pt>
                    <c:pt idx="5222">
                      <c:v>1.2178027471253301</c:v>
                    </c:pt>
                    <c:pt idx="5223">
                      <c:v>1.24132032157852</c:v>
                    </c:pt>
                    <c:pt idx="5224">
                      <c:v>1.32018381390388</c:v>
                    </c:pt>
                    <c:pt idx="5225">
                      <c:v>1.26196905643355</c:v>
                    </c:pt>
                    <c:pt idx="5226">
                      <c:v>1.2361006370009999</c:v>
                    </c:pt>
                    <c:pt idx="5227">
                      <c:v>1.2107753578506699</c:v>
                    </c:pt>
                    <c:pt idx="5228">
                      <c:v>1.2270219173097201</c:v>
                    </c:pt>
                    <c:pt idx="5229">
                      <c:v>1.2544791287314001</c:v>
                    </c:pt>
                    <c:pt idx="5230">
                      <c:v>1.27352383884043</c:v>
                    </c:pt>
                    <c:pt idx="5231">
                      <c:v>1.3203545881597001</c:v>
                    </c:pt>
                    <c:pt idx="5232">
                      <c:v>1.2650752740431801</c:v>
                    </c:pt>
                    <c:pt idx="5233">
                      <c:v>1.2146538390117101</c:v>
                    </c:pt>
                    <c:pt idx="5234">
                      <c:v>1.2252750028081201</c:v>
                    </c:pt>
                    <c:pt idx="5235">
                      <c:v>1.29571855997534</c:v>
                    </c:pt>
                    <c:pt idx="5236">
                      <c:v>1.3215878924569999</c:v>
                    </c:pt>
                    <c:pt idx="5237">
                      <c:v>1.3205021797579599</c:v>
                    </c:pt>
                    <c:pt idx="5238">
                      <c:v>1.34756676234677</c:v>
                    </c:pt>
                    <c:pt idx="5239">
                      <c:v>1.3935363045500699</c:v>
                    </c:pt>
                    <c:pt idx="5240">
                      <c:v>1.39668798541642</c:v>
                    </c:pt>
                    <c:pt idx="5241">
                      <c:v>1.3739841902460299</c:v>
                    </c:pt>
                    <c:pt idx="5242">
                      <c:v>1.4039473537542599</c:v>
                    </c:pt>
                    <c:pt idx="5243">
                      <c:v>1.36785806863903</c:v>
                    </c:pt>
                    <c:pt idx="5244">
                      <c:v>1.31755671912688</c:v>
                    </c:pt>
                    <c:pt idx="5245">
                      <c:v>1.3003347446474101</c:v>
                    </c:pt>
                    <c:pt idx="5246">
                      <c:v>1.30014617107021</c:v>
                    </c:pt>
                    <c:pt idx="5247">
                      <c:v>1.24738945396626</c:v>
                    </c:pt>
                    <c:pt idx="5248">
                      <c:v>1.22721933648131</c:v>
                    </c:pt>
                    <c:pt idx="5249">
                      <c:v>1.1942645116956301</c:v>
                    </c:pt>
                    <c:pt idx="5250">
                      <c:v>1.2190172857991199</c:v>
                    </c:pt>
                    <c:pt idx="5251">
                      <c:v>1.1739689354945999</c:v>
                    </c:pt>
                    <c:pt idx="5252">
                      <c:v>1.1680426956782799</c:v>
                    </c:pt>
                    <c:pt idx="5253">
                      <c:v>1.18913631769753</c:v>
                    </c:pt>
                    <c:pt idx="5254">
                      <c:v>1.1838163944215501</c:v>
                    </c:pt>
                    <c:pt idx="5255">
                      <c:v>1.1600193956681999</c:v>
                    </c:pt>
                    <c:pt idx="5256">
                      <c:v>1.1439435249267</c:v>
                    </c:pt>
                    <c:pt idx="5257">
                      <c:v>1.1483441232015801</c:v>
                    </c:pt>
                    <c:pt idx="5258">
                      <c:v>1.1418460447602301</c:v>
                    </c:pt>
                    <c:pt idx="5259">
                      <c:v>1.17033733168123</c:v>
                    </c:pt>
                    <c:pt idx="5260">
                      <c:v>1.16069106118036</c:v>
                    </c:pt>
                    <c:pt idx="5261">
                      <c:v>1.1426384094581601</c:v>
                    </c:pt>
                    <c:pt idx="5262">
                      <c:v>1.1585687741498001</c:v>
                    </c:pt>
                    <c:pt idx="5263">
                      <c:v>1.15375009102002</c:v>
                    </c:pt>
                    <c:pt idx="5264">
                      <c:v>1.1616577111266799</c:v>
                    </c:pt>
                    <c:pt idx="5265">
                      <c:v>1.1359008960619601</c:v>
                    </c:pt>
                    <c:pt idx="5266">
                      <c:v>1.1277281128646901</c:v>
                    </c:pt>
                    <c:pt idx="5267">
                      <c:v>1.1460685756215501</c:v>
                    </c:pt>
                    <c:pt idx="5268">
                      <c:v>1.15718517936566</c:v>
                    </c:pt>
                    <c:pt idx="5269">
                      <c:v>1.1737160890384799</c:v>
                    </c:pt>
                    <c:pt idx="5270">
                      <c:v>1.14449727675018</c:v>
                    </c:pt>
                    <c:pt idx="5271">
                      <c:v>1.1180873508276701</c:v>
                    </c:pt>
                    <c:pt idx="5272">
                      <c:v>1.1067982472681701</c:v>
                    </c:pt>
                    <c:pt idx="5273">
                      <c:v>1.1144048714185</c:v>
                    </c:pt>
                    <c:pt idx="5274">
                      <c:v>1.11108278417185</c:v>
                    </c:pt>
                    <c:pt idx="5275">
                      <c:v>1.14248072956493</c:v>
                    </c:pt>
                    <c:pt idx="5276">
                      <c:v>1.10282797637719</c:v>
                    </c:pt>
                    <c:pt idx="5277">
                      <c:v>1.0802248888341901</c:v>
                    </c:pt>
                    <c:pt idx="5278">
                      <c:v>1.05867472283603</c:v>
                    </c:pt>
                    <c:pt idx="5279">
                      <c:v>1.0280039330864199</c:v>
                    </c:pt>
                    <c:pt idx="5280">
                      <c:v>1.01265939890818</c:v>
                    </c:pt>
                    <c:pt idx="5281">
                      <c:v>1.0185697540365699</c:v>
                    </c:pt>
                    <c:pt idx="5282">
                      <c:v>0.99952264505853805</c:v>
                    </c:pt>
                    <c:pt idx="5283">
                      <c:v>0.99276367179162295</c:v>
                    </c:pt>
                    <c:pt idx="5284">
                      <c:v>0.99327690822660397</c:v>
                    </c:pt>
                    <c:pt idx="5285">
                      <c:v>0.99381378332755799</c:v>
                    </c:pt>
                    <c:pt idx="5286">
                      <c:v>0.99339485780238101</c:v>
                    </c:pt>
                    <c:pt idx="5287">
                      <c:v>0.97067872235814601</c:v>
                    </c:pt>
                    <c:pt idx="5288">
                      <c:v>0.98065653785948004</c:v>
                    </c:pt>
                    <c:pt idx="5289">
                      <c:v>0.99834148726377103</c:v>
                    </c:pt>
                    <c:pt idx="5290">
                      <c:v>0.99780697441261401</c:v>
                    </c:pt>
                    <c:pt idx="5291">
                      <c:v>0.99702627499315599</c:v>
                    </c:pt>
                    <c:pt idx="5292">
                      <c:v>0.96406133010301498</c:v>
                    </c:pt>
                    <c:pt idx="5293">
                      <c:v>0.94630089598513201</c:v>
                    </c:pt>
                    <c:pt idx="5294">
                      <c:v>0.97286327374458803</c:v>
                    </c:pt>
                    <c:pt idx="5295">
                      <c:v>1.0248795520613301</c:v>
                    </c:pt>
                    <c:pt idx="5296">
                      <c:v>1.00435081273702</c:v>
                    </c:pt>
                    <c:pt idx="5297">
                      <c:v>0.99885030349856097</c:v>
                    </c:pt>
                    <c:pt idx="5298">
                      <c:v>1.05153284012017</c:v>
                    </c:pt>
                    <c:pt idx="5299">
                      <c:v>1.05167141107978</c:v>
                    </c:pt>
                    <c:pt idx="5300">
                      <c:v>1.00874447705087</c:v>
                    </c:pt>
                    <c:pt idx="5301">
                      <c:v>1.0110161071442201</c:v>
                    </c:pt>
                    <c:pt idx="5302">
                      <c:v>1.01297908194722</c:v>
                    </c:pt>
                    <c:pt idx="5303">
                      <c:v>0.98489550176048102</c:v>
                    </c:pt>
                    <c:pt idx="5304">
                      <c:v>0.99439524859953998</c:v>
                    </c:pt>
                    <c:pt idx="5305">
                      <c:v>1.02389217418111</c:v>
                    </c:pt>
                    <c:pt idx="5306">
                      <c:v>1.0899191452138299</c:v>
                    </c:pt>
                    <c:pt idx="5307">
                      <c:v>1.0523958448139701</c:v>
                    </c:pt>
                    <c:pt idx="5308">
                      <c:v>1.0129700807936901</c:v>
                    </c:pt>
                    <c:pt idx="5309">
                      <c:v>1.01557287386782</c:v>
                    </c:pt>
                    <c:pt idx="5310">
                      <c:v>1.0207597471790399</c:v>
                    </c:pt>
                    <c:pt idx="5311">
                      <c:v>1.0170718789565301</c:v>
                    </c:pt>
                    <c:pt idx="5312">
                      <c:v>1.0201100493944899</c:v>
                    </c:pt>
                    <c:pt idx="5313">
                      <c:v>1.01320053051471</c:v>
                    </c:pt>
                    <c:pt idx="5314">
                      <c:v>0.99831827132914597</c:v>
                    </c:pt>
                    <c:pt idx="5315">
                      <c:v>0.96736510921256802</c:v>
                    </c:pt>
                    <c:pt idx="5316">
                      <c:v>0.98467038545101604</c:v>
                    </c:pt>
                    <c:pt idx="5317">
                      <c:v>1.0109553640920499</c:v>
                    </c:pt>
                    <c:pt idx="5318">
                      <c:v>1.02442656826528</c:v>
                    </c:pt>
                    <c:pt idx="5319">
                      <c:v>1.0559331477017999</c:v>
                    </c:pt>
                    <c:pt idx="5320">
                      <c:v>1.0972383299915001</c:v>
                    </c:pt>
                    <c:pt idx="5321">
                      <c:v>1.09722882817783</c:v>
                    </c:pt>
                    <c:pt idx="5322">
                      <c:v>1.1174711048873101</c:v>
                    </c:pt>
                    <c:pt idx="5323">
                      <c:v>1.08288016489492</c:v>
                    </c:pt>
                    <c:pt idx="5324">
                      <c:v>1.05859481207159</c:v>
                    </c:pt>
                    <c:pt idx="5325">
                      <c:v>1.0850592460019399</c:v>
                    </c:pt>
                    <c:pt idx="5326">
                      <c:v>1.12334453635458</c:v>
                    </c:pt>
                    <c:pt idx="5327">
                      <c:v>1.14259510029351</c:v>
                    </c:pt>
                    <c:pt idx="5328">
                      <c:v>1.12979311248919</c:v>
                    </c:pt>
                    <c:pt idx="5329">
                      <c:v>1.2068733992170899</c:v>
                    </c:pt>
                    <c:pt idx="5330">
                      <c:v>1.1588415023741201</c:v>
                    </c:pt>
                    <c:pt idx="5331">
                      <c:v>1.0723361522495301</c:v>
                    </c:pt>
                    <c:pt idx="5332">
                      <c:v>1.0485875405254901</c:v>
                    </c:pt>
                    <c:pt idx="5333">
                      <c:v>1.0412090781625301</c:v>
                    </c:pt>
                    <c:pt idx="5334">
                      <c:v>1.05664874112975</c:v>
                    </c:pt>
                    <c:pt idx="5335">
                      <c:v>1.0745637156860199</c:v>
                    </c:pt>
                    <c:pt idx="5336">
                      <c:v>1.0580912724171101</c:v>
                    </c:pt>
                    <c:pt idx="5337">
                      <c:v>1.0477084542319499</c:v>
                    </c:pt>
                    <c:pt idx="5338">
                      <c:v>1.0434734480788701</c:v>
                    </c:pt>
                    <c:pt idx="5339">
                      <c:v>1.0390615854980501</c:v>
                    </c:pt>
                    <c:pt idx="5340">
                      <c:v>1.07753964024599</c:v>
                    </c:pt>
                    <c:pt idx="5341">
                      <c:v>1.1421240508108601</c:v>
                    </c:pt>
                    <c:pt idx="5342">
                      <c:v>1.17261377000403</c:v>
                    </c:pt>
                    <c:pt idx="5343">
                      <c:v>1.17451222388627</c:v>
                    </c:pt>
                    <c:pt idx="5344">
                      <c:v>1.13459296470265</c:v>
                    </c:pt>
                    <c:pt idx="5345">
                      <c:v>1.10505277875666</c:v>
                    </c:pt>
                    <c:pt idx="5346">
                      <c:v>1.1207724713641101</c:v>
                    </c:pt>
                    <c:pt idx="5347">
                      <c:v>1.1175517218209401</c:v>
                    </c:pt>
                    <c:pt idx="5348">
                      <c:v>1.11848670518889</c:v>
                    </c:pt>
                    <c:pt idx="5349">
                      <c:v>1.0959920050326399</c:v>
                    </c:pt>
                    <c:pt idx="5350">
                      <c:v>1.0858679071684101</c:v>
                    </c:pt>
                    <c:pt idx="5351">
                      <c:v>1.0766334451059401</c:v>
                    </c:pt>
                    <c:pt idx="5352">
                      <c:v>1.03325023173005</c:v>
                    </c:pt>
                    <c:pt idx="5353">
                      <c:v>1.03992877772458</c:v>
                    </c:pt>
                    <c:pt idx="5354">
                      <c:v>1.0218590863971699</c:v>
                    </c:pt>
                    <c:pt idx="5355">
                      <c:v>1.04483135604415</c:v>
                    </c:pt>
                    <c:pt idx="5356">
                      <c:v>1.05265455556804</c:v>
                    </c:pt>
                    <c:pt idx="5357">
                      <c:v>1.0265136839903899</c:v>
                    </c:pt>
                    <c:pt idx="5358">
                      <c:v>0.96048853263585199</c:v>
                    </c:pt>
                    <c:pt idx="5359">
                      <c:v>0.94222275908984898</c:v>
                    </c:pt>
                    <c:pt idx="5360">
                      <c:v>0.89949336748926001</c:v>
                    </c:pt>
                    <c:pt idx="5361">
                      <c:v>0.89788853439803595</c:v>
                    </c:pt>
                    <c:pt idx="5362">
                      <c:v>0.88909693511665999</c:v>
                    </c:pt>
                    <c:pt idx="5363">
                      <c:v>0.90536776307868305</c:v>
                    </c:pt>
                    <c:pt idx="5364">
                      <c:v>0.87786326845225504</c:v>
                    </c:pt>
                    <c:pt idx="5365">
                      <c:v>0.83723603522013301</c:v>
                    </c:pt>
                    <c:pt idx="5366">
                      <c:v>0.83444826347161705</c:v>
                    </c:pt>
                    <c:pt idx="5367">
                      <c:v>0.83700085750785203</c:v>
                    </c:pt>
                    <c:pt idx="5368">
                      <c:v>0.83921948924785095</c:v>
                    </c:pt>
                    <c:pt idx="5369">
                      <c:v>0.84257607177418103</c:v>
                    </c:pt>
                    <c:pt idx="5370">
                      <c:v>0.827704740184252</c:v>
                    </c:pt>
                    <c:pt idx="5371">
                      <c:v>0.822701336941982</c:v>
                    </c:pt>
                    <c:pt idx="5372">
                      <c:v>0.813375211578654</c:v>
                    </c:pt>
                    <c:pt idx="5373">
                      <c:v>0.82619062119890696</c:v>
                    </c:pt>
                    <c:pt idx="5374">
                      <c:v>0.82659303086455704</c:v>
                    </c:pt>
                    <c:pt idx="5375">
                      <c:v>0.81904510704589895</c:v>
                    </c:pt>
                    <c:pt idx="5376">
                      <c:v>0.79964528399363399</c:v>
                    </c:pt>
                    <c:pt idx="5377">
                      <c:v>0.79142070062955605</c:v>
                    </c:pt>
                    <c:pt idx="5378">
                      <c:v>0.77728556999154597</c:v>
                    </c:pt>
                    <c:pt idx="5379">
                      <c:v>0.78274695351589396</c:v>
                    </c:pt>
                    <c:pt idx="5380">
                      <c:v>0.76124254973774397</c:v>
                    </c:pt>
                    <c:pt idx="5381">
                      <c:v>0.759052848512203</c:v>
                    </c:pt>
                    <c:pt idx="5382">
                      <c:v>0.75879471356778505</c:v>
                    </c:pt>
                    <c:pt idx="5383">
                      <c:v>0.77704456915132802</c:v>
                    </c:pt>
                    <c:pt idx="5384">
                      <c:v>0.77657289587836198</c:v>
                    </c:pt>
                    <c:pt idx="5385">
                      <c:v>0.79304680598875299</c:v>
                    </c:pt>
                    <c:pt idx="5386">
                      <c:v>0.763648428566716</c:v>
                    </c:pt>
                    <c:pt idx="5387">
                      <c:v>0.76252877903300198</c:v>
                    </c:pt>
                    <c:pt idx="5388">
                      <c:v>0.74941323168824103</c:v>
                    </c:pt>
                    <c:pt idx="5389">
                      <c:v>0.761794095905172</c:v>
                    </c:pt>
                    <c:pt idx="5390">
                      <c:v>0.75867551702913805</c:v>
                    </c:pt>
                    <c:pt idx="5391">
                      <c:v>0.773103086165287</c:v>
                    </c:pt>
                    <c:pt idx="5392">
                      <c:v>0.73905572256100505</c:v>
                    </c:pt>
                    <c:pt idx="5393">
                      <c:v>0.71136837139263398</c:v>
                    </c:pt>
                    <c:pt idx="5394">
                      <c:v>0.73780161085141205</c:v>
                    </c:pt>
                    <c:pt idx="5395">
                      <c:v>0.71695241720931702</c:v>
                    </c:pt>
                    <c:pt idx="5396">
                      <c:v>0.69377195157585003</c:v>
                    </c:pt>
                    <c:pt idx="5397">
                      <c:v>0.728227894181949</c:v>
                    </c:pt>
                    <c:pt idx="5398">
                      <c:v>0.72715027685507005</c:v>
                    </c:pt>
                    <c:pt idx="5399">
                      <c:v>0.70917505439823803</c:v>
                    </c:pt>
                    <c:pt idx="5400">
                      <c:v>0.71221418438158002</c:v>
                    </c:pt>
                    <c:pt idx="5401">
                      <c:v>0.690109356584658</c:v>
                    </c:pt>
                    <c:pt idx="5402">
                      <c:v>0.67101113783212796</c:v>
                    </c:pt>
                    <c:pt idx="5403">
                      <c:v>0.67284149000705895</c:v>
                    </c:pt>
                    <c:pt idx="5404">
                      <c:v>0.66473547337877403</c:v>
                    </c:pt>
                    <c:pt idx="5405">
                      <c:v>0.68385026779317504</c:v>
                    </c:pt>
                    <c:pt idx="5406">
                      <c:v>0.73582134603201099</c:v>
                    </c:pt>
                    <c:pt idx="5407">
                      <c:v>0.70899202410180096</c:v>
                    </c:pt>
                    <c:pt idx="5408">
                      <c:v>0.72250413526988999</c:v>
                    </c:pt>
                    <c:pt idx="5409">
                      <c:v>0.69218292316475005</c:v>
                    </c:pt>
                    <c:pt idx="5410">
                      <c:v>0.69162641820224702</c:v>
                    </c:pt>
                    <c:pt idx="5411">
                      <c:v>0.70656487157393499</c:v>
                    </c:pt>
                    <c:pt idx="5412">
                      <c:v>0.70531904157287395</c:v>
                    </c:pt>
                    <c:pt idx="5413">
                      <c:v>0.69281206797513195</c:v>
                    </c:pt>
                    <c:pt idx="5414">
                      <c:v>0.68767517245541998</c:v>
                    </c:pt>
                    <c:pt idx="5415">
                      <c:v>0.71708126828248897</c:v>
                    </c:pt>
                    <c:pt idx="5416">
                      <c:v>0.74932758839406</c:v>
                    </c:pt>
                    <c:pt idx="5417">
                      <c:v>0.762346333723248</c:v>
                    </c:pt>
                    <c:pt idx="5418">
                      <c:v>0.74734671039519895</c:v>
                    </c:pt>
                    <c:pt idx="5419">
                      <c:v>0.72571050938558801</c:v>
                    </c:pt>
                    <c:pt idx="5420">
                      <c:v>0.72316459345781603</c:v>
                    </c:pt>
                    <c:pt idx="5421">
                      <c:v>0.72471216454418097</c:v>
                    </c:pt>
                    <c:pt idx="5422">
                      <c:v>0.73336897419689295</c:v>
                    </c:pt>
                    <c:pt idx="5423">
                      <c:v>0.72502690875750397</c:v>
                    </c:pt>
                    <c:pt idx="5424">
                      <c:v>0.67803640273475596</c:v>
                    </c:pt>
                    <c:pt idx="5425">
                      <c:v>0.65767379199606202</c:v>
                    </c:pt>
                    <c:pt idx="5426">
                      <c:v>0.64773479483237195</c:v>
                    </c:pt>
                    <c:pt idx="5427">
                      <c:v>0.65648045850447001</c:v>
                    </c:pt>
                    <c:pt idx="5428">
                      <c:v>0.63587554635940502</c:v>
                    </c:pt>
                    <c:pt idx="5429">
                      <c:v>0.62167965708525996</c:v>
                    </c:pt>
                    <c:pt idx="5430">
                      <c:v>0.63330760461425495</c:v>
                    </c:pt>
                    <c:pt idx="5431">
                      <c:v>0.63836703914882098</c:v>
                    </c:pt>
                    <c:pt idx="5432">
                      <c:v>0.64982709906236102</c:v>
                    </c:pt>
                    <c:pt idx="5433">
                      <c:v>0.64084787246728703</c:v>
                    </c:pt>
                    <c:pt idx="5434">
                      <c:v>0.61787431799735004</c:v>
                    </c:pt>
                    <c:pt idx="5435">
                      <c:v>0.60247355144841397</c:v>
                    </c:pt>
                    <c:pt idx="5436">
                      <c:v>0.57481241781125703</c:v>
                    </c:pt>
                    <c:pt idx="5437">
                      <c:v>0.56300117773212999</c:v>
                    </c:pt>
                    <c:pt idx="5438">
                      <c:v>0.56745322034567003</c:v>
                    </c:pt>
                    <c:pt idx="5439">
                      <c:v>0.57077575231976696</c:v>
                    </c:pt>
                    <c:pt idx="5440">
                      <c:v>0.56172095827984203</c:v>
                    </c:pt>
                    <c:pt idx="5441">
                      <c:v>0.59220157168897303</c:v>
                    </c:pt>
                    <c:pt idx="5442">
                      <c:v>0.618967653001255</c:v>
                    </c:pt>
                    <c:pt idx="5443">
                      <c:v>0.64052240281346196</c:v>
                    </c:pt>
                    <c:pt idx="5444">
                      <c:v>0.62972852906837495</c:v>
                    </c:pt>
                    <c:pt idx="5445">
                      <c:v>0.60717242827696905</c:v>
                    </c:pt>
                    <c:pt idx="5446">
                      <c:v>0.61271849524101396</c:v>
                    </c:pt>
                    <c:pt idx="5447">
                      <c:v>0.61068525105430604</c:v>
                    </c:pt>
                    <c:pt idx="5448">
                      <c:v>0.59766661487837103</c:v>
                    </c:pt>
                    <c:pt idx="5449">
                      <c:v>0.65017511471631395</c:v>
                    </c:pt>
                    <c:pt idx="5450">
                      <c:v>0.66527570620714804</c:v>
                    </c:pt>
                    <c:pt idx="5451">
                      <c:v>0.61568913297613204</c:v>
                    </c:pt>
                    <c:pt idx="5452">
                      <c:v>0.61159655202356999</c:v>
                    </c:pt>
                    <c:pt idx="5453">
                      <c:v>0.62287407636214098</c:v>
                    </c:pt>
                    <c:pt idx="5454">
                      <c:v>0.62225778339485704</c:v>
                    </c:pt>
                    <c:pt idx="5455">
                      <c:v>0.58897581463659998</c:v>
                    </c:pt>
                    <c:pt idx="5456">
                      <c:v>0.55631584358421304</c:v>
                    </c:pt>
                    <c:pt idx="5457">
                      <c:v>0.61498339091235099</c:v>
                    </c:pt>
                    <c:pt idx="5458">
                      <c:v>0.690236481000019</c:v>
                    </c:pt>
                    <c:pt idx="5459">
                      <c:v>0.73530245942689898</c:v>
                    </c:pt>
                    <c:pt idx="5460">
                      <c:v>0.73720938638251099</c:v>
                    </c:pt>
                    <c:pt idx="5461">
                      <c:v>0.82363856299403104</c:v>
                    </c:pt>
                    <c:pt idx="5462">
                      <c:v>0.78728900723459405</c:v>
                    </c:pt>
                    <c:pt idx="5463">
                      <c:v>0.77994339529795897</c:v>
                    </c:pt>
                    <c:pt idx="5464">
                      <c:v>0.759698514652418</c:v>
                    </c:pt>
                    <c:pt idx="5465">
                      <c:v>0.70468728730968599</c:v>
                    </c:pt>
                    <c:pt idx="5466">
                      <c:v>0.70667690405542705</c:v>
                    </c:pt>
                    <c:pt idx="5467">
                      <c:v>0.70791779531157095</c:v>
                    </c:pt>
                    <c:pt idx="5468">
                      <c:v>0.69315845633197404</c:v>
                    </c:pt>
                    <c:pt idx="5469">
                      <c:v>0.69705681242346496</c:v>
                    </c:pt>
                    <c:pt idx="5470">
                      <c:v>0.79008107786086301</c:v>
                    </c:pt>
                    <c:pt idx="5471">
                      <c:v>0.81460165298009701</c:v>
                    </c:pt>
                    <c:pt idx="5472">
                      <c:v>0.80681591628389904</c:v>
                    </c:pt>
                    <c:pt idx="5473">
                      <c:v>0.79925348979343203</c:v>
                    </c:pt>
                    <c:pt idx="5474">
                      <c:v>0.83177464728173101</c:v>
                    </c:pt>
                    <c:pt idx="5475">
                      <c:v>0.84316992309542904</c:v>
                    </c:pt>
                    <c:pt idx="5476">
                      <c:v>0.796640385962607</c:v>
                    </c:pt>
                    <c:pt idx="5477">
                      <c:v>0.77170879461957798</c:v>
                    </c:pt>
                    <c:pt idx="5478">
                      <c:v>0.85315144746718297</c:v>
                    </c:pt>
                    <c:pt idx="5479">
                      <c:v>0.91025409179063499</c:v>
                    </c:pt>
                    <c:pt idx="5480">
                      <c:v>0.86291134279989201</c:v>
                    </c:pt>
                    <c:pt idx="5481">
                      <c:v>0.88048790743211403</c:v>
                    </c:pt>
                    <c:pt idx="5482">
                      <c:v>0.86563133368480405</c:v>
                    </c:pt>
                    <c:pt idx="5483">
                      <c:v>0.89382835748556799</c:v>
                    </c:pt>
                    <c:pt idx="5484">
                      <c:v>0.94754772932707898</c:v>
                    </c:pt>
                    <c:pt idx="5485">
                      <c:v>0.92625771106410604</c:v>
                    </c:pt>
                    <c:pt idx="5486">
                      <c:v>0.86281655323106299</c:v>
                    </c:pt>
                    <c:pt idx="5487">
                      <c:v>0.86014294543150505</c:v>
                    </c:pt>
                    <c:pt idx="5488">
                      <c:v>0.85709697872786605</c:v>
                    </c:pt>
                    <c:pt idx="5489">
                      <c:v>0.87079187452524398</c:v>
                    </c:pt>
                    <c:pt idx="5490">
                      <c:v>0.88679067032193204</c:v>
                    </c:pt>
                    <c:pt idx="5491">
                      <c:v>0.89301423307356897</c:v>
                    </c:pt>
                    <c:pt idx="5492">
                      <c:v>0.90952887669980298</c:v>
                    </c:pt>
                    <c:pt idx="5493">
                      <c:v>0.84369050328752204</c:v>
                    </c:pt>
                    <c:pt idx="5494">
                      <c:v>0.85395035741399095</c:v>
                    </c:pt>
                    <c:pt idx="5495">
                      <c:v>0.832465020020135</c:v>
                    </c:pt>
                    <c:pt idx="5496">
                      <c:v>0.83384862157394002</c:v>
                    </c:pt>
                    <c:pt idx="5497">
                      <c:v>0.84950348017596</c:v>
                    </c:pt>
                    <c:pt idx="5498">
                      <c:v>0.94005147128856004</c:v>
                    </c:pt>
                    <c:pt idx="5499">
                      <c:v>0.93785076341913898</c:v>
                    </c:pt>
                    <c:pt idx="5500">
                      <c:v>0.88117407933802605</c:v>
                    </c:pt>
                    <c:pt idx="5501">
                      <c:v>0.86581793290827502</c:v>
                    </c:pt>
                    <c:pt idx="5502">
                      <c:v>0.86720894719518804</c:v>
                    </c:pt>
                    <c:pt idx="5503">
                      <c:v>0.81606865901517001</c:v>
                    </c:pt>
                    <c:pt idx="5504">
                      <c:v>0.79496038267301095</c:v>
                    </c:pt>
                    <c:pt idx="5505">
                      <c:v>0.79562203558173805</c:v>
                    </c:pt>
                    <c:pt idx="5506">
                      <c:v>0.80001287180492597</c:v>
                    </c:pt>
                    <c:pt idx="5507">
                      <c:v>0.77381098925833802</c:v>
                    </c:pt>
                    <c:pt idx="5508">
                      <c:v>0.82639117260190098</c:v>
                    </c:pt>
                    <c:pt idx="5509">
                      <c:v>0.81566238268545399</c:v>
                    </c:pt>
                    <c:pt idx="5510">
                      <c:v>0.81325887647474504</c:v>
                    </c:pt>
                    <c:pt idx="5511">
                      <c:v>0.78458056533267395</c:v>
                    </c:pt>
                    <c:pt idx="5512">
                      <c:v>0.79266686739021397</c:v>
                    </c:pt>
                    <c:pt idx="5513">
                      <c:v>0.77074209179442499</c:v>
                    </c:pt>
                    <c:pt idx="5514">
                      <c:v>0.77654533942925896</c:v>
                    </c:pt>
                    <c:pt idx="5515">
                      <c:v>0.79808622111510197</c:v>
                    </c:pt>
                    <c:pt idx="5516">
                      <c:v>0.80389121378438899</c:v>
                    </c:pt>
                    <c:pt idx="5517">
                      <c:v>0.828890978289337</c:v>
                    </c:pt>
                    <c:pt idx="5518">
                      <c:v>0.84631436533931004</c:v>
                    </c:pt>
                    <c:pt idx="5519">
                      <c:v>0.872034110308609</c:v>
                    </c:pt>
                    <c:pt idx="5520">
                      <c:v>0.873093131913521</c:v>
                    </c:pt>
                    <c:pt idx="5521">
                      <c:v>0.92250966099852705</c:v>
                    </c:pt>
                    <c:pt idx="5522">
                      <c:v>0.880756597671566</c:v>
                    </c:pt>
                    <c:pt idx="5523">
                      <c:v>0.90055995251561904</c:v>
                    </c:pt>
                    <c:pt idx="5524">
                      <c:v>0.90947804466654003</c:v>
                    </c:pt>
                    <c:pt idx="5525">
                      <c:v>0.89007494414458499</c:v>
                    </c:pt>
                    <c:pt idx="5526">
                      <c:v>0.86723887677644496</c:v>
                    </c:pt>
                    <c:pt idx="5527">
                      <c:v>0.86710437846463695</c:v>
                    </c:pt>
                    <c:pt idx="5528">
                      <c:v>0.84986095857164601</c:v>
                    </c:pt>
                    <c:pt idx="5529">
                      <c:v>0.82979088032607395</c:v>
                    </c:pt>
                    <c:pt idx="5530">
                      <c:v>0.81598046602141405</c:v>
                    </c:pt>
                    <c:pt idx="5531">
                      <c:v>0.79628207273308305</c:v>
                    </c:pt>
                    <c:pt idx="5532">
                      <c:v>0.78887623147513797</c:v>
                    </c:pt>
                    <c:pt idx="5533">
                      <c:v>0.76923367713296598</c:v>
                    </c:pt>
                    <c:pt idx="5534">
                      <c:v>0.74247443176554095</c:v>
                    </c:pt>
                    <c:pt idx="5535">
                      <c:v>0.73854755431478603</c:v>
                    </c:pt>
                    <c:pt idx="5536">
                      <c:v>0.75358570022725002</c:v>
                    </c:pt>
                    <c:pt idx="5537">
                      <c:v>0.81876613499908601</c:v>
                    </c:pt>
                    <c:pt idx="5538">
                      <c:v>0.76170969495853302</c:v>
                    </c:pt>
                    <c:pt idx="5539">
                      <c:v>0.76511293617444998</c:v>
                    </c:pt>
                    <c:pt idx="5540">
                      <c:v>0.78493428466913895</c:v>
                    </c:pt>
                    <c:pt idx="5541">
                      <c:v>0.74329687983972004</c:v>
                    </c:pt>
                    <c:pt idx="5542">
                      <c:v>0.73175729547576196</c:v>
                    </c:pt>
                    <c:pt idx="5543">
                      <c:v>0.72170941493249097</c:v>
                    </c:pt>
                    <c:pt idx="5544">
                      <c:v>0.69987901561852905</c:v>
                    </c:pt>
                    <c:pt idx="5545">
                      <c:v>0.70575476588259201</c:v>
                    </c:pt>
                    <c:pt idx="5546">
                      <c:v>0.69646200489830401</c:v>
                    </c:pt>
                    <c:pt idx="5547">
                      <c:v>0.70170444549455702</c:v>
                    </c:pt>
                    <c:pt idx="5548">
                      <c:v>0.68578907498239905</c:v>
                    </c:pt>
                    <c:pt idx="5549">
                      <c:v>0.70232317479639805</c:v>
                    </c:pt>
                    <c:pt idx="5550">
                      <c:v>0.705902512914521</c:v>
                    </c:pt>
                    <c:pt idx="5551">
                      <c:v>0.70346147211062504</c:v>
                    </c:pt>
                    <c:pt idx="5552">
                      <c:v>0.71772138586256395</c:v>
                    </c:pt>
                    <c:pt idx="5553">
                      <c:v>0.77448534959013104</c:v>
                    </c:pt>
                    <c:pt idx="5554">
                      <c:v>0.80526439753523005</c:v>
                    </c:pt>
                    <c:pt idx="5555">
                      <c:v>0.82818771821599102</c:v>
                    </c:pt>
                    <c:pt idx="5556">
                      <c:v>0.82238695599723899</c:v>
                    </c:pt>
                    <c:pt idx="5557">
                      <c:v>0.80110628681419005</c:v>
                    </c:pt>
                    <c:pt idx="5558">
                      <c:v>0.83326368322405697</c:v>
                    </c:pt>
                    <c:pt idx="5559">
                      <c:v>0.82198989343820295</c:v>
                    </c:pt>
                    <c:pt idx="5560">
                      <c:v>0.86329537978827398</c:v>
                    </c:pt>
                    <c:pt idx="5561">
                      <c:v>0.86890174216049099</c:v>
                    </c:pt>
                    <c:pt idx="5562">
                      <c:v>0.85004693596231895</c:v>
                    </c:pt>
                    <c:pt idx="5563">
                      <c:v>0.871682222751476</c:v>
                    </c:pt>
                    <c:pt idx="5564">
                      <c:v>0.88314091115148496</c:v>
                    </c:pt>
                    <c:pt idx="5565">
                      <c:v>0.85307145827243402</c:v>
                    </c:pt>
                    <c:pt idx="5566">
                      <c:v>0.83215707258240101</c:v>
                    </c:pt>
                    <c:pt idx="5567">
                      <c:v>0.83587887016082696</c:v>
                    </c:pt>
                    <c:pt idx="5568">
                      <c:v>0.79731633324379203</c:v>
                    </c:pt>
                    <c:pt idx="5569">
                      <c:v>0.78152718656355302</c:v>
                    </c:pt>
                    <c:pt idx="5570">
                      <c:v>0.77785888823136895</c:v>
                    </c:pt>
                    <c:pt idx="5571">
                      <c:v>0.76943108652734205</c:v>
                    </c:pt>
                    <c:pt idx="5572">
                      <c:v>0.75371978002242301</c:v>
                    </c:pt>
                    <c:pt idx="5573">
                      <c:v>0.75313027173384095</c:v>
                    </c:pt>
                    <c:pt idx="5574">
                      <c:v>0.74316129695619204</c:v>
                    </c:pt>
                    <c:pt idx="5575">
                      <c:v>0.74340439625659505</c:v>
                    </c:pt>
                    <c:pt idx="5576">
                      <c:v>0.70724209538058802</c:v>
                    </c:pt>
                    <c:pt idx="5577">
                      <c:v>0.71092007128281498</c:v>
                    </c:pt>
                    <c:pt idx="5578">
                      <c:v>0.71251373735749401</c:v>
                    </c:pt>
                    <c:pt idx="5579">
                      <c:v>0.70355828403405796</c:v>
                    </c:pt>
                    <c:pt idx="5580">
                      <c:v>0.69544136339471496</c:v>
                    </c:pt>
                    <c:pt idx="5581">
                      <c:v>0.69724042687017496</c:v>
                    </c:pt>
                    <c:pt idx="5582">
                      <c:v>0.68316208137076695</c:v>
                    </c:pt>
                    <c:pt idx="5583">
                      <c:v>0.66975203545667805</c:v>
                    </c:pt>
                    <c:pt idx="5584">
                      <c:v>0.68714184222887298</c:v>
                    </c:pt>
                    <c:pt idx="5585">
                      <c:v>0.68264692538330296</c:v>
                    </c:pt>
                    <c:pt idx="5586">
                      <c:v>0.68036616031617403</c:v>
                    </c:pt>
                    <c:pt idx="5587">
                      <c:v>0.68279218294280197</c:v>
                    </c:pt>
                    <c:pt idx="5588">
                      <c:v>0.68455969590439902</c:v>
                    </c:pt>
                    <c:pt idx="5589">
                      <c:v>0.68335338529749101</c:v>
                    </c:pt>
                    <c:pt idx="5590">
                      <c:v>0.700453166099684</c:v>
                    </c:pt>
                    <c:pt idx="5591">
                      <c:v>0.686467341628202</c:v>
                    </c:pt>
                    <c:pt idx="5592">
                      <c:v>0.682854922531416</c:v>
                    </c:pt>
                    <c:pt idx="5593">
                      <c:v>0.70040059371744801</c:v>
                    </c:pt>
                    <c:pt idx="5594">
                      <c:v>0.69106109759064305</c:v>
                    </c:pt>
                    <c:pt idx="5595">
                      <c:v>0.68516612893666695</c:v>
                    </c:pt>
                    <c:pt idx="5596">
                      <c:v>0.66048641246413098</c:v>
                    </c:pt>
                    <c:pt idx="5597">
                      <c:v>0.64708255386450397</c:v>
                    </c:pt>
                    <c:pt idx="5598">
                      <c:v>0.63353903805842005</c:v>
                    </c:pt>
                    <c:pt idx="5599">
                      <c:v>0.61090789761964903</c:v>
                    </c:pt>
                    <c:pt idx="5600">
                      <c:v>0.62323372922231501</c:v>
                    </c:pt>
                    <c:pt idx="5601">
                      <c:v>0.59483124037630497</c:v>
                    </c:pt>
                    <c:pt idx="5602">
                      <c:v>0.58788617215321504</c:v>
                    </c:pt>
                    <c:pt idx="5603">
                      <c:v>0.58529904945502698</c:v>
                    </c:pt>
                    <c:pt idx="5604">
                      <c:v>0.56179861948126397</c:v>
                    </c:pt>
                    <c:pt idx="5605">
                      <c:v>0.58299472181906098</c:v>
                    </c:pt>
                    <c:pt idx="5606">
                      <c:v>0.57394710946475402</c:v>
                    </c:pt>
                    <c:pt idx="5607">
                      <c:v>0.57171261579834898</c:v>
                    </c:pt>
                    <c:pt idx="5608">
                      <c:v>0.61066046810847396</c:v>
                    </c:pt>
                    <c:pt idx="5609">
                      <c:v>0.61502118950447004</c:v>
                    </c:pt>
                    <c:pt idx="5610">
                      <c:v>0.64702404080946097</c:v>
                    </c:pt>
                    <c:pt idx="5611">
                      <c:v>0.623653655383554</c:v>
                    </c:pt>
                    <c:pt idx="5612">
                      <c:v>0.62118836943025602</c:v>
                    </c:pt>
                    <c:pt idx="5613">
                      <c:v>0.61343529523274398</c:v>
                    </c:pt>
                    <c:pt idx="5614">
                      <c:v>0.59857192235597101</c:v>
                    </c:pt>
                    <c:pt idx="5615">
                      <c:v>0.59523024607191299</c:v>
                    </c:pt>
                    <c:pt idx="5616">
                      <c:v>0.62972185974121497</c:v>
                    </c:pt>
                    <c:pt idx="5617">
                      <c:v>0.64733422579500299</c:v>
                    </c:pt>
                    <c:pt idx="5618">
                      <c:v>0.68951473391660101</c:v>
                    </c:pt>
                    <c:pt idx="5619">
                      <c:v>0.66832489309118603</c:v>
                    </c:pt>
                    <c:pt idx="5620">
                      <c:v>0.65327415953062196</c:v>
                    </c:pt>
                    <c:pt idx="5621">
                      <c:v>0.66432758058943098</c:v>
                    </c:pt>
                    <c:pt idx="5622">
                      <c:v>0.65429380433751405</c:v>
                    </c:pt>
                    <c:pt idx="5623">
                      <c:v>0.65934344292404601</c:v>
                    </c:pt>
                    <c:pt idx="5624">
                      <c:v>0.69403671710800496</c:v>
                    </c:pt>
                    <c:pt idx="5625">
                      <c:v>0.63390058629707702</c:v>
                    </c:pt>
                    <c:pt idx="5626">
                      <c:v>0.65983200995566804</c:v>
                    </c:pt>
                    <c:pt idx="5627">
                      <c:v>0.66732938640572703</c:v>
                    </c:pt>
                    <c:pt idx="5628">
                      <c:v>0.65091488129642505</c:v>
                    </c:pt>
                    <c:pt idx="5629">
                      <c:v>0.639000614170948</c:v>
                    </c:pt>
                    <c:pt idx="5630">
                      <c:v>0.66488365781315095</c:v>
                    </c:pt>
                    <c:pt idx="5631">
                      <c:v>0.67630328380960603</c:v>
                    </c:pt>
                    <c:pt idx="5632">
                      <c:v>0.67823526889777097</c:v>
                    </c:pt>
                    <c:pt idx="5633">
                      <c:v>0.66174161725990899</c:v>
                    </c:pt>
                    <c:pt idx="5634">
                      <c:v>0.64616867982237902</c:v>
                    </c:pt>
                    <c:pt idx="5635">
                      <c:v>0.61445742158782102</c:v>
                    </c:pt>
                    <c:pt idx="5636">
                      <c:v>0.62439243578846204</c:v>
                    </c:pt>
                    <c:pt idx="5637">
                      <c:v>0.62088502822691105</c:v>
                    </c:pt>
                    <c:pt idx="5638">
                      <c:v>0.64827279501660495</c:v>
                    </c:pt>
                    <c:pt idx="5639">
                      <c:v>0.64493106276088397</c:v>
                    </c:pt>
                    <c:pt idx="5640">
                      <c:v>0.63330188326491499</c:v>
                    </c:pt>
                    <c:pt idx="5641">
                      <c:v>0.61171127287920801</c:v>
                    </c:pt>
                    <c:pt idx="5642">
                      <c:v>0.61024648373375501</c:v>
                    </c:pt>
                    <c:pt idx="5643">
                      <c:v>0.60604829098530999</c:v>
                    </c:pt>
                    <c:pt idx="5644">
                      <c:v>0.57959187872662898</c:v>
                    </c:pt>
                    <c:pt idx="5645">
                      <c:v>0.59494827940433104</c:v>
                    </c:pt>
                    <c:pt idx="5646">
                      <c:v>0.65279476415123705</c:v>
                    </c:pt>
                    <c:pt idx="5647">
                      <c:v>0.50445312570160905</c:v>
                    </c:pt>
                    <c:pt idx="5648">
                      <c:v>0.47895684945961597</c:v>
                    </c:pt>
                    <c:pt idx="5649">
                      <c:v>0.48508181091158697</c:v>
                    </c:pt>
                    <c:pt idx="5650">
                      <c:v>0.48076446273718698</c:v>
                    </c:pt>
                    <c:pt idx="5651">
                      <c:v>0.48158895331666701</c:v>
                    </c:pt>
                    <c:pt idx="5652">
                      <c:v>0.503881783823249</c:v>
                    </c:pt>
                    <c:pt idx="5653">
                      <c:v>0.50185000539927205</c:v>
                    </c:pt>
                    <c:pt idx="5654">
                      <c:v>0.536094461428684</c:v>
                    </c:pt>
                    <c:pt idx="5655">
                      <c:v>0.57131002796202801</c:v>
                    </c:pt>
                    <c:pt idx="5656">
                      <c:v>0.63105647777722096</c:v>
                    </c:pt>
                    <c:pt idx="5657">
                      <c:v>0.65291493296939496</c:v>
                    </c:pt>
                    <c:pt idx="5658">
                      <c:v>0.61499660184661498</c:v>
                    </c:pt>
                    <c:pt idx="5659">
                      <c:v>0.60191010160218095</c:v>
                    </c:pt>
                    <c:pt idx="5660">
                      <c:v>0.57667054176252397</c:v>
                    </c:pt>
                    <c:pt idx="5661">
                      <c:v>0.57848008206382595</c:v>
                    </c:pt>
                    <c:pt idx="5662">
                      <c:v>0.568369989454234</c:v>
                    </c:pt>
                    <c:pt idx="5663">
                      <c:v>0.55925219790901803</c:v>
                    </c:pt>
                    <c:pt idx="5664">
                      <c:v>0.56004407225628206</c:v>
                    </c:pt>
                    <c:pt idx="5665">
                      <c:v>0.58512286857795603</c:v>
                    </c:pt>
                    <c:pt idx="5666">
                      <c:v>0.60173578785417903</c:v>
                    </c:pt>
                    <c:pt idx="5667">
                      <c:v>0.60030970528426297</c:v>
                    </c:pt>
                    <c:pt idx="5668">
                      <c:v>0.57569375905929998</c:v>
                    </c:pt>
                    <c:pt idx="5669">
                      <c:v>0.60572464604070098</c:v>
                    </c:pt>
                    <c:pt idx="5670">
                      <c:v>0.63306727640293203</c:v>
                    </c:pt>
                    <c:pt idx="5671">
                      <c:v>0.65418733463244905</c:v>
                    </c:pt>
                    <c:pt idx="5672">
                      <c:v>0.65718760180167002</c:v>
                    </c:pt>
                    <c:pt idx="5673">
                      <c:v>0.62996184029962299</c:v>
                    </c:pt>
                    <c:pt idx="5674">
                      <c:v>0.61156862737586803</c:v>
                    </c:pt>
                    <c:pt idx="5675">
                      <c:v>0.60086982778873499</c:v>
                    </c:pt>
                    <c:pt idx="5676">
                      <c:v>0.59227552424546104</c:v>
                    </c:pt>
                    <c:pt idx="5677">
                      <c:v>0.59048670253456403</c:v>
                    </c:pt>
                    <c:pt idx="5678">
                      <c:v>0.62020961544281095</c:v>
                    </c:pt>
                    <c:pt idx="5679">
                      <c:v>0.628240448159057</c:v>
                    </c:pt>
                    <c:pt idx="5680">
                      <c:v>0.62615848734038304</c:v>
                    </c:pt>
                    <c:pt idx="5681">
                      <c:v>0.641914148715232</c:v>
                    </c:pt>
                    <c:pt idx="5682">
                      <c:v>0.66449979837400996</c:v>
                    </c:pt>
                    <c:pt idx="5683">
                      <c:v>0.66271819815258903</c:v>
                    </c:pt>
                    <c:pt idx="5684">
                      <c:v>0.66945206752478004</c:v>
                    </c:pt>
                    <c:pt idx="5685">
                      <c:v>0.70045462528128</c:v>
                    </c:pt>
                    <c:pt idx="5686">
                      <c:v>0.73855197456805599</c:v>
                    </c:pt>
                    <c:pt idx="5687">
                      <c:v>0.73355710313989697</c:v>
                    </c:pt>
                    <c:pt idx="5688">
                      <c:v>0.73370354661781501</c:v>
                    </c:pt>
                    <c:pt idx="5689">
                      <c:v>0.74792532162551895</c:v>
                    </c:pt>
                    <c:pt idx="5690">
                      <c:v>0.75552298934874695</c:v>
                    </c:pt>
                    <c:pt idx="5691">
                      <c:v>0.75988545998071499</c:v>
                    </c:pt>
                    <c:pt idx="5692">
                      <c:v>0.73626146576259999</c:v>
                    </c:pt>
                    <c:pt idx="5693">
                      <c:v>0.75277321696250699</c:v>
                    </c:pt>
                    <c:pt idx="5694">
                      <c:v>0.76024610441590301</c:v>
                    </c:pt>
                    <c:pt idx="5695">
                      <c:v>0.76990266838210997</c:v>
                    </c:pt>
                    <c:pt idx="5696">
                      <c:v>0.76582843133100298</c:v>
                    </c:pt>
                    <c:pt idx="5697">
                      <c:v>0.76369439911431702</c:v>
                    </c:pt>
                    <c:pt idx="5698">
                      <c:v>0.74651816513519498</c:v>
                    </c:pt>
                    <c:pt idx="5699">
                      <c:v>0.74818598496459399</c:v>
                    </c:pt>
                    <c:pt idx="5700">
                      <c:v>0.74441643799756296</c:v>
                    </c:pt>
                    <c:pt idx="5701">
                      <c:v>0.73705667497942795</c:v>
                    </c:pt>
                    <c:pt idx="5702">
                      <c:v>0.74963980022084098</c:v>
                    </c:pt>
                    <c:pt idx="5703">
                      <c:v>0.73012879622923399</c:v>
                    </c:pt>
                    <c:pt idx="5704">
                      <c:v>0.70025755687830005</c:v>
                    </c:pt>
                    <c:pt idx="5705">
                      <c:v>0.68673064262872296</c:v>
                    </c:pt>
                    <c:pt idx="5706">
                      <c:v>0.71580309733349001</c:v>
                    </c:pt>
                    <c:pt idx="5707">
                      <c:v>0.69078621335402202</c:v>
                    </c:pt>
                    <c:pt idx="5708">
                      <c:v>0.68081514164880297</c:v>
                    </c:pt>
                    <c:pt idx="5709">
                      <c:v>0.66374640048640099</c:v>
                    </c:pt>
                    <c:pt idx="5710">
                      <c:v>0.66935643105829101</c:v>
                    </c:pt>
                    <c:pt idx="5711">
                      <c:v>0.67410078825674102</c:v>
                    </c:pt>
                    <c:pt idx="5712">
                      <c:v>0.72908337189513595</c:v>
                    </c:pt>
                    <c:pt idx="5713">
                      <c:v>0.79289686923567804</c:v>
                    </c:pt>
                    <c:pt idx="5714">
                      <c:v>0.80139195666710705</c:v>
                    </c:pt>
                    <c:pt idx="5715">
                      <c:v>0.79366802484516996</c:v>
                    </c:pt>
                    <c:pt idx="5716">
                      <c:v>0.79470067908029296</c:v>
                    </c:pt>
                    <c:pt idx="5717">
                      <c:v>0.84619780095754904</c:v>
                    </c:pt>
                    <c:pt idx="5718">
                      <c:v>0.89987626446232505</c:v>
                    </c:pt>
                    <c:pt idx="5719">
                      <c:v>0.87037557308575697</c:v>
                    </c:pt>
                    <c:pt idx="5720">
                      <c:v>0.90625074212318102</c:v>
                    </c:pt>
                    <c:pt idx="5721">
                      <c:v>0.87688075841261104</c:v>
                    </c:pt>
                    <c:pt idx="5722">
                      <c:v>0.91614147206881202</c:v>
                    </c:pt>
                    <c:pt idx="5723">
                      <c:v>0.92515059970343305</c:v>
                    </c:pt>
                    <c:pt idx="5724">
                      <c:v>0.91287681348297101</c:v>
                    </c:pt>
                    <c:pt idx="5725">
                      <c:v>0.88743426402187897</c:v>
                    </c:pt>
                    <c:pt idx="5726">
                      <c:v>0.78634428440391901</c:v>
                    </c:pt>
                    <c:pt idx="5727">
                      <c:v>0.78384839163440501</c:v>
                    </c:pt>
                    <c:pt idx="5728">
                      <c:v>0.80117925358168096</c:v>
                    </c:pt>
                    <c:pt idx="5729">
                      <c:v>0.783972725561499</c:v>
                    </c:pt>
                    <c:pt idx="5730">
                      <c:v>0.78386663761548403</c:v>
                    </c:pt>
                    <c:pt idx="5731">
                      <c:v>0.753551144012374</c:v>
                    </c:pt>
                    <c:pt idx="5732">
                      <c:v>0.73737059301251495</c:v>
                    </c:pt>
                    <c:pt idx="5733">
                      <c:v>0.74316714509839199</c:v>
                    </c:pt>
                    <c:pt idx="5734">
                      <c:v>0.76088859508671303</c:v>
                    </c:pt>
                    <c:pt idx="5735">
                      <c:v>0.76104128836423202</c:v>
                    </c:pt>
                    <c:pt idx="5736">
                      <c:v>0.79119790955514002</c:v>
                    </c:pt>
                    <c:pt idx="5737">
                      <c:v>0.76911576920923597</c:v>
                    </c:pt>
                    <c:pt idx="5738">
                      <c:v>0.77287666956596002</c:v>
                    </c:pt>
                    <c:pt idx="5739">
                      <c:v>0.771604836774471</c:v>
                    </c:pt>
                    <c:pt idx="5740">
                      <c:v>0.76430113791247001</c:v>
                    </c:pt>
                    <c:pt idx="5741">
                      <c:v>0.76367721924863596</c:v>
                    </c:pt>
                    <c:pt idx="5742">
                      <c:v>0.775802290116135</c:v>
                    </c:pt>
                    <c:pt idx="5743">
                      <c:v>0.78153714461308699</c:v>
                    </c:pt>
                    <c:pt idx="5744">
                      <c:v>0.78406390392244496</c:v>
                    </c:pt>
                    <c:pt idx="5745">
                      <c:v>0.78054918915671501</c:v>
                    </c:pt>
                    <c:pt idx="5746">
                      <c:v>0.76426256672563198</c:v>
                    </c:pt>
                    <c:pt idx="5747">
                      <c:v>0.72035722868465102</c:v>
                    </c:pt>
                    <c:pt idx="5748">
                      <c:v>0.72584080198617196</c:v>
                    </c:pt>
                    <c:pt idx="5749">
                      <c:v>0.70339850443146701</c:v>
                    </c:pt>
                    <c:pt idx="5750">
                      <c:v>0.68366402324471098</c:v>
                    </c:pt>
                    <c:pt idx="5751">
                      <c:v>0.64481264075173195</c:v>
                    </c:pt>
                    <c:pt idx="5752">
                      <c:v>0.61215090065156996</c:v>
                    </c:pt>
                    <c:pt idx="5753">
                      <c:v>0.60662523907159405</c:v>
                    </c:pt>
                    <c:pt idx="5754">
                      <c:v>0.58615572778014402</c:v>
                    </c:pt>
                    <c:pt idx="5755">
                      <c:v>0.57405039263662205</c:v>
                    </c:pt>
                    <c:pt idx="5756">
                      <c:v>0.57835268916312499</c:v>
                    </c:pt>
                    <c:pt idx="5757">
                      <c:v>0.56654008276377199</c:v>
                    </c:pt>
                    <c:pt idx="5758">
                      <c:v>0.58997571360975498</c:v>
                    </c:pt>
                    <c:pt idx="5759">
                      <c:v>0.58929250035538905</c:v>
                    </c:pt>
                    <c:pt idx="5760">
                      <c:v>0.59990343116780698</c:v>
                    </c:pt>
                    <c:pt idx="5761">
                      <c:v>0.58227055601889099</c:v>
                    </c:pt>
                    <c:pt idx="5762">
                      <c:v>0.58356720547824703</c:v>
                    </c:pt>
                    <c:pt idx="5763">
                      <c:v>0.56492372360212595</c:v>
                    </c:pt>
                    <c:pt idx="5764">
                      <c:v>0.535745435554565</c:v>
                    </c:pt>
                    <c:pt idx="5765">
                      <c:v>0.53761590327180497</c:v>
                    </c:pt>
                    <c:pt idx="5766">
                      <c:v>0.53930426143597099</c:v>
                    </c:pt>
                    <c:pt idx="5767">
                      <c:v>0.52052278869976798</c:v>
                    </c:pt>
                    <c:pt idx="5768">
                      <c:v>0.52305497195652495</c:v>
                    </c:pt>
                    <c:pt idx="5769">
                      <c:v>0.52008363244659594</c:v>
                    </c:pt>
                    <c:pt idx="5770">
                      <c:v>0.544429575622839</c:v>
                    </c:pt>
                    <c:pt idx="5771">
                      <c:v>0.55330041246327699</c:v>
                    </c:pt>
                    <c:pt idx="5772">
                      <c:v>0.566863920839623</c:v>
                    </c:pt>
                    <c:pt idx="5773">
                      <c:v>0.56668155313119795</c:v>
                    </c:pt>
                    <c:pt idx="5774">
                      <c:v>0.557462565059481</c:v>
                    </c:pt>
                    <c:pt idx="5775">
                      <c:v>0.56278108385479797</c:v>
                    </c:pt>
                    <c:pt idx="5776">
                      <c:v>0.58752903696373104</c:v>
                    </c:pt>
                    <c:pt idx="5777">
                      <c:v>0.586543819522932</c:v>
                    </c:pt>
                    <c:pt idx="5778">
                      <c:v>0.57032128084623801</c:v>
                    </c:pt>
                    <c:pt idx="5779">
                      <c:v>0.58445902769131197</c:v>
                    </c:pt>
                    <c:pt idx="5780">
                      <c:v>0.58778575001910205</c:v>
                    </c:pt>
                    <c:pt idx="5781">
                      <c:v>0.58863039595580902</c:v>
                    </c:pt>
                    <c:pt idx="5782">
                      <c:v>0.57250582812033102</c:v>
                    </c:pt>
                    <c:pt idx="5783">
                      <c:v>0.57441472976254604</c:v>
                    </c:pt>
                    <c:pt idx="5784">
                      <c:v>0.58693806485854405</c:v>
                    </c:pt>
                    <c:pt idx="5785">
                      <c:v>0.56561566406748198</c:v>
                    </c:pt>
                    <c:pt idx="5786">
                      <c:v>0.54685374072311299</c:v>
                    </c:pt>
                    <c:pt idx="5787">
                      <c:v>0.54586848928279097</c:v>
                    </c:pt>
                    <c:pt idx="5788">
                      <c:v>0.53352196450524303</c:v>
                    </c:pt>
                    <c:pt idx="5789">
                      <c:v>0.51434289245887699</c:v>
                    </c:pt>
                    <c:pt idx="5790">
                      <c:v>0.53021898746366403</c:v>
                    </c:pt>
                    <c:pt idx="5791">
                      <c:v>0.52637625430661805</c:v>
                    </c:pt>
                    <c:pt idx="5792">
                      <c:v>0.51881700474065295</c:v>
                    </c:pt>
                    <c:pt idx="5793">
                      <c:v>0.50497624507996897</c:v>
                    </c:pt>
                    <c:pt idx="5794">
                      <c:v>0.52356217217108703</c:v>
                    </c:pt>
                    <c:pt idx="5795">
                      <c:v>0.52299381268519396</c:v>
                    </c:pt>
                    <c:pt idx="5796">
                      <c:v>0.541339780182857</c:v>
                    </c:pt>
                    <c:pt idx="5797">
                      <c:v>0.573286699092041</c:v>
                    </c:pt>
                    <c:pt idx="5798">
                      <c:v>0.54301830909431803</c:v>
                    </c:pt>
                    <c:pt idx="5799">
                      <c:v>0.518671412274189</c:v>
                    </c:pt>
                    <c:pt idx="5800">
                      <c:v>0.526686226128257</c:v>
                    </c:pt>
                    <c:pt idx="5801">
                      <c:v>0.56948013640055495</c:v>
                    </c:pt>
                    <c:pt idx="5802">
                      <c:v>0.53873524185621102</c:v>
                    </c:pt>
                    <c:pt idx="5803">
                      <c:v>0.53274981784460196</c:v>
                    </c:pt>
                    <c:pt idx="5804">
                      <c:v>0.51088431326022099</c:v>
                    </c:pt>
                    <c:pt idx="5805">
                      <c:v>0.496830731139004</c:v>
                    </c:pt>
                    <c:pt idx="5806">
                      <c:v>0.48504167110448898</c:v>
                    </c:pt>
                    <c:pt idx="5807">
                      <c:v>0.481972087011102</c:v>
                    </c:pt>
                    <c:pt idx="5808">
                      <c:v>0.49422381740732502</c:v>
                    </c:pt>
                    <c:pt idx="5809">
                      <c:v>0.49548509481048503</c:v>
                    </c:pt>
                    <c:pt idx="5810">
                      <c:v>0.49715315572651397</c:v>
                    </c:pt>
                    <c:pt idx="5811">
                      <c:v>0.50922581992020899</c:v>
                    </c:pt>
                    <c:pt idx="5812">
                      <c:v>0.515871258042083</c:v>
                    </c:pt>
                    <c:pt idx="5813">
                      <c:v>0.51716170697108299</c:v>
                    </c:pt>
                    <c:pt idx="5814">
                      <c:v>0.510792593318532</c:v>
                    </c:pt>
                    <c:pt idx="5815">
                      <c:v>0.501054990573779</c:v>
                    </c:pt>
                    <c:pt idx="5816">
                      <c:v>0.49929315303723998</c:v>
                    </c:pt>
                    <c:pt idx="5817">
                      <c:v>0.48949557804520599</c:v>
                    </c:pt>
                    <c:pt idx="5818">
                      <c:v>0.46505768941585401</c:v>
                    </c:pt>
                    <c:pt idx="5819">
                      <c:v>0.47521890332223599</c:v>
                    </c:pt>
                    <c:pt idx="5820">
                      <c:v>0.47174609511022098</c:v>
                    </c:pt>
                    <c:pt idx="5821">
                      <c:v>0.45479113656283598</c:v>
                    </c:pt>
                    <c:pt idx="5822">
                      <c:v>0.469899435555856</c:v>
                    </c:pt>
                    <c:pt idx="5823">
                      <c:v>0.47349330116813498</c:v>
                    </c:pt>
                    <c:pt idx="5824">
                      <c:v>0.47405091499888302</c:v>
                    </c:pt>
                    <c:pt idx="5825">
                      <c:v>0.475778381525789</c:v>
                    </c:pt>
                    <c:pt idx="5826">
                      <c:v>0.476965691678158</c:v>
                    </c:pt>
                    <c:pt idx="5827">
                      <c:v>0.46478053513365503</c:v>
                    </c:pt>
                    <c:pt idx="5828">
                      <c:v>0.46213153783823002</c:v>
                    </c:pt>
                    <c:pt idx="5829">
                      <c:v>0.458617498146981</c:v>
                    </c:pt>
                    <c:pt idx="5830">
                      <c:v>0.45037348263771398</c:v>
                    </c:pt>
                    <c:pt idx="5831">
                      <c:v>0.43892966010179202</c:v>
                    </c:pt>
                    <c:pt idx="5832">
                      <c:v>0.44061161130176901</c:v>
                    </c:pt>
                    <c:pt idx="5833">
                      <c:v>0.44061006380761703</c:v>
                    </c:pt>
                    <c:pt idx="5834">
                      <c:v>0.42682739355614302</c:v>
                    </c:pt>
                    <c:pt idx="5835">
                      <c:v>0.42957787032584599</c:v>
                    </c:pt>
                    <c:pt idx="5836">
                      <c:v>0.44434684232296501</c:v>
                    </c:pt>
                    <c:pt idx="5837">
                      <c:v>0.47825073458488199</c:v>
                    </c:pt>
                    <c:pt idx="5838">
                      <c:v>0.45641473096971302</c:v>
                    </c:pt>
                    <c:pt idx="5839">
                      <c:v>0.47864026217708</c:v>
                    </c:pt>
                    <c:pt idx="5840">
                      <c:v>0.51365826310075402</c:v>
                    </c:pt>
                    <c:pt idx="5841">
                      <c:v>0.52137542490767996</c:v>
                    </c:pt>
                    <c:pt idx="5842">
                      <c:v>0.52263266045305801</c:v>
                    </c:pt>
                    <c:pt idx="5843">
                      <c:v>0.53498934745687698</c:v>
                    </c:pt>
                    <c:pt idx="5844">
                      <c:v>0.55031955625861695</c:v>
                    </c:pt>
                    <c:pt idx="5845">
                      <c:v>0.52237343963329197</c:v>
                    </c:pt>
                    <c:pt idx="5846">
                      <c:v>0.51883205801321797</c:v>
                    </c:pt>
                    <c:pt idx="5847">
                      <c:v>0.53731912091633904</c:v>
                    </c:pt>
                    <c:pt idx="5848">
                      <c:v>0.53095376164292696</c:v>
                    </c:pt>
                    <c:pt idx="5849">
                      <c:v>0.53254739598582002</c:v>
                    </c:pt>
                    <c:pt idx="5850">
                      <c:v>0.52632164113380797</c:v>
                    </c:pt>
                    <c:pt idx="5851">
                      <c:v>0.52281922831792205</c:v>
                    </c:pt>
                    <c:pt idx="5852">
                      <c:v>0.52419279665656404</c:v>
                    </c:pt>
                    <c:pt idx="5853">
                      <c:v>0.532754550922935</c:v>
                    </c:pt>
                    <c:pt idx="5854">
                      <c:v>0.535142300871147</c:v>
                    </c:pt>
                    <c:pt idx="5855">
                      <c:v>0.520837983257185</c:v>
                    </c:pt>
                    <c:pt idx="5856">
                      <c:v>0.50880733214074603</c:v>
                    </c:pt>
                    <c:pt idx="5857">
                      <c:v>0.50107011488084596</c:v>
                    </c:pt>
                    <c:pt idx="5858">
                      <c:v>0.50156831721824202</c:v>
                    </c:pt>
                    <c:pt idx="5859">
                      <c:v>0.50534649425729194</c:v>
                    </c:pt>
                    <c:pt idx="5860">
                      <c:v>0.52449452100836302</c:v>
                    </c:pt>
                    <c:pt idx="5861">
                      <c:v>0.52566864425134197</c:v>
                    </c:pt>
                    <c:pt idx="5862">
                      <c:v>0.52742105364581005</c:v>
                    </c:pt>
                    <c:pt idx="5863">
                      <c:v>0.50178362039919999</c:v>
                    </c:pt>
                    <c:pt idx="5864">
                      <c:v>0.48025260934208702</c:v>
                    </c:pt>
                    <c:pt idx="5865">
                      <c:v>0.47625637560254303</c:v>
                    </c:pt>
                    <c:pt idx="5866">
                      <c:v>0.469143331491986</c:v>
                    </c:pt>
                    <c:pt idx="5867">
                      <c:v>0.46746942666575098</c:v>
                    </c:pt>
                    <c:pt idx="5868">
                      <c:v>0.45020270967519999</c:v>
                    </c:pt>
                    <c:pt idx="5869">
                      <c:v>0.43747141959761698</c:v>
                    </c:pt>
                    <c:pt idx="5870">
                      <c:v>0.44803176414850099</c:v>
                    </c:pt>
                    <c:pt idx="5871">
                      <c:v>0.45111791916951899</c:v>
                    </c:pt>
                    <c:pt idx="5872">
                      <c:v>0.468499743937143</c:v>
                    </c:pt>
                    <c:pt idx="5873">
                      <c:v>0.46011943962466301</c:v>
                    </c:pt>
                    <c:pt idx="5874">
                      <c:v>0.460255239019845</c:v>
                    </c:pt>
                    <c:pt idx="5875">
                      <c:v>0.46221034611241701</c:v>
                    </c:pt>
                    <c:pt idx="5876">
                      <c:v>0.46053142352938797</c:v>
                    </c:pt>
                    <c:pt idx="5877">
                      <c:v>0.45968565055735899</c:v>
                    </c:pt>
                    <c:pt idx="5878">
                      <c:v>0.46162694724734299</c:v>
                    </c:pt>
                    <c:pt idx="5879">
                      <c:v>0.46310125733032298</c:v>
                    </c:pt>
                    <c:pt idx="5880">
                      <c:v>0.448469608389365</c:v>
                    </c:pt>
                    <c:pt idx="5881">
                      <c:v>0.439364699698579</c:v>
                    </c:pt>
                    <c:pt idx="5882">
                      <c:v>0.44243137629963603</c:v>
                    </c:pt>
                    <c:pt idx="5883">
                      <c:v>0.44153209486961098</c:v>
                    </c:pt>
                    <c:pt idx="5884">
                      <c:v>0.44026852559116703</c:v>
                    </c:pt>
                    <c:pt idx="5885">
                      <c:v>0.44109290467717199</c:v>
                    </c:pt>
                    <c:pt idx="5886">
                      <c:v>0.44444346681997499</c:v>
                    </c:pt>
                    <c:pt idx="5887">
                      <c:v>0.44544342739001602</c:v>
                    </c:pt>
                    <c:pt idx="5888">
                      <c:v>0.44429620853670798</c:v>
                    </c:pt>
                    <c:pt idx="5889">
                      <c:v>0.45350386473198201</c:v>
                    </c:pt>
                    <c:pt idx="5890">
                      <c:v>0.45300069626060602</c:v>
                    </c:pt>
                    <c:pt idx="5891">
                      <c:v>0.45415448386621998</c:v>
                    </c:pt>
                    <c:pt idx="5892">
                      <c:v>0.461853084216023</c:v>
                    </c:pt>
                    <c:pt idx="5893">
                      <c:v>0.454761036096757</c:v>
                    </c:pt>
                    <c:pt idx="5894">
                      <c:v>0.45519162455634798</c:v>
                    </c:pt>
                    <c:pt idx="5895">
                      <c:v>0.45070041977497799</c:v>
                    </c:pt>
                    <c:pt idx="5896">
                      <c:v>0.45092749640637197</c:v>
                    </c:pt>
                    <c:pt idx="5897">
                      <c:v>0.45089030689705001</c:v>
                    </c:pt>
                    <c:pt idx="5898">
                      <c:v>0.44421910690071797</c:v>
                    </c:pt>
                    <c:pt idx="5899">
                      <c:v>0.45283637861836701</c:v>
                    </c:pt>
                    <c:pt idx="5900">
                      <c:v>0.45551280604692201</c:v>
                    </c:pt>
                    <c:pt idx="5901">
                      <c:v>0.45863047999766499</c:v>
                    </c:pt>
                    <c:pt idx="5902">
                      <c:v>0.445506721573734</c:v>
                    </c:pt>
                    <c:pt idx="5903">
                      <c:v>0.45231260798237699</c:v>
                    </c:pt>
                    <c:pt idx="5904">
                      <c:v>0.45446694098469897</c:v>
                    </c:pt>
                    <c:pt idx="5905">
                      <c:v>0.46150721086841401</c:v>
                    </c:pt>
                    <c:pt idx="5906">
                      <c:v>0.46767621083387001</c:v>
                    </c:pt>
                    <c:pt idx="5907">
                      <c:v>0.46554335508336703</c:v>
                    </c:pt>
                    <c:pt idx="5908">
                      <c:v>0.46499009576793698</c:v>
                    </c:pt>
                    <c:pt idx="5909">
                      <c:v>0.46673971860843799</c:v>
                    </c:pt>
                    <c:pt idx="5910">
                      <c:v>0.44083253562464902</c:v>
                    </c:pt>
                    <c:pt idx="5911">
                      <c:v>0.43313441539304298</c:v>
                    </c:pt>
                    <c:pt idx="5912">
                      <c:v>0.43903404621592401</c:v>
                    </c:pt>
                    <c:pt idx="5913">
                      <c:v>0.44376106681465299</c:v>
                    </c:pt>
                    <c:pt idx="5914">
                      <c:v>0.43799708914711</c:v>
                    </c:pt>
                    <c:pt idx="5915">
                      <c:v>0.439374613545919</c:v>
                    </c:pt>
                    <c:pt idx="5916">
                      <c:v>0.42560064995083602</c:v>
                    </c:pt>
                    <c:pt idx="5917">
                      <c:v>0.40501789429368401</c:v>
                    </c:pt>
                    <c:pt idx="5918">
                      <c:v>0.40254369135314599</c:v>
                    </c:pt>
                    <c:pt idx="5919">
                      <c:v>0.400890403018479</c:v>
                    </c:pt>
                    <c:pt idx="5920">
                      <c:v>0.40772945103153302</c:v>
                    </c:pt>
                    <c:pt idx="5921">
                      <c:v>0.40555281194746301</c:v>
                    </c:pt>
                    <c:pt idx="5922">
                      <c:v>0.40363959679495498</c:v>
                    </c:pt>
                    <c:pt idx="5923">
                      <c:v>0.403655860739079</c:v>
                    </c:pt>
                    <c:pt idx="5924">
                      <c:v>0.40073302853480902</c:v>
                    </c:pt>
                    <c:pt idx="5925">
                      <c:v>0.37793191238539903</c:v>
                    </c:pt>
                    <c:pt idx="5926">
                      <c:v>0.367761758608458</c:v>
                    </c:pt>
                    <c:pt idx="5927">
                      <c:v>0.36912803863968202</c:v>
                    </c:pt>
                    <c:pt idx="5928">
                      <c:v>0.37087503821449203</c:v>
                    </c:pt>
                    <c:pt idx="5929">
                      <c:v>0.37658656173942101</c:v>
                    </c:pt>
                    <c:pt idx="5930">
                      <c:v>0.37828225894843698</c:v>
                    </c:pt>
                    <c:pt idx="5931">
                      <c:v>0.377644308612473</c:v>
                    </c:pt>
                    <c:pt idx="5932">
                      <c:v>0.37796169083248998</c:v>
                    </c:pt>
                    <c:pt idx="5933">
                      <c:v>0.37545858205275301</c:v>
                    </c:pt>
                    <c:pt idx="5934">
                      <c:v>0.39029060620970102</c:v>
                    </c:pt>
                    <c:pt idx="5935">
                      <c:v>0.37182662184899401</c:v>
                    </c:pt>
                    <c:pt idx="5936">
                      <c:v>0.35693128653526301</c:v>
                    </c:pt>
                    <c:pt idx="5937">
                      <c:v>0.358879290014952</c:v>
                    </c:pt>
                    <c:pt idx="5938">
                      <c:v>0.357304164053247</c:v>
                    </c:pt>
                    <c:pt idx="5939">
                      <c:v>0.35420546463219299</c:v>
                    </c:pt>
                    <c:pt idx="5940">
                      <c:v>0.35780593505723102</c:v>
                    </c:pt>
                    <c:pt idx="5941">
                      <c:v>0.36554484028182499</c:v>
                    </c:pt>
                    <c:pt idx="5942">
                      <c:v>0.367456854841341</c:v>
                    </c:pt>
                    <c:pt idx="5943">
                      <c:v>0.36302359500406001</c:v>
                    </c:pt>
                    <c:pt idx="5944">
                      <c:v>0.38060984827986599</c:v>
                    </c:pt>
                    <c:pt idx="5945">
                      <c:v>0.38246727851898499</c:v>
                    </c:pt>
                    <c:pt idx="5946">
                      <c:v>0.38097530790017903</c:v>
                    </c:pt>
                    <c:pt idx="5947">
                      <c:v>0.369783144184338</c:v>
                    </c:pt>
                    <c:pt idx="5948">
                      <c:v>0.36977429569275899</c:v>
                    </c:pt>
                    <c:pt idx="5949">
                      <c:v>0.37349980937480198</c:v>
                    </c:pt>
                    <c:pt idx="5950">
                      <c:v>0.37533181025042101</c:v>
                    </c:pt>
                    <c:pt idx="5951">
                      <c:v>0.382550904683918</c:v>
                    </c:pt>
                    <c:pt idx="5952">
                      <c:v>0.38685289042441701</c:v>
                    </c:pt>
                    <c:pt idx="5953">
                      <c:v>0.38821711739962</c:v>
                    </c:pt>
                    <c:pt idx="5954">
                      <c:v>0.376404775340345</c:v>
                    </c:pt>
                    <c:pt idx="5955">
                      <c:v>0.403433693825555</c:v>
                    </c:pt>
                    <c:pt idx="5956">
                      <c:v>0.39685156220323098</c:v>
                    </c:pt>
                    <c:pt idx="5957">
                      <c:v>0.399175458515801</c:v>
                    </c:pt>
                    <c:pt idx="5958">
                      <c:v>0.40128753035583298</c:v>
                    </c:pt>
                    <c:pt idx="5959">
                      <c:v>0.40096648394913798</c:v>
                    </c:pt>
                    <c:pt idx="5960">
                      <c:v>0.407849290714969</c:v>
                    </c:pt>
                    <c:pt idx="5961">
                      <c:v>0.41065506757682302</c:v>
                    </c:pt>
                    <c:pt idx="5962">
                      <c:v>0.407138101997226</c:v>
                    </c:pt>
                    <c:pt idx="5963">
                      <c:v>0.415481596894203</c:v>
                    </c:pt>
                    <c:pt idx="5964">
                      <c:v>0.38960285886315599</c:v>
                    </c:pt>
                    <c:pt idx="5965">
                      <c:v>0.38654907221879298</c:v>
                    </c:pt>
                    <c:pt idx="5966">
                      <c:v>0.38720037864010098</c:v>
                    </c:pt>
                    <c:pt idx="5967">
                      <c:v>0.39063687859200302</c:v>
                    </c:pt>
                    <c:pt idx="5968">
                      <c:v>0.38486037176774102</c:v>
                    </c:pt>
                    <c:pt idx="5969">
                      <c:v>0.37752287119265998</c:v>
                    </c:pt>
                    <c:pt idx="5970">
                      <c:v>0.37941284664995001</c:v>
                    </c:pt>
                    <c:pt idx="5971">
                      <c:v>0.38220355190921401</c:v>
                    </c:pt>
                    <c:pt idx="5972">
                      <c:v>0.38386950585556801</c:v>
                    </c:pt>
                    <c:pt idx="5973">
                      <c:v>0.38483975234939999</c:v>
                    </c:pt>
                    <c:pt idx="5974">
                      <c:v>0.38612907040481798</c:v>
                    </c:pt>
                    <c:pt idx="5975">
                      <c:v>0.388773778379366</c:v>
                    </c:pt>
                    <c:pt idx="5976">
                      <c:v>0.39126636128535403</c:v>
                    </c:pt>
                    <c:pt idx="5977">
                      <c:v>0.381588117959268</c:v>
                    </c:pt>
                    <c:pt idx="5978">
                      <c:v>0.38551968922282098</c:v>
                    </c:pt>
                    <c:pt idx="5979">
                      <c:v>0.382266194041469</c:v>
                    </c:pt>
                    <c:pt idx="5980">
                      <c:v>0.39613286240243001</c:v>
                    </c:pt>
                    <c:pt idx="5981">
                      <c:v>0.39381503053014399</c:v>
                    </c:pt>
                    <c:pt idx="5982">
                      <c:v>0.39316774829679701</c:v>
                    </c:pt>
                    <c:pt idx="5983">
                      <c:v>0.393650180232749</c:v>
                    </c:pt>
                    <c:pt idx="5984">
                      <c:v>0.38684515870680702</c:v>
                    </c:pt>
                    <c:pt idx="5985">
                      <c:v>0.39197026738381902</c:v>
                    </c:pt>
                    <c:pt idx="5986">
                      <c:v>0.393640682662658</c:v>
                    </c:pt>
                    <c:pt idx="5987">
                      <c:v>0.391388714405208</c:v>
                    </c:pt>
                    <c:pt idx="5988">
                      <c:v>0.39228008255904701</c:v>
                    </c:pt>
                    <c:pt idx="5989">
                      <c:v>0.39351862699526602</c:v>
                    </c:pt>
                    <c:pt idx="5990">
                      <c:v>0.39375740425613898</c:v>
                    </c:pt>
                    <c:pt idx="5991">
                      <c:v>0.38868883487550498</c:v>
                    </c:pt>
                    <c:pt idx="5992">
                      <c:v>0.40189307910545102</c:v>
                    </c:pt>
                    <c:pt idx="5993">
                      <c:v>0.403423117560747</c:v>
                    </c:pt>
                    <c:pt idx="5994">
                      <c:v>0.394137343869636</c:v>
                    </c:pt>
                    <c:pt idx="5995">
                      <c:v>0.38252045849011002</c:v>
                    </c:pt>
                    <c:pt idx="5996">
                      <c:v>0.38308859091688902</c:v>
                    </c:pt>
                    <c:pt idx="5997">
                      <c:v>0.38265811590967203</c:v>
                    </c:pt>
                    <c:pt idx="5998">
                      <c:v>0.38038372871183901</c:v>
                    </c:pt>
                    <c:pt idx="5999">
                      <c:v>0.373296871919234</c:v>
                    </c:pt>
                    <c:pt idx="6000">
                      <c:v>0.37254185228831399</c:v>
                    </c:pt>
                    <c:pt idx="6001">
                      <c:v>0.37293011237815799</c:v>
                    </c:pt>
                    <c:pt idx="6002">
                      <c:v>0.37561852733401302</c:v>
                    </c:pt>
                    <c:pt idx="6003">
                      <c:v>0.37581419207249001</c:v>
                    </c:pt>
                    <c:pt idx="6004">
                      <c:v>0.37640594319577297</c:v>
                    </c:pt>
                    <c:pt idx="6005">
                      <c:v>0.37277061770916098</c:v>
                    </c:pt>
                    <c:pt idx="6006">
                      <c:v>0.35377870863632599</c:v>
                    </c:pt>
                    <c:pt idx="6007">
                      <c:v>0.35658955851547502</c:v>
                    </c:pt>
                    <c:pt idx="6008">
                      <c:v>0.35715294833884798</c:v>
                    </c:pt>
                    <c:pt idx="6009">
                      <c:v>0.35998814580344901</c:v>
                    </c:pt>
                    <c:pt idx="6010">
                      <c:v>0.356955846698912</c:v>
                    </c:pt>
                    <c:pt idx="6011">
                      <c:v>0.34879700613095399</c:v>
                    </c:pt>
                    <c:pt idx="6012">
                      <c:v>0.37607099646321901</c:v>
                    </c:pt>
                    <c:pt idx="6013">
                      <c:v>0.36897206032436197</c:v>
                    </c:pt>
                    <c:pt idx="6014">
                      <c:v>0.36614411218363702</c:v>
                    </c:pt>
                    <c:pt idx="6015">
                      <c:v>0.36621106430516798</c:v>
                    </c:pt>
                    <c:pt idx="6016">
                      <c:v>0.36304731666059997</c:v>
                    </c:pt>
                    <c:pt idx="6017">
                      <c:v>0.389654428622834</c:v>
                    </c:pt>
                    <c:pt idx="6018">
                      <c:v>0.41852340511025199</c:v>
                    </c:pt>
                    <c:pt idx="6019">
                      <c:v>0.41627080496591801</c:v>
                    </c:pt>
                    <c:pt idx="6020">
                      <c:v>0.41960841961683798</c:v>
                    </c:pt>
                    <c:pt idx="6021">
                      <c:v>0.41727844425792199</c:v>
                    </c:pt>
                    <c:pt idx="6022">
                      <c:v>0.41221458254176802</c:v>
                    </c:pt>
                    <c:pt idx="6023">
                      <c:v>0.41245537547537497</c:v>
                    </c:pt>
                    <c:pt idx="6024">
                      <c:v>0.42816986694409098</c:v>
                    </c:pt>
                    <c:pt idx="6025">
                      <c:v>0.41552087898629902</c:v>
                    </c:pt>
                    <c:pt idx="6026">
                      <c:v>0.41199143385474102</c:v>
                    </c:pt>
                    <c:pt idx="6027">
                      <c:v>0.41321243137990099</c:v>
                    </c:pt>
                    <c:pt idx="6028">
                      <c:v>0.41604822455531798</c:v>
                    </c:pt>
                    <c:pt idx="6029">
                      <c:v>0.41400728700554701</c:v>
                    </c:pt>
                    <c:pt idx="6030">
                      <c:v>0.41741720628351903</c:v>
                    </c:pt>
                    <c:pt idx="6031">
                      <c:v>0.40164808457247497</c:v>
                    </c:pt>
                    <c:pt idx="6032">
                      <c:v>0.40438042960553899</c:v>
                    </c:pt>
                    <c:pt idx="6033">
                      <c:v>0.40663419436626902</c:v>
                    </c:pt>
                    <c:pt idx="6034">
                      <c:v>0.40672481873426602</c:v>
                    </c:pt>
                    <c:pt idx="6035">
                      <c:v>0.39456606038924802</c:v>
                    </c:pt>
                    <c:pt idx="6036">
                      <c:v>0.39301673260569098</c:v>
                    </c:pt>
                    <c:pt idx="6037">
                      <c:v>0.39584434983519301</c:v>
                    </c:pt>
                    <c:pt idx="6038">
                      <c:v>0.39288374342556398</c:v>
                    </c:pt>
                    <c:pt idx="6039">
                      <c:v>0.39322460897710998</c:v>
                    </c:pt>
                    <c:pt idx="6040">
                      <c:v>0.38932978099375398</c:v>
                    </c:pt>
                    <c:pt idx="6041">
                      <c:v>0.38602560583553702</c:v>
                    </c:pt>
                    <c:pt idx="6042">
                      <c:v>0.38853316977840102</c:v>
                    </c:pt>
                    <c:pt idx="6043">
                      <c:v>0.38964032707414897</c:v>
                    </c:pt>
                    <c:pt idx="6044">
                      <c:v>0.39278729975225002</c:v>
                    </c:pt>
                    <c:pt idx="6045">
                      <c:v>0.39457520875966601</c:v>
                    </c:pt>
                    <c:pt idx="6046">
                      <c:v>0.39375504274527001</c:v>
                    </c:pt>
                    <c:pt idx="6047">
                      <c:v>0.39675149729013398</c:v>
                    </c:pt>
                    <c:pt idx="6048">
                      <c:v>0.39638312079972898</c:v>
                    </c:pt>
                    <c:pt idx="6049">
                      <c:v>0.39736201672524202</c:v>
                    </c:pt>
                    <c:pt idx="6050">
                      <c:v>0.39666341274925898</c:v>
                    </c:pt>
                    <c:pt idx="6051">
                      <c:v>0.388681829795409</c:v>
                    </c:pt>
                    <c:pt idx="6052">
                      <c:v>0.39635139844283601</c:v>
                    </c:pt>
                    <c:pt idx="6053">
                      <c:v>0.43985179559582499</c:v>
                    </c:pt>
                    <c:pt idx="6054">
                      <c:v>0.41941835519579201</c:v>
                    </c:pt>
                    <c:pt idx="6055">
                      <c:v>0.43244710336939002</c:v>
                    </c:pt>
                    <c:pt idx="6056">
                      <c:v>0.43492685415065402</c:v>
                    </c:pt>
                    <c:pt idx="6057">
                      <c:v>0.43670675199868098</c:v>
                    </c:pt>
                    <c:pt idx="6058">
                      <c:v>0.42797522464883198</c:v>
                    </c:pt>
                    <c:pt idx="6059">
                      <c:v>0.440954966759386</c:v>
                    </c:pt>
                    <c:pt idx="6060">
                      <c:v>0.43771252530319898</c:v>
                    </c:pt>
                    <c:pt idx="6061">
                      <c:v>0.42867866787764097</c:v>
                    </c:pt>
                    <c:pt idx="6062">
                      <c:v>0.43005152271717101</c:v>
                    </c:pt>
                    <c:pt idx="6063">
                      <c:v>0.41485076682681099</c:v>
                    </c:pt>
                    <c:pt idx="6064">
                      <c:v>0.40909517703377801</c:v>
                    </c:pt>
                    <c:pt idx="6065">
                      <c:v>0.39813149109192397</c:v>
                    </c:pt>
                    <c:pt idx="6066">
                      <c:v>0.403650469849196</c:v>
                    </c:pt>
                    <c:pt idx="6067">
                      <c:v>0.402764838980328</c:v>
                    </c:pt>
                    <c:pt idx="6068">
                      <c:v>0.39163972302703998</c:v>
                    </c:pt>
                    <c:pt idx="6069">
                      <c:v>0.39116109552183997</c:v>
                    </c:pt>
                    <c:pt idx="6070">
                      <c:v>0.38834085532294399</c:v>
                    </c:pt>
                    <c:pt idx="6071">
                      <c:v>0.39173699167526699</c:v>
                    </c:pt>
                    <c:pt idx="6072">
                      <c:v>0.39256794800601102</c:v>
                    </c:pt>
                    <c:pt idx="6073">
                      <c:v>0.392596610504932</c:v>
                    </c:pt>
                    <c:pt idx="6074">
                      <c:v>0.39369762561590599</c:v>
                    </c:pt>
                    <c:pt idx="6075">
                      <c:v>0.39377116287928898</c:v>
                    </c:pt>
                    <c:pt idx="6076">
                      <c:v>0.39270064284258499</c:v>
                    </c:pt>
                    <c:pt idx="6077">
                      <c:v>0.39383905385254903</c:v>
                    </c:pt>
                    <c:pt idx="6078">
                      <c:v>0.39292789321449201</c:v>
                    </c:pt>
                    <c:pt idx="6079">
                      <c:v>0.39274731373074401</c:v>
                    </c:pt>
                    <c:pt idx="6080">
                      <c:v>0.39375592656282998</c:v>
                    </c:pt>
                    <c:pt idx="6081">
                      <c:v>0.35799554079975798</c:v>
                    </c:pt>
                    <c:pt idx="6082">
                      <c:v>0.36273876971557101</c:v>
                    </c:pt>
                    <c:pt idx="6083">
                      <c:v>0.35989145272206102</c:v>
                    </c:pt>
                    <c:pt idx="6084">
                      <c:v>0.36304868045321598</c:v>
                    </c:pt>
                    <c:pt idx="6085">
                      <c:v>0.36227008434775299</c:v>
                    </c:pt>
                    <c:pt idx="6086">
                      <c:v>0.36597844066055502</c:v>
                    </c:pt>
                    <c:pt idx="6087">
                      <c:v>0.36761970164640501</c:v>
                    </c:pt>
                    <c:pt idx="6088">
                      <c:v>0.36189666255883302</c:v>
                    </c:pt>
                    <c:pt idx="6089">
                      <c:v>0.35475439099783201</c:v>
                    </c:pt>
                    <c:pt idx="6090">
                      <c:v>0.35959103197402897</c:v>
                    </c:pt>
                    <c:pt idx="6091">
                      <c:v>0.36446354060991398</c:v>
                    </c:pt>
                    <c:pt idx="6092">
                      <c:v>0.34703098018197798</c:v>
                    </c:pt>
                    <c:pt idx="6093">
                      <c:v>0.34806374368123499</c:v>
                    </c:pt>
                    <c:pt idx="6094">
                      <c:v>0.34666826206710999</c:v>
                    </c:pt>
                    <c:pt idx="6095">
                      <c:v>0.35427070395472199</c:v>
                    </c:pt>
                    <c:pt idx="6096">
                      <c:v>0.35705076767715199</c:v>
                    </c:pt>
                    <c:pt idx="6097">
                      <c:v>0.36503821720061302</c:v>
                    </c:pt>
                    <c:pt idx="6098">
                      <c:v>0.36829172428472801</c:v>
                    </c:pt>
                    <c:pt idx="6099">
                      <c:v>0.37431384875751</c:v>
                    </c:pt>
                    <c:pt idx="6100">
                      <c:v>0.379764186534849</c:v>
                    </c:pt>
                    <c:pt idx="6101">
                      <c:v>0.42875072241310902</c:v>
                    </c:pt>
                    <c:pt idx="6102">
                      <c:v>0.47154468882839401</c:v>
                    </c:pt>
                    <c:pt idx="6103">
                      <c:v>0.45447306878604499</c:v>
                    </c:pt>
                    <c:pt idx="6104">
                      <c:v>0.47341406983552597</c:v>
                    </c:pt>
                    <c:pt idx="6105">
                      <c:v>0.47137744620369698</c:v>
                    </c:pt>
                    <c:pt idx="6106">
                      <c:v>0.475118493473284</c:v>
                    </c:pt>
                    <c:pt idx="6107">
                      <c:v>0.46729159640310303</c:v>
                    </c:pt>
                    <c:pt idx="6108">
                      <c:v>0.44314358459560399</c:v>
                    </c:pt>
                    <c:pt idx="6109">
                      <c:v>0.45101786062242599</c:v>
                    </c:pt>
                    <c:pt idx="6110">
                      <c:v>0.45913269857424999</c:v>
                    </c:pt>
                    <c:pt idx="6111">
                      <c:v>0.46030358060284898</c:v>
                    </c:pt>
                    <c:pt idx="6112">
                      <c:v>0.461397185688106</c:v>
                    </c:pt>
                    <c:pt idx="6113">
                      <c:v>0.44692201327148401</c:v>
                    </c:pt>
                    <c:pt idx="6114">
                      <c:v>0.42318779476346802</c:v>
                    </c:pt>
                    <c:pt idx="6115">
                      <c:v>0.41963752077300598</c:v>
                    </c:pt>
                    <c:pt idx="6116">
                      <c:v>0.41794344769498398</c:v>
                    </c:pt>
                    <c:pt idx="6117">
                      <c:v>0.42588402826266197</c:v>
                    </c:pt>
                    <c:pt idx="6118">
                      <c:v>0.48464004318319098</c:v>
                    </c:pt>
                    <c:pt idx="6119">
                      <c:v>0.54733835571924905</c:v>
                    </c:pt>
                    <c:pt idx="6120">
                      <c:v>0.58234673471212095</c:v>
                    </c:pt>
                    <c:pt idx="6121">
                      <c:v>0.57920676477891098</c:v>
                    </c:pt>
                    <c:pt idx="6122">
                      <c:v>0.54551819876392504</c:v>
                    </c:pt>
                    <c:pt idx="6123">
                      <c:v>0.50040865498579601</c:v>
                    </c:pt>
                    <c:pt idx="6124">
                      <c:v>0.50573141464353999</c:v>
                    </c:pt>
                    <c:pt idx="6125">
                      <c:v>0.50947568200434401</c:v>
                    </c:pt>
                    <c:pt idx="6126">
                      <c:v>0.50528104259790896</c:v>
                    </c:pt>
                    <c:pt idx="6127">
                      <c:v>0.55441585222687695</c:v>
                    </c:pt>
                    <c:pt idx="6128">
                      <c:v>0.59387427239341595</c:v>
                    </c:pt>
                    <c:pt idx="6129">
                      <c:v>0.54701038626921095</c:v>
                    </c:pt>
                    <c:pt idx="6130">
                      <c:v>0.53813202812747096</c:v>
                    </c:pt>
                    <c:pt idx="6131">
                      <c:v>0.543430381103439</c:v>
                    </c:pt>
                    <c:pt idx="6132">
                      <c:v>0.511374121930804</c:v>
                    </c:pt>
                    <c:pt idx="6133">
                      <c:v>0.530005792304173</c:v>
                    </c:pt>
                    <c:pt idx="6134">
                      <c:v>0.52014027881887603</c:v>
                    </c:pt>
                    <c:pt idx="6135">
                      <c:v>0.49805341780130902</c:v>
                    </c:pt>
                    <c:pt idx="6136">
                      <c:v>0.47705615578432597</c:v>
                    </c:pt>
                    <c:pt idx="6137">
                      <c:v>0.47356218928716898</c:v>
                    </c:pt>
                    <c:pt idx="6138">
                      <c:v>0.475647636175835</c:v>
                    </c:pt>
                    <c:pt idx="6139">
                      <c:v>0.48052132894121902</c:v>
                    </c:pt>
                    <c:pt idx="6140">
                      <c:v>0.48258665859987099</c:v>
                    </c:pt>
                    <c:pt idx="6141">
                      <c:v>0.50292629781583498</c:v>
                    </c:pt>
                    <c:pt idx="6142">
                      <c:v>0.506500860965439</c:v>
                    </c:pt>
                    <c:pt idx="6143">
                      <c:v>0.48900199084729801</c:v>
                    </c:pt>
                    <c:pt idx="6144">
                      <c:v>0.49450490213166298</c:v>
                    </c:pt>
                    <c:pt idx="6145">
                      <c:v>0.49500497685679701</c:v>
                    </c:pt>
                    <c:pt idx="6146">
                      <c:v>0.498110834561386</c:v>
                    </c:pt>
                    <c:pt idx="6147">
                      <c:v>0.50550267280983596</c:v>
                    </c:pt>
                    <c:pt idx="6148">
                      <c:v>0.48906772157380302</c:v>
                    </c:pt>
                    <c:pt idx="6149">
                      <c:v>0.49573272705603999</c:v>
                    </c:pt>
                    <c:pt idx="6150">
                      <c:v>0.49686274637383399</c:v>
                    </c:pt>
                    <c:pt idx="6151">
                      <c:v>0.49850235431924</c:v>
                    </c:pt>
                    <c:pt idx="6152">
                      <c:v>0.49818736115644102</c:v>
                    </c:pt>
                    <c:pt idx="6153">
                      <c:v>0.49801855315670701</c:v>
                    </c:pt>
                    <c:pt idx="6154">
                      <c:v>0.49934013130588101</c:v>
                    </c:pt>
                    <c:pt idx="6155">
                      <c:v>0.52018275717787998</c:v>
                    </c:pt>
                    <c:pt idx="6156">
                      <c:v>0.51974944734315598</c:v>
                    </c:pt>
                    <c:pt idx="6157">
                      <c:v>0.53043685150670505</c:v>
                    </c:pt>
                    <c:pt idx="6158">
                      <c:v>0.53046121597537399</c:v>
                    </c:pt>
                    <c:pt idx="6159">
                      <c:v>0.54930197632746203</c:v>
                    </c:pt>
                    <c:pt idx="6160">
                      <c:v>0.540643211549379</c:v>
                    </c:pt>
                    <c:pt idx="6161">
                      <c:v>0.54883586186853595</c:v>
                    </c:pt>
                    <c:pt idx="6162">
                      <c:v>0.56898514839313397</c:v>
                    </c:pt>
                    <c:pt idx="6163">
                      <c:v>0.56699637554847204</c:v>
                    </c:pt>
                    <c:pt idx="6164">
                      <c:v>0.56918273372035699</c:v>
                    </c:pt>
                    <c:pt idx="6165">
                      <c:v>0.566843929489947</c:v>
                    </c:pt>
                    <c:pt idx="6166">
                      <c:v>0.57351515572749101</c:v>
                    </c:pt>
                    <c:pt idx="6167">
                      <c:v>0.57386796003243601</c:v>
                    </c:pt>
                    <c:pt idx="6168">
                      <c:v>0.57634921091078795</c:v>
                    </c:pt>
                    <c:pt idx="6169">
                      <c:v>0.59918703385231697</c:v>
                    </c:pt>
                    <c:pt idx="6170">
                      <c:v>0.61235986283128696</c:v>
                    </c:pt>
                    <c:pt idx="6171">
                      <c:v>0.64031348546878297</c:v>
                    </c:pt>
                    <c:pt idx="6172">
                      <c:v>0.623473559676615</c:v>
                    </c:pt>
                    <c:pt idx="6173">
                      <c:v>0.60896074857931104</c:v>
                    </c:pt>
                    <c:pt idx="6174">
                      <c:v>0.62718260253832403</c:v>
                    </c:pt>
                    <c:pt idx="6175">
                      <c:v>0.61234760648378805</c:v>
                    </c:pt>
                    <c:pt idx="6176">
                      <c:v>0.61350648271377395</c:v>
                    </c:pt>
                    <c:pt idx="6177">
                      <c:v>0.615095279286625</c:v>
                    </c:pt>
                    <c:pt idx="6178">
                      <c:v>0.58482520690075301</c:v>
                    </c:pt>
                    <c:pt idx="6179">
                      <c:v>0.55909806826508801</c:v>
                    </c:pt>
                    <c:pt idx="6180">
                      <c:v>0.52291936167613295</c:v>
                    </c:pt>
                    <c:pt idx="6181">
                      <c:v>0.48524779378698002</c:v>
                    </c:pt>
                    <c:pt idx="6182">
                      <c:v>0.487446690496392</c:v>
                    </c:pt>
                    <c:pt idx="6183">
                      <c:v>0.47551407823298603</c:v>
                    </c:pt>
                    <c:pt idx="6184">
                      <c:v>0.47830519560477602</c:v>
                    </c:pt>
                    <c:pt idx="6185">
                      <c:v>0.47783725643678399</c:v>
                    </c:pt>
                    <c:pt idx="6186">
                      <c:v>0.48013691829704203</c:v>
                    </c:pt>
                    <c:pt idx="6187">
                      <c:v>0.48038452567364798</c:v>
                    </c:pt>
                    <c:pt idx="6188">
                      <c:v>0.49264121457219101</c:v>
                    </c:pt>
                    <c:pt idx="6189">
                      <c:v>0.49390393294927698</c:v>
                    </c:pt>
                    <c:pt idx="6190">
                      <c:v>0.48743952086382702</c:v>
                    </c:pt>
                    <c:pt idx="6191">
                      <c:v>0.484292185693315</c:v>
                    </c:pt>
                    <c:pt idx="6192">
                      <c:v>0.485711296979292</c:v>
                    </c:pt>
                    <c:pt idx="6193">
                      <c:v>0.49441987162717599</c:v>
                    </c:pt>
                    <c:pt idx="6194">
                      <c:v>0.518546365746414</c:v>
                    </c:pt>
                    <c:pt idx="6195">
                      <c:v>0.51654816305959905</c:v>
                    </c:pt>
                    <c:pt idx="6196">
                      <c:v>0.50751767703645001</c:v>
                    </c:pt>
                    <c:pt idx="6197">
                      <c:v>0.489593301611215</c:v>
                    </c:pt>
                    <c:pt idx="6198">
                      <c:v>0.496883503470959</c:v>
                    </c:pt>
                    <c:pt idx="6199">
                      <c:v>0.49725315857598501</c:v>
                    </c:pt>
                    <c:pt idx="6200">
                      <c:v>0.49350658131094299</c:v>
                    </c:pt>
                    <c:pt idx="6201">
                      <c:v>0.47311363040391402</c:v>
                    </c:pt>
                    <c:pt idx="6202">
                      <c:v>0.47306980114318797</c:v>
                    </c:pt>
                    <c:pt idx="6203">
                      <c:v>0.47217152641161197</c:v>
                    </c:pt>
                    <c:pt idx="6204">
                      <c:v>0.45456191450702199</c:v>
                    </c:pt>
                    <c:pt idx="6205">
                      <c:v>0.46003949713145298</c:v>
                    </c:pt>
                    <c:pt idx="6206">
                      <c:v>0.46883828122835403</c:v>
                    </c:pt>
                    <c:pt idx="6207">
                      <c:v>0.48153375454666802</c:v>
                    </c:pt>
                    <c:pt idx="6208">
                      <c:v>0.48758486616553698</c:v>
                    </c:pt>
                    <c:pt idx="6209">
                      <c:v>0.47611637624969499</c:v>
                    </c:pt>
                    <c:pt idx="6210">
                      <c:v>0.47556839149253</c:v>
                    </c:pt>
                    <c:pt idx="6211">
                      <c:v>0.46099915515117801</c:v>
                    </c:pt>
                    <c:pt idx="6212">
                      <c:v>0.459555028423768</c:v>
                    </c:pt>
                    <c:pt idx="6213">
                      <c:v>0.46181751555911899</c:v>
                    </c:pt>
                    <c:pt idx="6214">
                      <c:v>0.463472356250276</c:v>
                    </c:pt>
                    <c:pt idx="6215">
                      <c:v>0.45795245781551303</c:v>
                    </c:pt>
                    <c:pt idx="6216">
                      <c:v>0.430942192991839</c:v>
                    </c:pt>
                    <c:pt idx="6217">
                      <c:v>0.45059333622495401</c:v>
                    </c:pt>
                    <c:pt idx="6218">
                      <c:v>0.45117013411701001</c:v>
                    </c:pt>
                    <c:pt idx="6219">
                      <c:v>0.45664209319544902</c:v>
                    </c:pt>
                    <c:pt idx="6220">
                      <c:v>0.45451906658159702</c:v>
                    </c:pt>
                    <c:pt idx="6221">
                      <c:v>0.43110424982811102</c:v>
                    </c:pt>
                    <c:pt idx="6222">
                      <c:v>0.41116597226977802</c:v>
                    </c:pt>
                    <c:pt idx="6223">
                      <c:v>0.41085693689824598</c:v>
                    </c:pt>
                    <c:pt idx="6224">
                      <c:v>0.41189260935844602</c:v>
                    </c:pt>
                    <c:pt idx="6225">
                      <c:v>0.40172654865545099</c:v>
                    </c:pt>
                    <c:pt idx="6226">
                      <c:v>0.40081994295972601</c:v>
                    </c:pt>
                    <c:pt idx="6227">
                      <c:v>0.40475507163619601</c:v>
                    </c:pt>
                    <c:pt idx="6228">
                      <c:v>0.40654296566752302</c:v>
                    </c:pt>
                    <c:pt idx="6229">
                      <c:v>0.411377029928789</c:v>
                    </c:pt>
                    <c:pt idx="6230">
                      <c:v>0.41110483535263198</c:v>
                    </c:pt>
                    <c:pt idx="6231">
                      <c:v>0.41346517224832302</c:v>
                    </c:pt>
                    <c:pt idx="6232">
                      <c:v>0.42106559141490402</c:v>
                    </c:pt>
                    <c:pt idx="6233">
                      <c:v>0.42106450203046297</c:v>
                    </c:pt>
                    <c:pt idx="6234">
                      <c:v>0.42304607409391098</c:v>
                    </c:pt>
                    <c:pt idx="6235">
                      <c:v>0.41871660623698498</c:v>
                    </c:pt>
                    <c:pt idx="6236">
                      <c:v>0.412543577760139</c:v>
                    </c:pt>
                    <c:pt idx="6237">
                      <c:v>0.41878624292294597</c:v>
                    </c:pt>
                    <c:pt idx="6238">
                      <c:v>0.41577407437844599</c:v>
                    </c:pt>
                    <c:pt idx="6239">
                      <c:v>0.43232225373870797</c:v>
                    </c:pt>
                    <c:pt idx="6240">
                      <c:v>0.44166046652386498</c:v>
                    </c:pt>
                    <c:pt idx="6241">
                      <c:v>0.44557147293564298</c:v>
                    </c:pt>
                    <c:pt idx="6242">
                      <c:v>0.44588730450799502</c:v>
                    </c:pt>
                    <c:pt idx="6243">
                      <c:v>0.43074394835151297</c:v>
                    </c:pt>
                    <c:pt idx="6244">
                      <c:v>0.42925522558504903</c:v>
                    </c:pt>
                    <c:pt idx="6245">
                      <c:v>0.45567106486245601</c:v>
                    </c:pt>
                    <c:pt idx="6246">
                      <c:v>0.455402231297733</c:v>
                    </c:pt>
                    <c:pt idx="6247">
                      <c:v>0.46635027951894598</c:v>
                    </c:pt>
                    <c:pt idx="6248">
                      <c:v>0.47558918872163602</c:v>
                    </c:pt>
                    <c:pt idx="6249">
                      <c:v>0.44713962707774202</c:v>
                    </c:pt>
                    <c:pt idx="6250">
                      <c:v>0.44158447730519301</c:v>
                    </c:pt>
                    <c:pt idx="6251">
                      <c:v>0.44624313207057098</c:v>
                    </c:pt>
                    <c:pt idx="6252">
                      <c:v>0.45051788848345797</c:v>
                    </c:pt>
                    <c:pt idx="6253">
                      <c:v>0.44830994574502803</c:v>
                    </c:pt>
                    <c:pt idx="6254">
                      <c:v>0.455731959377354</c:v>
                    </c:pt>
                    <c:pt idx="6255">
                      <c:v>0.45820289783072099</c:v>
                    </c:pt>
                    <c:pt idx="6256">
                      <c:v>0.44804594478648102</c:v>
                    </c:pt>
                    <c:pt idx="6257">
                      <c:v>0.46708213396167902</c:v>
                    </c:pt>
                    <c:pt idx="6258">
                      <c:v>0.47120417708423101</c:v>
                    </c:pt>
                    <c:pt idx="6259">
                      <c:v>0.43988928859329501</c:v>
                    </c:pt>
                    <c:pt idx="6260">
                      <c:v>0.43554917001438298</c:v>
                    </c:pt>
                    <c:pt idx="6261">
                      <c:v>0.449866191258187</c:v>
                    </c:pt>
                    <c:pt idx="6262">
                      <c:v>0.45789845247337602</c:v>
                    </c:pt>
                    <c:pt idx="6263">
                      <c:v>0.46198934279138698</c:v>
                    </c:pt>
                    <c:pt idx="6264">
                      <c:v>0.463355152395378</c:v>
                    </c:pt>
                    <c:pt idx="6265">
                      <c:v>0.45051972143788799</c:v>
                    </c:pt>
                    <c:pt idx="6266">
                      <c:v>0.46394009539612802</c:v>
                    </c:pt>
                    <c:pt idx="6267">
                      <c:v>0.45304032561305901</c:v>
                    </c:pt>
                    <c:pt idx="6268">
                      <c:v>0.45400104756993698</c:v>
                    </c:pt>
                    <c:pt idx="6269">
                      <c:v>0.45605778260312102</c:v>
                    </c:pt>
                    <c:pt idx="6270">
                      <c:v>0.44875801101834401</c:v>
                    </c:pt>
                    <c:pt idx="6271">
                      <c:v>0.437845628290218</c:v>
                    </c:pt>
                    <c:pt idx="6272">
                      <c:v>0.44058821433736201</c:v>
                    </c:pt>
                    <c:pt idx="6273">
                      <c:v>0.427186041988042</c:v>
                    </c:pt>
                    <c:pt idx="6274">
                      <c:v>0.39334346500096401</c:v>
                    </c:pt>
                    <c:pt idx="6275">
                      <c:v>0.39332058391607</c:v>
                    </c:pt>
                    <c:pt idx="6276">
                      <c:v>0.384763821165652</c:v>
                    </c:pt>
                    <c:pt idx="6277">
                      <c:v>0.395958524434536</c:v>
                    </c:pt>
                    <c:pt idx="6278">
                      <c:v>0.368249821325835</c:v>
                    </c:pt>
                    <c:pt idx="6279">
                      <c:v>0.36520830207716298</c:v>
                    </c:pt>
                    <c:pt idx="6280">
                      <c:v>0.37063100162718798</c:v>
                    </c:pt>
                    <c:pt idx="6281">
                      <c:v>0.38221584236898698</c:v>
                    </c:pt>
                    <c:pt idx="6282">
                      <c:v>0.35402013813738697</c:v>
                    </c:pt>
                    <c:pt idx="6283">
                      <c:v>0.35530432602142697</c:v>
                    </c:pt>
                    <c:pt idx="6284">
                      <c:v>0.34529708230780098</c:v>
                    </c:pt>
                    <c:pt idx="6285">
                      <c:v>0.35853446214379397</c:v>
                    </c:pt>
                    <c:pt idx="6286">
                      <c:v>0.36554121984552301</c:v>
                    </c:pt>
                    <c:pt idx="6287">
                      <c:v>0.36195142381051898</c:v>
                    </c:pt>
                    <c:pt idx="6288">
                      <c:v>0.36720123531515703</c:v>
                    </c:pt>
                    <c:pt idx="6289">
                      <c:v>0.359906336745554</c:v>
                    </c:pt>
                    <c:pt idx="6290">
                      <c:v>0.35098564460709702</c:v>
                    </c:pt>
                    <c:pt idx="6291">
                      <c:v>0.35481905608471798</c:v>
                    </c:pt>
                    <c:pt idx="6292">
                      <c:v>0.35901125592953498</c:v>
                    </c:pt>
                    <c:pt idx="6293">
                      <c:v>0.35983051197268501</c:v>
                    </c:pt>
                    <c:pt idx="6294">
                      <c:v>0.36713229192451402</c:v>
                    </c:pt>
                    <c:pt idx="6295">
                      <c:v>0.369565197434022</c:v>
                    </c:pt>
                    <c:pt idx="6296">
                      <c:v>0.37459383694984899</c:v>
                    </c:pt>
                    <c:pt idx="6297">
                      <c:v>0.38408748529192799</c:v>
                    </c:pt>
                    <c:pt idx="6298">
                      <c:v>0.38671819983092598</c:v>
                    </c:pt>
                    <c:pt idx="6299">
                      <c:v>0.38937336997129102</c:v>
                    </c:pt>
                    <c:pt idx="6300">
                      <c:v>0.38685850627684798</c:v>
                    </c:pt>
                    <c:pt idx="6301">
                      <c:v>0.38258843397852099</c:v>
                    </c:pt>
                    <c:pt idx="6302">
                      <c:v>0.37208154912380498</c:v>
                    </c:pt>
                    <c:pt idx="6303">
                      <c:v>0.37952415527692901</c:v>
                    </c:pt>
                    <c:pt idx="6304">
                      <c:v>0.380271648520079</c:v>
                    </c:pt>
                    <c:pt idx="6305">
                      <c:v>0.39849505601281798</c:v>
                    </c:pt>
                    <c:pt idx="6306">
                      <c:v>0.40178417914405701</c:v>
                    </c:pt>
                    <c:pt idx="6307">
                      <c:v>0.40665462711940598</c:v>
                    </c:pt>
                    <c:pt idx="6308">
                      <c:v>0.414803105918294</c:v>
                    </c:pt>
                    <c:pt idx="6309">
                      <c:v>0.41058409727444001</c:v>
                    </c:pt>
                    <c:pt idx="6310">
                      <c:v>0.40683993088866399</c:v>
                    </c:pt>
                    <c:pt idx="6311">
                      <c:v>0.41160930224632297</c:v>
                    </c:pt>
                    <c:pt idx="6312">
                      <c:v>0.41469616450524499</c:v>
                    </c:pt>
                    <c:pt idx="6313">
                      <c:v>0.41000132559798402</c:v>
                    </c:pt>
                    <c:pt idx="6314">
                      <c:v>0.40053747845934901</c:v>
                    </c:pt>
                    <c:pt idx="6315">
                      <c:v>0.40858985419845001</c:v>
                    </c:pt>
                    <c:pt idx="6316">
                      <c:v>0.411366009246458</c:v>
                    </c:pt>
                    <c:pt idx="6317">
                      <c:v>0.38695830214586402</c:v>
                    </c:pt>
                    <c:pt idx="6318">
                      <c:v>0.384722968343992</c:v>
                    </c:pt>
                    <c:pt idx="6319">
                      <c:v>0.38180259993927701</c:v>
                    </c:pt>
                    <c:pt idx="6320">
                      <c:v>0.36362261558942299</c:v>
                    </c:pt>
                    <c:pt idx="6321">
                      <c:v>0.35614950187234201</c:v>
                    </c:pt>
                    <c:pt idx="6322">
                      <c:v>0.35438184614304202</c:v>
                    </c:pt>
                    <c:pt idx="6323">
                      <c:v>0.36550677464466702</c:v>
                    </c:pt>
                    <c:pt idx="6324">
                      <c:v>0.364921426292661</c:v>
                    </c:pt>
                    <c:pt idx="6325">
                      <c:v>0.36214522962604101</c:v>
                    </c:pt>
                    <c:pt idx="6326">
                      <c:v>0.37535746751282101</c:v>
                    </c:pt>
                    <c:pt idx="6327">
                      <c:v>0.37915392500280598</c:v>
                    </c:pt>
                    <c:pt idx="6328">
                      <c:v>0.38652831450803199</c:v>
                    </c:pt>
                    <c:pt idx="6329">
                      <c:v>0.37849159238123897</c:v>
                    </c:pt>
                    <c:pt idx="6330">
                      <c:v>0.38136254663264602</c:v>
                    </c:pt>
                    <c:pt idx="6331">
                      <c:v>0.38257627664501798</c:v>
                    </c:pt>
                    <c:pt idx="6332">
                      <c:v>0.383317104489108</c:v>
                    </c:pt>
                    <c:pt idx="6333">
                      <c:v>0.39233369911139099</c:v>
                    </c:pt>
                    <c:pt idx="6334">
                      <c:v>0.37889505065787199</c:v>
                    </c:pt>
                    <c:pt idx="6335">
                      <c:v>0.38187506200223298</c:v>
                    </c:pt>
                    <c:pt idx="6336">
                      <c:v>0.39172949878178598</c:v>
                    </c:pt>
                    <c:pt idx="6337">
                      <c:v>0.39941671152382202</c:v>
                    </c:pt>
                    <c:pt idx="6338">
                      <c:v>0.399942974399777</c:v>
                    </c:pt>
                    <c:pt idx="6339">
                      <c:v>0.38624899334706497</c:v>
                    </c:pt>
                    <c:pt idx="6340">
                      <c:v>0.37540370716620802</c:v>
                    </c:pt>
                    <c:pt idx="6341">
                      <c:v>0.37511308723362002</c:v>
                    </c:pt>
                    <c:pt idx="6342">
                      <c:v>0.38886753901335702</c:v>
                    </c:pt>
                    <c:pt idx="6343">
                      <c:v>0.38550695804694102</c:v>
                    </c:pt>
                    <c:pt idx="6344">
                      <c:v>0.36881998676961403</c:v>
                    </c:pt>
                    <c:pt idx="6345">
                      <c:v>0.367752018467984</c:v>
                    </c:pt>
                    <c:pt idx="6346">
                      <c:v>0.37251608295557498</c:v>
                    </c:pt>
                    <c:pt idx="6347">
                      <c:v>0.37047291388882903</c:v>
                    </c:pt>
                    <c:pt idx="6348">
                      <c:v>0.36330108139002598</c:v>
                    </c:pt>
                    <c:pt idx="6349">
                      <c:v>0.36595329841604601</c:v>
                    </c:pt>
                    <c:pt idx="6350">
                      <c:v>0.362521044834273</c:v>
                    </c:pt>
                    <c:pt idx="6351">
                      <c:v>0.36125176043072799</c:v>
                    </c:pt>
                    <c:pt idx="6352">
                      <c:v>0.36749937500865298</c:v>
                    </c:pt>
                    <c:pt idx="6353">
                      <c:v>0.363031380274906</c:v>
                    </c:pt>
                    <c:pt idx="6354">
                      <c:v>0.36576620132106802</c:v>
                    </c:pt>
                    <c:pt idx="6355">
                      <c:v>0.36739634809598798</c:v>
                    </c:pt>
                    <c:pt idx="6356">
                      <c:v>0.37806167257927398</c:v>
                    </c:pt>
                    <c:pt idx="6357">
                      <c:v>0.37233818691097798</c:v>
                    </c:pt>
                    <c:pt idx="6358">
                      <c:v>0.37446779630120403</c:v>
                    </c:pt>
                    <c:pt idx="6359">
                      <c:v>0.37278558557373997</c:v>
                    </c:pt>
                    <c:pt idx="6360">
                      <c:v>0.379574631339681</c:v>
                    </c:pt>
                    <c:pt idx="6361">
                      <c:v>0.39037595495532201</c:v>
                    </c:pt>
                    <c:pt idx="6362">
                      <c:v>0.39939333545393302</c:v>
                    </c:pt>
                    <c:pt idx="6363">
                      <c:v>0.39366566670944803</c:v>
                    </c:pt>
                    <c:pt idx="6364">
                      <c:v>0.39523199795888903</c:v>
                    </c:pt>
                    <c:pt idx="6365">
                      <c:v>0.41548592152232799</c:v>
                    </c:pt>
                    <c:pt idx="6366">
                      <c:v>0.42356909558304201</c:v>
                    </c:pt>
                    <c:pt idx="6367">
                      <c:v>0.43285117825462999</c:v>
                    </c:pt>
                    <c:pt idx="6368">
                      <c:v>0.42998160432250798</c:v>
                    </c:pt>
                    <c:pt idx="6369">
                      <c:v>0.41483946453453102</c:v>
                    </c:pt>
                    <c:pt idx="6370">
                      <c:v>0.41270110482417799</c:v>
                    </c:pt>
                    <c:pt idx="6371">
                      <c:v>0.41797622300208997</c:v>
                    </c:pt>
                    <c:pt idx="6372">
                      <c:v>0.40783215719204602</c:v>
                    </c:pt>
                    <c:pt idx="6373">
                      <c:v>0.40058735286229402</c:v>
                    </c:pt>
                    <c:pt idx="6374">
                      <c:v>0.39387608026881499</c:v>
                    </c:pt>
                    <c:pt idx="6375">
                      <c:v>0.39442434006483501</c:v>
                    </c:pt>
                    <c:pt idx="6376">
                      <c:v>0.393054920669135</c:v>
                    </c:pt>
                    <c:pt idx="6377">
                      <c:v>0.39251697527306401</c:v>
                    </c:pt>
                    <c:pt idx="6378">
                      <c:v>0.39918311171499699</c:v>
                    </c:pt>
                    <c:pt idx="6379">
                      <c:v>0.42819545594092101</c:v>
                    </c:pt>
                    <c:pt idx="6380">
                      <c:v>0.45077036133506398</c:v>
                    </c:pt>
                    <c:pt idx="6381">
                      <c:v>0.44922478863096899</c:v>
                    </c:pt>
                    <c:pt idx="6382">
                      <c:v>0.44979843698285599</c:v>
                    </c:pt>
                    <c:pt idx="6383">
                      <c:v>0.43822860641894701</c:v>
                    </c:pt>
                    <c:pt idx="6384">
                      <c:v>0.43621602067305898</c:v>
                    </c:pt>
                    <c:pt idx="6385">
                      <c:v>0.45181575252377598</c:v>
                    </c:pt>
                    <c:pt idx="6386">
                      <c:v>0.46773132656785998</c:v>
                    </c:pt>
                    <c:pt idx="6387">
                      <c:v>0.46943493281749998</c:v>
                    </c:pt>
                    <c:pt idx="6388">
                      <c:v>0.46340360720727902</c:v>
                    </c:pt>
                    <c:pt idx="6389">
                      <c:v>0.467471591824489</c:v>
                    </c:pt>
                    <c:pt idx="6390">
                      <c:v>0.47967715290874102</c:v>
                    </c:pt>
                    <c:pt idx="6391">
                      <c:v>0.47153620581544198</c:v>
                    </c:pt>
                    <c:pt idx="6392">
                      <c:v>0.46751563253764</c:v>
                    </c:pt>
                    <c:pt idx="6393">
                      <c:v>0.47299353740310901</c:v>
                    </c:pt>
                    <c:pt idx="6394">
                      <c:v>0.47604408119796399</c:v>
                    </c:pt>
                    <c:pt idx="6395">
                      <c:v>0.48803137337063002</c:v>
                    </c:pt>
                    <c:pt idx="6396">
                      <c:v>0.491750326264422</c:v>
                    </c:pt>
                    <c:pt idx="6397">
                      <c:v>0.50375880919932503</c:v>
                    </c:pt>
                    <c:pt idx="6398">
                      <c:v>0.50222716092956499</c:v>
                    </c:pt>
                    <c:pt idx="6399">
                      <c:v>0.47596625085031302</c:v>
                    </c:pt>
                    <c:pt idx="6400">
                      <c:v>0.47645828013140501</c:v>
                    </c:pt>
                    <c:pt idx="6401">
                      <c:v>0.48237229018280597</c:v>
                    </c:pt>
                    <c:pt idx="6402">
                      <c:v>0.48239906365402402</c:v>
                    </c:pt>
                    <c:pt idx="6403">
                      <c:v>0.47805070897977198</c:v>
                    </c:pt>
                    <c:pt idx="6404">
                      <c:v>0.48504536913499902</c:v>
                    </c:pt>
                    <c:pt idx="6405">
                      <c:v>0.49047616905327202</c:v>
                    </c:pt>
                    <c:pt idx="6406">
                      <c:v>0.48427842850008201</c:v>
                    </c:pt>
                    <c:pt idx="6407">
                      <c:v>0.474808800188876</c:v>
                    </c:pt>
                    <c:pt idx="6408">
                      <c:v>0.47373214151190701</c:v>
                    </c:pt>
                    <c:pt idx="6409">
                      <c:v>0.46901423408059001</c:v>
                    </c:pt>
                    <c:pt idx="6410">
                      <c:v>0.47798124437003803</c:v>
                    </c:pt>
                    <c:pt idx="6411">
                      <c:v>0.47678499261679302</c:v>
                    </c:pt>
                    <c:pt idx="6412">
                      <c:v>0.48414582741378098</c:v>
                    </c:pt>
                    <c:pt idx="6413">
                      <c:v>0.48513177198611501</c:v>
                    </c:pt>
                    <c:pt idx="6414">
                      <c:v>0.495657482001159</c:v>
                    </c:pt>
                    <c:pt idx="6415">
                      <c:v>0.49708414699750397</c:v>
                    </c:pt>
                    <c:pt idx="6416">
                      <c:v>0.498138696794659</c:v>
                    </c:pt>
                    <c:pt idx="6417">
                      <c:v>0.50247248498208896</c:v>
                    </c:pt>
                    <c:pt idx="6418">
                      <c:v>0.50392443079750304</c:v>
                    </c:pt>
                    <c:pt idx="6419">
                      <c:v>0.50355861545351399</c:v>
                    </c:pt>
                    <c:pt idx="6420">
                      <c:v>0.51111185844533402</c:v>
                    </c:pt>
                    <c:pt idx="6421">
                      <c:v>0.51101390717819295</c:v>
                    </c:pt>
                    <c:pt idx="6422">
                      <c:v>0.51446170036105798</c:v>
                    </c:pt>
                    <c:pt idx="6423">
                      <c:v>0.50864551846181205</c:v>
                    </c:pt>
                    <c:pt idx="6424">
                      <c:v>0.52078020651354195</c:v>
                    </c:pt>
                    <c:pt idx="6425">
                      <c:v>0.52498961527877097</c:v>
                    </c:pt>
                    <c:pt idx="6426">
                      <c:v>0.54227668750647096</c:v>
                    </c:pt>
                    <c:pt idx="6427">
                      <c:v>0.54337033818698</c:v>
                    </c:pt>
                    <c:pt idx="6428">
                      <c:v>0.54497629999512898</c:v>
                    </c:pt>
                    <c:pt idx="6429">
                      <c:v>0.54410549995191004</c:v>
                    </c:pt>
                    <c:pt idx="6430">
                      <c:v>0.54133992731638902</c:v>
                    </c:pt>
                    <c:pt idx="6431">
                      <c:v>0.53567618864405597</c:v>
                    </c:pt>
                    <c:pt idx="6432">
                      <c:v>0.53522607993594595</c:v>
                    </c:pt>
                    <c:pt idx="6433">
                      <c:v>0.52421432532129197</c:v>
                    </c:pt>
                    <c:pt idx="6434">
                      <c:v>0.51736582007871601</c:v>
                    </c:pt>
                    <c:pt idx="6435">
                      <c:v>0.51895772442135801</c:v>
                    </c:pt>
                    <c:pt idx="6436">
                      <c:v>0.52233480458982895</c:v>
                    </c:pt>
                    <c:pt idx="6437">
                      <c:v>0.51643862729191803</c:v>
                    </c:pt>
                    <c:pt idx="6438">
                      <c:v>0.53985680173690598</c:v>
                    </c:pt>
                    <c:pt idx="6439">
                      <c:v>0.55012771681533501</c:v>
                    </c:pt>
                    <c:pt idx="6440">
                      <c:v>0.55051109554560795</c:v>
                    </c:pt>
                    <c:pt idx="6441">
                      <c:v>0.54199665911008499</c:v>
                    </c:pt>
                    <c:pt idx="6442">
                      <c:v>0.54371704327499604</c:v>
                    </c:pt>
                    <c:pt idx="6443">
                      <c:v>0.551464441247141</c:v>
                    </c:pt>
                    <c:pt idx="6444">
                      <c:v>0.55293234959875404</c:v>
                    </c:pt>
                    <c:pt idx="6445">
                      <c:v>0.54368708107855401</c:v>
                    </c:pt>
                    <c:pt idx="6446">
                      <c:v>0.52039082947300896</c:v>
                    </c:pt>
                    <c:pt idx="6447">
                      <c:v>0.51672297536589495</c:v>
                    </c:pt>
                    <c:pt idx="6448">
                      <c:v>0.52406928921078799</c:v>
                    </c:pt>
                    <c:pt idx="6449">
                      <c:v>0.507213024266014</c:v>
                    </c:pt>
                    <c:pt idx="6450">
                      <c:v>0.50208485066584796</c:v>
                    </c:pt>
                    <c:pt idx="6451">
                      <c:v>0.47841681117417401</c:v>
                    </c:pt>
                    <c:pt idx="6452">
                      <c:v>0.490174640036734</c:v>
                    </c:pt>
                    <c:pt idx="6453">
                      <c:v>0.49940312515436702</c:v>
                    </c:pt>
                    <c:pt idx="6454">
                      <c:v>0.48794588794288402</c:v>
                    </c:pt>
                    <c:pt idx="6455">
                      <c:v>0.485025567203066</c:v>
                    </c:pt>
                    <c:pt idx="6456">
                      <c:v>0.48258949638709597</c:v>
                    </c:pt>
                    <c:pt idx="6457">
                      <c:v>0.488899865878833</c:v>
                    </c:pt>
                    <c:pt idx="6458">
                      <c:v>0.49198483366523799</c:v>
                    </c:pt>
                    <c:pt idx="6459">
                      <c:v>0.49507101294873501</c:v>
                    </c:pt>
                    <c:pt idx="6460">
                      <c:v>0.49329792624769397</c:v>
                    </c:pt>
                    <c:pt idx="6461">
                      <c:v>0.50919849958979901</c:v>
                    </c:pt>
                    <c:pt idx="6462">
                      <c:v>0.50776257661068103</c:v>
                    </c:pt>
                    <c:pt idx="6463">
                      <c:v>0.52126400555123698</c:v>
                    </c:pt>
                    <c:pt idx="6464">
                      <c:v>0.53103052610397405</c:v>
                    </c:pt>
                    <c:pt idx="6465">
                      <c:v>0.53524496976686298</c:v>
                    </c:pt>
                    <c:pt idx="6466">
                      <c:v>0.54440396282923498</c:v>
                    </c:pt>
                    <c:pt idx="6467">
                      <c:v>0.54987960489955701</c:v>
                    </c:pt>
                    <c:pt idx="6468">
                      <c:v>0.52608972363287498</c:v>
                    </c:pt>
                    <c:pt idx="6469">
                      <c:v>0.54650596061726098</c:v>
                    </c:pt>
                    <c:pt idx="6470">
                      <c:v>0.54903982878087199</c:v>
                    </c:pt>
                    <c:pt idx="6471">
                      <c:v>0.54832540851363498</c:v>
                    </c:pt>
                    <c:pt idx="6472">
                      <c:v>0.53996783797819503</c:v>
                    </c:pt>
                    <c:pt idx="6473">
                      <c:v>0.53770414297226699</c:v>
                    </c:pt>
                    <c:pt idx="6474">
                      <c:v>0.53833421426059502</c:v>
                    </c:pt>
                    <c:pt idx="6475">
                      <c:v>0.53775897697001995</c:v>
                    </c:pt>
                    <c:pt idx="6476">
                      <c:v>0.538219648248635</c:v>
                    </c:pt>
                    <c:pt idx="6477">
                      <c:v>0.53107965628297205</c:v>
                    </c:pt>
                    <c:pt idx="6478">
                      <c:v>0.52328135571602197</c:v>
                    </c:pt>
                    <c:pt idx="6479">
                      <c:v>0.52698781221490498</c:v>
                    </c:pt>
                    <c:pt idx="6480">
                      <c:v>0.51937660277137598</c:v>
                    </c:pt>
                    <c:pt idx="6481">
                      <c:v>0.52158238821772696</c:v>
                    </c:pt>
                    <c:pt idx="6482">
                      <c:v>0.51810368535443996</c:v>
                    </c:pt>
                    <c:pt idx="6483">
                      <c:v>0.52092830267178403</c:v>
                    </c:pt>
                    <c:pt idx="6484">
                      <c:v>0.53102376600301604</c:v>
                    </c:pt>
                    <c:pt idx="6485">
                      <c:v>0.54200990804851601</c:v>
                    </c:pt>
                    <c:pt idx="6486">
                      <c:v>0.53498439641357198</c:v>
                    </c:pt>
                    <c:pt idx="6487">
                      <c:v>0.58368084975179901</c:v>
                    </c:pt>
                    <c:pt idx="6488">
                      <c:v>0.58722665020918297</c:v>
                    </c:pt>
                    <c:pt idx="6489">
                      <c:v>0.58176032678970302</c:v>
                    </c:pt>
                    <c:pt idx="6490">
                      <c:v>0.58404250225316501</c:v>
                    </c:pt>
                    <c:pt idx="6491">
                      <c:v>0.60402395426512601</c:v>
                    </c:pt>
                    <c:pt idx="6492">
                      <c:v>0.60928584419939802</c:v>
                    </c:pt>
                    <c:pt idx="6493">
                      <c:v>0.62253143239003905</c:v>
                    </c:pt>
                    <c:pt idx="6494">
                      <c:v>0.61932647600666901</c:v>
                    </c:pt>
                    <c:pt idx="6495">
                      <c:v>0.609991319986393</c:v>
                    </c:pt>
                    <c:pt idx="6496">
                      <c:v>0.61833554740158903</c:v>
                    </c:pt>
                    <c:pt idx="6497">
                      <c:v>0.62635096704685</c:v>
                    </c:pt>
                    <c:pt idx="6498">
                      <c:v>0.61329442170803505</c:v>
                    </c:pt>
                    <c:pt idx="6499">
                      <c:v>0.62082492574477399</c:v>
                    </c:pt>
                    <c:pt idx="6500">
                      <c:v>0.62375783408197705</c:v>
                    </c:pt>
                    <c:pt idx="6501">
                      <c:v>0.62896491036209901</c:v>
                    </c:pt>
                    <c:pt idx="6502">
                      <c:v>0.62757726130680203</c:v>
                    </c:pt>
                    <c:pt idx="6503">
                      <c:v>0.62407640844310996</c:v>
                    </c:pt>
                    <c:pt idx="6504">
                      <c:v>0.62276247103728799</c:v>
                    </c:pt>
                    <c:pt idx="6505">
                      <c:v>0.62097385388452797</c:v>
                    </c:pt>
                    <c:pt idx="6506">
                      <c:v>0.62501655794483002</c:v>
                    </c:pt>
                    <c:pt idx="6507">
                      <c:v>0.62451754800854697</c:v>
                    </c:pt>
                    <c:pt idx="6508">
                      <c:v>0.62221453348085798</c:v>
                    </c:pt>
                    <c:pt idx="6509">
                      <c:v>0.61403960159108795</c:v>
                    </c:pt>
                    <c:pt idx="6510">
                      <c:v>0.57622884860550005</c:v>
                    </c:pt>
                    <c:pt idx="6511">
                      <c:v>0.57614915034555803</c:v>
                    </c:pt>
                    <c:pt idx="6512">
                      <c:v>0.56519547564141503</c:v>
                    </c:pt>
                    <c:pt idx="6513">
                      <c:v>0.54623668238531797</c:v>
                    </c:pt>
                    <c:pt idx="6514">
                      <c:v>0.53949230371151302</c:v>
                    </c:pt>
                    <c:pt idx="6515">
                      <c:v>0.55415938827121203</c:v>
                    </c:pt>
                    <c:pt idx="6516">
                      <c:v>0.55980396743231298</c:v>
                    </c:pt>
                    <c:pt idx="6517">
                      <c:v>0.56478905355879405</c:v>
                    </c:pt>
                    <c:pt idx="6518">
                      <c:v>0.57051769172392397</c:v>
                    </c:pt>
                    <c:pt idx="6519">
                      <c:v>0.56723460591463903</c:v>
                    </c:pt>
                    <c:pt idx="6520">
                      <c:v>0.57351628387828002</c:v>
                    </c:pt>
                    <c:pt idx="6521">
                      <c:v>0.56751598859908903</c:v>
                    </c:pt>
                    <c:pt idx="6522">
                      <c:v>0.55565986093841901</c:v>
                    </c:pt>
                    <c:pt idx="6523">
                      <c:v>0.55385934698331396</c:v>
                    </c:pt>
                    <c:pt idx="6524">
                      <c:v>0.546251183576838</c:v>
                    </c:pt>
                    <c:pt idx="6525">
                      <c:v>0.54771382106566602</c:v>
                    </c:pt>
                    <c:pt idx="6526">
                      <c:v>0.56892916286774897</c:v>
                    </c:pt>
                    <c:pt idx="6527">
                      <c:v>0.57214358879906702</c:v>
                    </c:pt>
                    <c:pt idx="6528">
                      <c:v>0.57239069744947602</c:v>
                    </c:pt>
                    <c:pt idx="6529">
                      <c:v>0.61232930553297404</c:v>
                    </c:pt>
                    <c:pt idx="6530">
                      <c:v>0.61981110161790798</c:v>
                    </c:pt>
                    <c:pt idx="6531">
                      <c:v>0.62482989113749099</c:v>
                    </c:pt>
                    <c:pt idx="6532">
                      <c:v>0.625757062606217</c:v>
                    </c:pt>
                    <c:pt idx="6533">
                      <c:v>0.615870972042044</c:v>
                    </c:pt>
                    <c:pt idx="6534">
                      <c:v>0.60872531546836794</c:v>
                    </c:pt>
                    <c:pt idx="6535">
                      <c:v>0.62100109038707396</c:v>
                    </c:pt>
                    <c:pt idx="6536">
                      <c:v>0.59823088973760297</c:v>
                    </c:pt>
                    <c:pt idx="6537">
                      <c:v>0.60658021869699297</c:v>
                    </c:pt>
                    <c:pt idx="6538">
                      <c:v>0.60822522577732296</c:v>
                    </c:pt>
                    <c:pt idx="6539">
                      <c:v>0.60555435675033198</c:v>
                    </c:pt>
                    <c:pt idx="6540">
                      <c:v>0.58693967017288295</c:v>
                    </c:pt>
                    <c:pt idx="6541">
                      <c:v>0.58647151595033198</c:v>
                    </c:pt>
                    <c:pt idx="6542">
                      <c:v>0.59697432826948205</c:v>
                    </c:pt>
                    <c:pt idx="6543">
                      <c:v>0.59425279709488099</c:v>
                    </c:pt>
                    <c:pt idx="6544">
                      <c:v>0.59935214708467799</c:v>
                    </c:pt>
                    <c:pt idx="6545">
                      <c:v>0.60228042200245302</c:v>
                    </c:pt>
                    <c:pt idx="6546">
                      <c:v>0.60026523468182402</c:v>
                    </c:pt>
                    <c:pt idx="6547">
                      <c:v>0.59667993921904405</c:v>
                    </c:pt>
                    <c:pt idx="6548">
                      <c:v>0.59795860321156202</c:v>
                    </c:pt>
                    <c:pt idx="6549">
                      <c:v>0.59086608734169099</c:v>
                    </c:pt>
                    <c:pt idx="6550">
                      <c:v>0.59164784847361396</c:v>
                    </c:pt>
                    <c:pt idx="6551">
                      <c:v>0.59339912164811504</c:v>
                    </c:pt>
                    <c:pt idx="6552">
                      <c:v>0.58839533350796103</c:v>
                    </c:pt>
                    <c:pt idx="6553">
                      <c:v>0.59075647653170404</c:v>
                    </c:pt>
                    <c:pt idx="6554">
                      <c:v>0.59108291948932301</c:v>
                    </c:pt>
                    <c:pt idx="6555">
                      <c:v>0.59446600542743899</c:v>
                    </c:pt>
                    <c:pt idx="6556">
                      <c:v>0.55754664522804498</c:v>
                    </c:pt>
                    <c:pt idx="6557">
                      <c:v>0.569615529672854</c:v>
                    </c:pt>
                    <c:pt idx="6558">
                      <c:v>0.57123211040043798</c:v>
                    </c:pt>
                    <c:pt idx="6559">
                      <c:v>0.58109392753766798</c:v>
                    </c:pt>
                    <c:pt idx="6560">
                      <c:v>0.57322802706816001</c:v>
                    </c:pt>
                    <c:pt idx="6561">
                      <c:v>0.57589173253558001</c:v>
                    </c:pt>
                    <c:pt idx="6562">
                      <c:v>0.57845404720406601</c:v>
                    </c:pt>
                    <c:pt idx="6563">
                      <c:v>0.57852441435227697</c:v>
                    </c:pt>
                    <c:pt idx="6564">
                      <c:v>0.58126586082670995</c:v>
                    </c:pt>
                    <c:pt idx="6565">
                      <c:v>0.57223722292385304</c:v>
                    </c:pt>
                    <c:pt idx="6566">
                      <c:v>0.57058546835236201</c:v>
                    </c:pt>
                    <c:pt idx="6567">
                      <c:v>0.56891076743851898</c:v>
                    </c:pt>
                    <c:pt idx="6568">
                      <c:v>0.55183242541828004</c:v>
                    </c:pt>
                    <c:pt idx="6569">
                      <c:v>0.54991951269680495</c:v>
                    </c:pt>
                    <c:pt idx="6570">
                      <c:v>0.55106458646673695</c:v>
                    </c:pt>
                    <c:pt idx="6571">
                      <c:v>0.54990481120089496</c:v>
                    </c:pt>
                    <c:pt idx="6572">
                      <c:v>0.55499568536782196</c:v>
                    </c:pt>
                    <c:pt idx="6573">
                      <c:v>0.55124403067769501</c:v>
                    </c:pt>
                    <c:pt idx="6574">
                      <c:v>0.55542439949613698</c:v>
                    </c:pt>
                    <c:pt idx="6575">
                      <c:v>0.54029793666596804</c:v>
                    </c:pt>
                    <c:pt idx="6576">
                      <c:v>0.54524727919349403</c:v>
                    </c:pt>
                    <c:pt idx="6577">
                      <c:v>0.53842665424803104</c:v>
                    </c:pt>
                    <c:pt idx="6578">
                      <c:v>0.54677587601711597</c:v>
                    </c:pt>
                    <c:pt idx="6579">
                      <c:v>0.56209859458480105</c:v>
                    </c:pt>
                    <c:pt idx="6580">
                      <c:v>0.56566097980268204</c:v>
                    </c:pt>
                    <c:pt idx="6581">
                      <c:v>0.56696105533969599</c:v>
                    </c:pt>
                    <c:pt idx="6582">
                      <c:v>0.56666801906875697</c:v>
                    </c:pt>
                    <c:pt idx="6583">
                      <c:v>0.562737801092275</c:v>
                    </c:pt>
                    <c:pt idx="6584">
                      <c:v>0.56761846840209496</c:v>
                    </c:pt>
                    <c:pt idx="6585">
                      <c:v>0.57199556338938995</c:v>
                    </c:pt>
                    <c:pt idx="6586">
                      <c:v>0.57000234437169395</c:v>
                    </c:pt>
                    <c:pt idx="6587">
                      <c:v>0.57414227561173303</c:v>
                    </c:pt>
                    <c:pt idx="6588">
                      <c:v>0.58387844458778704</c:v>
                    </c:pt>
                    <c:pt idx="6589">
                      <c:v>0.58835431997302201</c:v>
                    </c:pt>
                    <c:pt idx="6590">
                      <c:v>0.59250082229505996</c:v>
                    </c:pt>
                    <c:pt idx="6591">
                      <c:v>0.59445272160957296</c:v>
                    </c:pt>
                    <c:pt idx="6592">
                      <c:v>0.59122210507314299</c:v>
                    </c:pt>
                    <c:pt idx="6593">
                      <c:v>0.56834362506486602</c:v>
                    </c:pt>
                    <c:pt idx="6594">
                      <c:v>0.580945826294201</c:v>
                    </c:pt>
                    <c:pt idx="6595">
                      <c:v>0.58490756205938599</c:v>
                    </c:pt>
                    <c:pt idx="6596">
                      <c:v>0.57601904833353301</c:v>
                    </c:pt>
                    <c:pt idx="6597">
                      <c:v>0.56164553508139703</c:v>
                    </c:pt>
                    <c:pt idx="6598">
                      <c:v>0.55594618597337797</c:v>
                    </c:pt>
                    <c:pt idx="6599">
                      <c:v>0.56385603393844697</c:v>
                    </c:pt>
                    <c:pt idx="6600">
                      <c:v>0.57497163521212302</c:v>
                    </c:pt>
                    <c:pt idx="6601">
                      <c:v>0.56688597227515003</c:v>
                    </c:pt>
                    <c:pt idx="6602">
                      <c:v>0.56024234788497496</c:v>
                    </c:pt>
                    <c:pt idx="6603">
                      <c:v>0.57056061139847003</c:v>
                    </c:pt>
                    <c:pt idx="6604">
                      <c:v>0.57957317648171502</c:v>
                    </c:pt>
                    <c:pt idx="6605">
                      <c:v>0.58145493814192395</c:v>
                    </c:pt>
                    <c:pt idx="6606">
                      <c:v>0.58190415902577497</c:v>
                    </c:pt>
                    <c:pt idx="6607">
                      <c:v>0.57908595173004995</c:v>
                    </c:pt>
                    <c:pt idx="6608">
                      <c:v>0.58960973231445302</c:v>
                    </c:pt>
                    <c:pt idx="6609">
                      <c:v>0.59113742832535499</c:v>
                    </c:pt>
                    <c:pt idx="6610">
                      <c:v>0.59892647942342203</c:v>
                    </c:pt>
                    <c:pt idx="6611">
                      <c:v>0.59638166551586802</c:v>
                    </c:pt>
                    <c:pt idx="6612">
                      <c:v>0.60270269442375901</c:v>
                    </c:pt>
                    <c:pt idx="6613">
                      <c:v>0.59580601549344903</c:v>
                    </c:pt>
                    <c:pt idx="6614">
                      <c:v>0.60066948216249205</c:v>
                    </c:pt>
                    <c:pt idx="6615">
                      <c:v>0.60610772283501502</c:v>
                    </c:pt>
                    <c:pt idx="6616">
                      <c:v>0.608044636254644</c:v>
                    </c:pt>
                    <c:pt idx="6617">
                      <c:v>0.59824428841754396</c:v>
                    </c:pt>
                    <c:pt idx="6618">
                      <c:v>0.59483158869998298</c:v>
                    </c:pt>
                    <c:pt idx="6619">
                      <c:v>0.59205108362899905</c:v>
                    </c:pt>
                    <c:pt idx="6620">
                      <c:v>0.57909453044306303</c:v>
                    </c:pt>
                    <c:pt idx="6621">
                      <c:v>0.56951175627848805</c:v>
                    </c:pt>
                    <c:pt idx="6622">
                      <c:v>0.55975127236114397</c:v>
                    </c:pt>
                    <c:pt idx="6623">
                      <c:v>0.57164642117539499</c:v>
                    </c:pt>
                    <c:pt idx="6624">
                      <c:v>0.57491336762485401</c:v>
                    </c:pt>
                    <c:pt idx="6625">
                      <c:v>0.56922614422394602</c:v>
                    </c:pt>
                    <c:pt idx="6626">
                      <c:v>0.56908578462093795</c:v>
                    </c:pt>
                    <c:pt idx="6627">
                      <c:v>0.56982440412042901</c:v>
                    </c:pt>
                    <c:pt idx="6628">
                      <c:v>0.56535241552693405</c:v>
                    </c:pt>
                    <c:pt idx="6629">
                      <c:v>0.57104725153875302</c:v>
                    </c:pt>
                    <c:pt idx="6630">
                      <c:v>0.57546911078306595</c:v>
                    </c:pt>
                    <c:pt idx="6631">
                      <c:v>0.56447137618691601</c:v>
                    </c:pt>
                    <c:pt idx="6632">
                      <c:v>0.55861297724290604</c:v>
                    </c:pt>
                    <c:pt idx="6633">
                      <c:v>0.55654305545312499</c:v>
                    </c:pt>
                    <c:pt idx="6634">
                      <c:v>0.55603302756055095</c:v>
                    </c:pt>
                    <c:pt idx="6635">
                      <c:v>0.56661048465404495</c:v>
                    </c:pt>
                    <c:pt idx="6636">
                      <c:v>0.58997519077217497</c:v>
                    </c:pt>
                    <c:pt idx="6637">
                      <c:v>0.59270618930715502</c:v>
                    </c:pt>
                    <c:pt idx="6638">
                      <c:v>0.58364314709559595</c:v>
                    </c:pt>
                    <c:pt idx="6639">
                      <c:v>0.57956883884811905</c:v>
                    </c:pt>
                    <c:pt idx="6640">
                      <c:v>0.57624488396746099</c:v>
                    </c:pt>
                    <c:pt idx="6641">
                      <c:v>0.57908642748664596</c:v>
                    </c:pt>
                    <c:pt idx="6642">
                      <c:v>0.58854320084595702</c:v>
                    </c:pt>
                    <c:pt idx="6643">
                      <c:v>0.58075591394881398</c:v>
                    </c:pt>
                    <c:pt idx="6644">
                      <c:v>0.584588369668539</c:v>
                    </c:pt>
                    <c:pt idx="6645">
                      <c:v>0.58242661899842496</c:v>
                    </c:pt>
                    <c:pt idx="6646">
                      <c:v>0.58323279345935097</c:v>
                    </c:pt>
                    <c:pt idx="6647">
                      <c:v>0.58375318738425097</c:v>
                    </c:pt>
                    <c:pt idx="6648">
                      <c:v>0.58156533074654704</c:v>
                    </c:pt>
                    <c:pt idx="6649">
                      <c:v>0.58025779879380401</c:v>
                    </c:pt>
                    <c:pt idx="6650">
                      <c:v>0.59297240100008997</c:v>
                    </c:pt>
                    <c:pt idx="6651">
                      <c:v>0.58338751958141799</c:v>
                    </c:pt>
                    <c:pt idx="6652">
                      <c:v>0.58662591886689597</c:v>
                    </c:pt>
                    <c:pt idx="6653">
                      <c:v>0.60021049631594903</c:v>
                    </c:pt>
                    <c:pt idx="6654">
                      <c:v>0.60768697964358398</c:v>
                    </c:pt>
                    <c:pt idx="6655">
                      <c:v>0.59969239080428804</c:v>
                    </c:pt>
                    <c:pt idx="6656">
                      <c:v>0.58830848045876705</c:v>
                    </c:pt>
                    <c:pt idx="6657">
                      <c:v>0.58760761925937599</c:v>
                    </c:pt>
                    <c:pt idx="6658">
                      <c:v>0.58893937368887195</c:v>
                    </c:pt>
                    <c:pt idx="6659">
                      <c:v>0.58202767174963099</c:v>
                    </c:pt>
                    <c:pt idx="6660">
                      <c:v>0.58556354965499202</c:v>
                    </c:pt>
                    <c:pt idx="6661">
                      <c:v>0.59030470739303198</c:v>
                    </c:pt>
                    <c:pt idx="6662">
                      <c:v>0.58837091831292898</c:v>
                    </c:pt>
                    <c:pt idx="6663">
                      <c:v>0.59035959442502295</c:v>
                    </c:pt>
                    <c:pt idx="6664">
                      <c:v>0.58101547311533797</c:v>
                    </c:pt>
                    <c:pt idx="6665">
                      <c:v>0.57115462895261804</c:v>
                    </c:pt>
                    <c:pt idx="6666">
                      <c:v>0.56728570824302205</c:v>
                    </c:pt>
                    <c:pt idx="6667">
                      <c:v>0.56661619402658203</c:v>
                    </c:pt>
                    <c:pt idx="6668">
                      <c:v>0.57358806865447898</c:v>
                    </c:pt>
                    <c:pt idx="6669">
                      <c:v>0.55852109247912796</c:v>
                    </c:pt>
                    <c:pt idx="6670">
                      <c:v>0.55785615156617796</c:v>
                    </c:pt>
                    <c:pt idx="6671">
                      <c:v>0.56367997592177399</c:v>
                    </c:pt>
                    <c:pt idx="6672">
                      <c:v>0.56692126926995201</c:v>
                    </c:pt>
                    <c:pt idx="6673">
                      <c:v>0.55649607138123802</c:v>
                    </c:pt>
                    <c:pt idx="6674">
                      <c:v>0.55627126212173705</c:v>
                    </c:pt>
                    <c:pt idx="6675">
                      <c:v>0.54351011486126</c:v>
                    </c:pt>
                    <c:pt idx="6676">
                      <c:v>0.54128203157905996</c:v>
                    </c:pt>
                    <c:pt idx="6677">
                      <c:v>0.54404333858099696</c:v>
                    </c:pt>
                    <c:pt idx="6678">
                      <c:v>0.54726988822191103</c:v>
                    </c:pt>
                    <c:pt idx="6679">
                      <c:v>0.54438735584288001</c:v>
                    </c:pt>
                    <c:pt idx="6680">
                      <c:v>0.53583057184992799</c:v>
                    </c:pt>
                    <c:pt idx="6681">
                      <c:v>0.53656031339349397</c:v>
                    </c:pt>
                    <c:pt idx="6682">
                      <c:v>0.56342648996367195</c:v>
                    </c:pt>
                    <c:pt idx="6683">
                      <c:v>0.556374435477475</c:v>
                    </c:pt>
                    <c:pt idx="6684">
                      <c:v>0.51686867341102305</c:v>
                    </c:pt>
                    <c:pt idx="6685">
                      <c:v>0.498522796938003</c:v>
                    </c:pt>
                    <c:pt idx="6686">
                      <c:v>0.50100064608989903</c:v>
                    </c:pt>
                    <c:pt idx="6687">
                      <c:v>0.50378787423614502</c:v>
                    </c:pt>
                    <c:pt idx="6688">
                      <c:v>0.509961507404882</c:v>
                    </c:pt>
                    <c:pt idx="6689">
                      <c:v>0.50981039847575005</c:v>
                    </c:pt>
                    <c:pt idx="6690">
                      <c:v>0.51986948344442896</c:v>
                    </c:pt>
                    <c:pt idx="6691">
                      <c:v>0.52277820479721604</c:v>
                    </c:pt>
                    <c:pt idx="6692">
                      <c:v>0.52569348410416805</c:v>
                    </c:pt>
                    <c:pt idx="6693">
                      <c:v>0.52411823519932499</c:v>
                    </c:pt>
                    <c:pt idx="6694">
                      <c:v>0.52889756765706897</c:v>
                    </c:pt>
                    <c:pt idx="6695">
                      <c:v>0.50742180604599296</c:v>
                    </c:pt>
                    <c:pt idx="6696">
                      <c:v>0.510044805658871</c:v>
                    </c:pt>
                    <c:pt idx="6697">
                      <c:v>0.49694317143469002</c:v>
                    </c:pt>
                    <c:pt idx="6698">
                      <c:v>0.49531717263878799</c:v>
                    </c:pt>
                    <c:pt idx="6699">
                      <c:v>0.489976200137266</c:v>
                    </c:pt>
                    <c:pt idx="6700">
                      <c:v>0.49628364311261097</c:v>
                    </c:pt>
                    <c:pt idx="6701">
                      <c:v>0.50190998219375504</c:v>
                    </c:pt>
                    <c:pt idx="6702">
                      <c:v>0.49433948966588898</c:v>
                    </c:pt>
                    <c:pt idx="6703">
                      <c:v>0.47610648488672203</c:v>
                    </c:pt>
                    <c:pt idx="6704">
                      <c:v>0.48243639785397802</c:v>
                    </c:pt>
                    <c:pt idx="6705">
                      <c:v>0.48622775943595598</c:v>
                    </c:pt>
                    <c:pt idx="6706">
                      <c:v>0.48493865390172702</c:v>
                    </c:pt>
                    <c:pt idx="6707">
                      <c:v>0.49075670801654298</c:v>
                    </c:pt>
                    <c:pt idx="6708">
                      <c:v>0.48802599601424701</c:v>
                    </c:pt>
                    <c:pt idx="6709">
                      <c:v>0.48735391647569798</c:v>
                    </c:pt>
                    <c:pt idx="6710">
                      <c:v>0.49526446118021999</c:v>
                    </c:pt>
                    <c:pt idx="6711">
                      <c:v>0.49771681825679698</c:v>
                    </c:pt>
                    <c:pt idx="6712">
                      <c:v>0.49703620892863998</c:v>
                    </c:pt>
                    <c:pt idx="6713">
                      <c:v>0.51029412651999995</c:v>
                    </c:pt>
                    <c:pt idx="6714">
                      <c:v>0.52493210297289505</c:v>
                    </c:pt>
                    <c:pt idx="6715">
                      <c:v>0.531041445669722</c:v>
                    </c:pt>
                    <c:pt idx="6716">
                      <c:v>0.53811852243637504</c:v>
                    </c:pt>
                    <c:pt idx="6717">
                      <c:v>0.54458493553374099</c:v>
                    </c:pt>
                    <c:pt idx="6718">
                      <c:v>0.55310570424920003</c:v>
                    </c:pt>
                    <c:pt idx="6719">
                      <c:v>0.549005628294162</c:v>
                    </c:pt>
                    <c:pt idx="6720">
                      <c:v>0.54118566463302897</c:v>
                    </c:pt>
                    <c:pt idx="6721">
                      <c:v>0.53519305411119</c:v>
                    </c:pt>
                    <c:pt idx="6722">
                      <c:v>0.53101718422732003</c:v>
                    </c:pt>
                    <c:pt idx="6723">
                      <c:v>0.53514162555129496</c:v>
                    </c:pt>
                    <c:pt idx="6724">
                      <c:v>0.53572006606912503</c:v>
                    </c:pt>
                    <c:pt idx="6725">
                      <c:v>0.53025787996324203</c:v>
                    </c:pt>
                    <c:pt idx="6726">
                      <c:v>0.53119625920256996</c:v>
                    </c:pt>
                    <c:pt idx="6727">
                      <c:v>0.53033120775238896</c:v>
                    </c:pt>
                    <c:pt idx="6728">
                      <c:v>0.51900301705931295</c:v>
                    </c:pt>
                    <c:pt idx="6729">
                      <c:v>0.52218408696273499</c:v>
                    </c:pt>
                    <c:pt idx="6730">
                      <c:v>0.52570166313580902</c:v>
                    </c:pt>
                    <c:pt idx="6731">
                      <c:v>0.52813408974571197</c:v>
                    </c:pt>
                    <c:pt idx="6732">
                      <c:v>0.532800841682191</c:v>
                    </c:pt>
                    <c:pt idx="6733">
                      <c:v>0.531357553226253</c:v>
                    </c:pt>
                    <c:pt idx="6734">
                      <c:v>0.53632578901661199</c:v>
                    </c:pt>
                    <c:pt idx="6735">
                      <c:v>0.53579015622825799</c:v>
                    </c:pt>
                    <c:pt idx="6736">
                      <c:v>0.53612624555741495</c:v>
                    </c:pt>
                    <c:pt idx="6737">
                      <c:v>0.53924026715949702</c:v>
                    </c:pt>
                    <c:pt idx="6738">
                      <c:v>0.53343234600880196</c:v>
                    </c:pt>
                    <c:pt idx="6739">
                      <c:v>0.51070187812461798</c:v>
                    </c:pt>
                    <c:pt idx="6740">
                      <c:v>0.50954844121617704</c:v>
                    </c:pt>
                    <c:pt idx="6741">
                      <c:v>0.50669729346860304</c:v>
                    </c:pt>
                    <c:pt idx="6742">
                      <c:v>0.50991715515780101</c:v>
                    </c:pt>
                    <c:pt idx="6743">
                      <c:v>0.51064393768307104</c:v>
                    </c:pt>
                    <c:pt idx="6744">
                      <c:v>0.51738887910531595</c:v>
                    </c:pt>
                    <c:pt idx="6745">
                      <c:v>0.52238579969446897</c:v>
                    </c:pt>
                    <c:pt idx="6746">
                      <c:v>0.51913962277386005</c:v>
                    </c:pt>
                    <c:pt idx="6747">
                      <c:v>0.489928859192513</c:v>
                    </c:pt>
                    <c:pt idx="6748">
                      <c:v>0.47417322608466</c:v>
                    </c:pt>
                    <c:pt idx="6749">
                      <c:v>0.468335121125384</c:v>
                    </c:pt>
                    <c:pt idx="6750">
                      <c:v>0.47158134502528998</c:v>
                    </c:pt>
                    <c:pt idx="6751">
                      <c:v>0.45882017843282902</c:v>
                    </c:pt>
                    <c:pt idx="6752">
                      <c:v>0.46573739418073901</c:v>
                    </c:pt>
                    <c:pt idx="6753">
                      <c:v>0.464967919203983</c:v>
                    </c:pt>
                    <c:pt idx="6754">
                      <c:v>0.471723457063421</c:v>
                    </c:pt>
                    <c:pt idx="6755">
                      <c:v>0.47633897623611299</c:v>
                    </c:pt>
                    <c:pt idx="6756">
                      <c:v>0.473970420782517</c:v>
                    </c:pt>
                    <c:pt idx="6757">
                      <c:v>0.47391165358910498</c:v>
                    </c:pt>
                    <c:pt idx="6758">
                      <c:v>0.48741311248757002</c:v>
                    </c:pt>
                    <c:pt idx="6759">
                      <c:v>0.48387384926425298</c:v>
                    </c:pt>
                    <c:pt idx="6760">
                      <c:v>0.487161682023874</c:v>
                    </c:pt>
                    <c:pt idx="6761">
                      <c:v>0.49182663568695001</c:v>
                    </c:pt>
                    <c:pt idx="6762">
                      <c:v>0.498562758011875</c:v>
                    </c:pt>
                    <c:pt idx="6763">
                      <c:v>0.50421002040710405</c:v>
                    </c:pt>
                    <c:pt idx="6764">
                      <c:v>0.49927832252750098</c:v>
                    </c:pt>
                    <c:pt idx="6765">
                      <c:v>0.50249997951793401</c:v>
                    </c:pt>
                    <c:pt idx="6766">
                      <c:v>0.49744925994359601</c:v>
                    </c:pt>
                    <c:pt idx="6767">
                      <c:v>0.50816333016525095</c:v>
                    </c:pt>
                    <c:pt idx="6768">
                      <c:v>0.52601958481311095</c:v>
                    </c:pt>
                    <c:pt idx="6769">
                      <c:v>0.53427680116251897</c:v>
                    </c:pt>
                    <c:pt idx="6770">
                      <c:v>0.54427994158401005</c:v>
                    </c:pt>
                    <c:pt idx="6771">
                      <c:v>0.54125251384350404</c:v>
                    </c:pt>
                    <c:pt idx="6772">
                      <c:v>0.54771301550361895</c:v>
                    </c:pt>
                    <c:pt idx="6773">
                      <c:v>0.53441851120002104</c:v>
                    </c:pt>
                    <c:pt idx="6774">
                      <c:v>0.52036644001392796</c:v>
                    </c:pt>
                    <c:pt idx="6775">
                      <c:v>0.50555109288101296</c:v>
                    </c:pt>
                    <c:pt idx="6776">
                      <c:v>0.50602241421684802</c:v>
                    </c:pt>
                    <c:pt idx="6777">
                      <c:v>0.52067423342713604</c:v>
                    </c:pt>
                    <c:pt idx="6778">
                      <c:v>0.52852987253898298</c:v>
                    </c:pt>
                    <c:pt idx="6779">
                      <c:v>0.54315161806579204</c:v>
                    </c:pt>
                    <c:pt idx="6780">
                      <c:v>0.54471683571732898</c:v>
                    </c:pt>
                    <c:pt idx="6781">
                      <c:v>0.55500861331096096</c:v>
                    </c:pt>
                    <c:pt idx="6782">
                      <c:v>0.591800600388247</c:v>
                    </c:pt>
                    <c:pt idx="6783">
                      <c:v>0.60433612605860598</c:v>
                    </c:pt>
                    <c:pt idx="6784">
                      <c:v>0.591641918013732</c:v>
                    </c:pt>
                    <c:pt idx="6785">
                      <c:v>0.62509939045317897</c:v>
                    </c:pt>
                    <c:pt idx="6786">
                      <c:v>0.58554910155732898</c:v>
                    </c:pt>
                    <c:pt idx="6787">
                      <c:v>0.57422051965727805</c:v>
                    </c:pt>
                    <c:pt idx="6788">
                      <c:v>0.55369696171603</c:v>
                    </c:pt>
                    <c:pt idx="6789">
                      <c:v>0.55916002784239205</c:v>
                    </c:pt>
                    <c:pt idx="6790">
                      <c:v>0.56181318794142099</c:v>
                    </c:pt>
                    <c:pt idx="6791">
                      <c:v>0.56682053835618496</c:v>
                    </c:pt>
                    <c:pt idx="6792">
                      <c:v>0.56660187192548905</c:v>
                    </c:pt>
                    <c:pt idx="6793">
                      <c:v>0.56567042552563496</c:v>
                    </c:pt>
                    <c:pt idx="6794">
                      <c:v>0.56385565023772199</c:v>
                    </c:pt>
                    <c:pt idx="6795">
                      <c:v>0.56946967301461504</c:v>
                    </c:pt>
                    <c:pt idx="6796">
                      <c:v>0.57002444322416002</c:v>
                    </c:pt>
                    <c:pt idx="6797">
                      <c:v>0.564239328932719</c:v>
                    </c:pt>
                    <c:pt idx="6798">
                      <c:v>0.56168746936523595</c:v>
                    </c:pt>
                    <c:pt idx="6799">
                      <c:v>0.54656196991769201</c:v>
                    </c:pt>
                    <c:pt idx="6800">
                      <c:v>0.53845152714301003</c:v>
                    </c:pt>
                    <c:pt idx="6801">
                      <c:v>0.54364492295573097</c:v>
                    </c:pt>
                    <c:pt idx="6802">
                      <c:v>0.54958934860492803</c:v>
                    </c:pt>
                    <c:pt idx="6803">
                      <c:v>0.54920689097243003</c:v>
                    </c:pt>
                    <c:pt idx="6804">
                      <c:v>0.55273895233358705</c:v>
                    </c:pt>
                    <c:pt idx="6805">
                      <c:v>0.55161822651328596</c:v>
                    </c:pt>
                    <c:pt idx="6806">
                      <c:v>0.554114446236048</c:v>
                    </c:pt>
                    <c:pt idx="6807">
                      <c:v>0.55308654405643598</c:v>
                    </c:pt>
                    <c:pt idx="6808">
                      <c:v>0.51330082439875002</c:v>
                    </c:pt>
                    <c:pt idx="6809">
                      <c:v>0.49829094442757699</c:v>
                    </c:pt>
                    <c:pt idx="6810">
                      <c:v>0.50471907062365595</c:v>
                    </c:pt>
                    <c:pt idx="6811">
                      <c:v>0.50823515582346301</c:v>
                    </c:pt>
                    <c:pt idx="6812">
                      <c:v>0.51220143595118395</c:v>
                    </c:pt>
                    <c:pt idx="6813">
                      <c:v>0.51835644546183302</c:v>
                    </c:pt>
                    <c:pt idx="6814">
                      <c:v>0.52579972638069405</c:v>
                    </c:pt>
                    <c:pt idx="6815">
                      <c:v>0.529077533840415</c:v>
                    </c:pt>
                    <c:pt idx="6816">
                      <c:v>0.50912730873775802</c:v>
                    </c:pt>
                    <c:pt idx="6817">
                      <c:v>0.50301263626426396</c:v>
                    </c:pt>
                    <c:pt idx="6818">
                      <c:v>0.50173810841521305</c:v>
                    </c:pt>
                    <c:pt idx="6819">
                      <c:v>0.50466798792315803</c:v>
                    </c:pt>
                    <c:pt idx="6820">
                      <c:v>0.50182263584643405</c:v>
                    </c:pt>
                    <c:pt idx="6821">
                      <c:v>0.51527481233685901</c:v>
                    </c:pt>
                    <c:pt idx="6822">
                      <c:v>0.51508385051995298</c:v>
                    </c:pt>
                    <c:pt idx="6823">
                      <c:v>0.52064290306399696</c:v>
                    </c:pt>
                    <c:pt idx="6824">
                      <c:v>0.51683990839371097</c:v>
                    </c:pt>
                    <c:pt idx="6825">
                      <c:v>0.52340293118940395</c:v>
                    </c:pt>
                    <c:pt idx="6826">
                      <c:v>0.52439939234455102</c:v>
                    </c:pt>
                    <c:pt idx="6827">
                      <c:v>0.526011330029313</c:v>
                    </c:pt>
                    <c:pt idx="6828">
                      <c:v>0.52896734117287103</c:v>
                    </c:pt>
                    <c:pt idx="6829">
                      <c:v>0.52635660295681497</c:v>
                    </c:pt>
                    <c:pt idx="6830">
                      <c:v>0.52457959170007595</c:v>
                    </c:pt>
                    <c:pt idx="6831">
                      <c:v>0.52723159172371303</c:v>
                    </c:pt>
                    <c:pt idx="6832">
                      <c:v>0.53172831608471505</c:v>
                    </c:pt>
                    <c:pt idx="6833">
                      <c:v>0.53272206491535301</c:v>
                    </c:pt>
                    <c:pt idx="6834">
                      <c:v>0.53223302962858599</c:v>
                    </c:pt>
                    <c:pt idx="6835">
                      <c:v>0.52621635187451099</c:v>
                    </c:pt>
                    <c:pt idx="6836">
                      <c:v>0.519128643175501</c:v>
                    </c:pt>
                    <c:pt idx="6837">
                      <c:v>0.50493353784793404</c:v>
                    </c:pt>
                    <c:pt idx="6838">
                      <c:v>0.49700904693423598</c:v>
                    </c:pt>
                    <c:pt idx="6839">
                      <c:v>0.49616737699546498</c:v>
                    </c:pt>
                    <c:pt idx="6840">
                      <c:v>0.49748165342349498</c:v>
                    </c:pt>
                    <c:pt idx="6841">
                      <c:v>0.49996863531805502</c:v>
                    </c:pt>
                    <c:pt idx="6842">
                      <c:v>0.496970663431966</c:v>
                    </c:pt>
                    <c:pt idx="6843">
                      <c:v>0.50131188888796996</c:v>
                    </c:pt>
                    <c:pt idx="6844">
                      <c:v>0.49634757852304501</c:v>
                    </c:pt>
                    <c:pt idx="6845">
                      <c:v>0.495040012383198</c:v>
                    </c:pt>
                    <c:pt idx="6846">
                      <c:v>0.49395570699784702</c:v>
                    </c:pt>
                    <c:pt idx="6847">
                      <c:v>0.49266450482851998</c:v>
                    </c:pt>
                    <c:pt idx="6848">
                      <c:v>0.49641682808427001</c:v>
                    </c:pt>
                    <c:pt idx="6849">
                      <c:v>0.49661058763210097</c:v>
                    </c:pt>
                    <c:pt idx="6850">
                      <c:v>0.50389711999839704</c:v>
                    </c:pt>
                    <c:pt idx="6851">
                      <c:v>0.516221941428884</c:v>
                    </c:pt>
                    <c:pt idx="6852">
                      <c:v>0.529535682876344</c:v>
                    </c:pt>
                    <c:pt idx="6853">
                      <c:v>0.52017644439449195</c:v>
                    </c:pt>
                    <c:pt idx="6854">
                      <c:v>0.511873863624978</c:v>
                    </c:pt>
                    <c:pt idx="6855">
                      <c:v>0.516488502363605</c:v>
                    </c:pt>
                    <c:pt idx="6856">
                      <c:v>0.50460322811429403</c:v>
                    </c:pt>
                    <c:pt idx="6857">
                      <c:v>0.50190192694614399</c:v>
                    </c:pt>
                    <c:pt idx="6858">
                      <c:v>0.49888096219973899</c:v>
                    </c:pt>
                    <c:pt idx="6859">
                      <c:v>0.50072430095312903</c:v>
                    </c:pt>
                    <c:pt idx="6860">
                      <c:v>0.49924706380682299</c:v>
                    </c:pt>
                    <c:pt idx="6861">
                      <c:v>0.49851038984532398</c:v>
                    </c:pt>
                    <c:pt idx="6862">
                      <c:v>0.49846596210057498</c:v>
                    </c:pt>
                    <c:pt idx="6863">
                      <c:v>0.48292868746526302</c:v>
                    </c:pt>
                    <c:pt idx="6864">
                      <c:v>0.47962814299437601</c:v>
                    </c:pt>
                    <c:pt idx="6865">
                      <c:v>0.477220052243224</c:v>
                    </c:pt>
                    <c:pt idx="6866">
                      <c:v>0.47733585352722602</c:v>
                    </c:pt>
                    <c:pt idx="6867">
                      <c:v>0.47708506189446898</c:v>
                    </c:pt>
                    <c:pt idx="6868">
                      <c:v>0.48075859289572698</c:v>
                    </c:pt>
                    <c:pt idx="6869">
                      <c:v>0.49331172025418002</c:v>
                    </c:pt>
                    <c:pt idx="6870">
                      <c:v>0.49503347806155301</c:v>
                    </c:pt>
                    <c:pt idx="6871">
                      <c:v>0.48754749376954298</c:v>
                    </c:pt>
                    <c:pt idx="6872">
                      <c:v>0.49658770523311002</c:v>
                    </c:pt>
                    <c:pt idx="6873">
                      <c:v>0.48454236471260698</c:v>
                    </c:pt>
                    <c:pt idx="6874">
                      <c:v>0.47568505219108498</c:v>
                    </c:pt>
                    <c:pt idx="6875">
                      <c:v>0.47604588517331697</c:v>
                    </c:pt>
                    <c:pt idx="6876">
                      <c:v>0.481022007277493</c:v>
                    </c:pt>
                    <c:pt idx="6877">
                      <c:v>0.46588254091813702</c:v>
                    </c:pt>
                    <c:pt idx="6878">
                      <c:v>0.466087882970601</c:v>
                    </c:pt>
                    <c:pt idx="6879">
                      <c:v>0.461764622106211</c:v>
                    </c:pt>
                    <c:pt idx="6880">
                      <c:v>0.445732882905713</c:v>
                    </c:pt>
                    <c:pt idx="6881">
                      <c:v>0.44176781769895401</c:v>
                    </c:pt>
                    <c:pt idx="6882">
                      <c:v>0.43815243105587498</c:v>
                    </c:pt>
                    <c:pt idx="6883">
                      <c:v>0.43813283758253002</c:v>
                    </c:pt>
                    <c:pt idx="6884">
                      <c:v>0.44150323459551399</c:v>
                    </c:pt>
                    <c:pt idx="6885">
                      <c:v>0.44567418986398499</c:v>
                    </c:pt>
                    <c:pt idx="6886">
                      <c:v>0.45269949810674398</c:v>
                    </c:pt>
                    <c:pt idx="6887">
                      <c:v>0.44172580293145403</c:v>
                    </c:pt>
                    <c:pt idx="6888">
                      <c:v>0.45637376240815802</c:v>
                    </c:pt>
                    <c:pt idx="6889">
                      <c:v>0.46887713031486</c:v>
                    </c:pt>
                    <c:pt idx="6890">
                      <c:v>0.45857500542155999</c:v>
                    </c:pt>
                    <c:pt idx="6891">
                      <c:v>0.45807929687125198</c:v>
                    </c:pt>
                    <c:pt idx="6892">
                      <c:v>0.457264799185576</c:v>
                    </c:pt>
                    <c:pt idx="6893">
                      <c:v>0.45754377249953398</c:v>
                    </c:pt>
                    <c:pt idx="6894">
                      <c:v>0.45901567135338101</c:v>
                    </c:pt>
                    <c:pt idx="6895">
                      <c:v>0.46899563006817202</c:v>
                    </c:pt>
                    <c:pt idx="6896">
                      <c:v>0.47471414946861001</c:v>
                    </c:pt>
                    <c:pt idx="6897">
                      <c:v>0.48026000310351202</c:v>
                    </c:pt>
                    <c:pt idx="6898">
                      <c:v>0.48060075868128699</c:v>
                    </c:pt>
                    <c:pt idx="6899">
                      <c:v>0.485242318420403</c:v>
                    </c:pt>
                    <c:pt idx="6900">
                      <c:v>0.48165295325083002</c:v>
                    </c:pt>
                    <c:pt idx="6901">
                      <c:v>0.47750451721725001</c:v>
                    </c:pt>
                    <c:pt idx="6902">
                      <c:v>0.46353571738937699</c:v>
                    </c:pt>
                    <c:pt idx="6903">
                      <c:v>0.45934496890021198</c:v>
                    </c:pt>
                    <c:pt idx="6904">
                      <c:v>0.46457436004577102</c:v>
                    </c:pt>
                    <c:pt idx="6905">
                      <c:v>0.47108283922821498</c:v>
                    </c:pt>
                    <c:pt idx="6906">
                      <c:v>0.46475043343552103</c:v>
                    </c:pt>
                    <c:pt idx="6907">
                      <c:v>0.47990970239202502</c:v>
                    </c:pt>
                    <c:pt idx="6908">
                      <c:v>0.48565346939487197</c:v>
                    </c:pt>
                    <c:pt idx="6909">
                      <c:v>0.48373816276042397</c:v>
                    </c:pt>
                    <c:pt idx="6910">
                      <c:v>0.48062146684283402</c:v>
                    </c:pt>
                    <c:pt idx="6911">
                      <c:v>0.48896578760621501</c:v>
                    </c:pt>
                    <c:pt idx="6912">
                      <c:v>0.48405800271433802</c:v>
                    </c:pt>
                    <c:pt idx="6913">
                      <c:v>0.491722878552739</c:v>
                    </c:pt>
                    <c:pt idx="6914">
                      <c:v>0.49527948444404801</c:v>
                    </c:pt>
                    <c:pt idx="6915">
                      <c:v>0.50003447566669301</c:v>
                    </c:pt>
                    <c:pt idx="6916">
                      <c:v>0.49127036555693299</c:v>
                    </c:pt>
                    <c:pt idx="6917">
                      <c:v>0.493791445170643</c:v>
                    </c:pt>
                    <c:pt idx="6918">
                      <c:v>0.49634686008048001</c:v>
                    </c:pt>
                    <c:pt idx="6919">
                      <c:v>0.49002096255649902</c:v>
                    </c:pt>
                    <c:pt idx="6920">
                      <c:v>0.48596631735261903</c:v>
                    </c:pt>
                    <c:pt idx="6921">
                      <c:v>0.49170842365555301</c:v>
                    </c:pt>
                    <c:pt idx="6922">
                      <c:v>0.49877685201195399</c:v>
                    </c:pt>
                    <c:pt idx="6923">
                      <c:v>0.496700806408647</c:v>
                    </c:pt>
                    <c:pt idx="6924">
                      <c:v>0.49519460083399502</c:v>
                    </c:pt>
                    <c:pt idx="6925">
                      <c:v>0.49258088274135098</c:v>
                    </c:pt>
                    <c:pt idx="6926">
                      <c:v>0.49101518602170002</c:v>
                    </c:pt>
                    <c:pt idx="6927">
                      <c:v>0.480744349633003</c:v>
                    </c:pt>
                    <c:pt idx="6928">
                      <c:v>0.47427386221941498</c:v>
                    </c:pt>
                    <c:pt idx="6929">
                      <c:v>0.46673257621141101</c:v>
                    </c:pt>
                    <c:pt idx="6930">
                      <c:v>0.46436889280702398</c:v>
                    </c:pt>
                    <c:pt idx="6931">
                      <c:v>0.47345816690114101</c:v>
                    </c:pt>
                    <c:pt idx="6932">
                      <c:v>0.469473668879623</c:v>
                    </c:pt>
                    <c:pt idx="6933">
                      <c:v>0.46854557144666598</c:v>
                    </c:pt>
                    <c:pt idx="6934">
                      <c:v>0.456173066288246</c:v>
                    </c:pt>
                    <c:pt idx="6935">
                      <c:v>0.45457662780216002</c:v>
                    </c:pt>
                    <c:pt idx="6936">
                      <c:v>0.46151308072601899</c:v>
                    </c:pt>
                    <c:pt idx="6937">
                      <c:v>0.46338893691827998</c:v>
                    </c:pt>
                    <c:pt idx="6938">
                      <c:v>0.46218737911385499</c:v>
                    </c:pt>
                    <c:pt idx="6939">
                      <c:v>0.45322558190791901</c:v>
                    </c:pt>
                    <c:pt idx="6940">
                      <c:v>0.427650120014897</c:v>
                    </c:pt>
                    <c:pt idx="6941">
                      <c:v>0.42984136697089598</c:v>
                    </c:pt>
                    <c:pt idx="6942">
                      <c:v>0.43499893741372903</c:v>
                    </c:pt>
                    <c:pt idx="6943">
                      <c:v>0.43516022779460301</c:v>
                    </c:pt>
                    <c:pt idx="6944">
                      <c:v>0.43878817251616398</c:v>
                    </c:pt>
                    <c:pt idx="6945">
                      <c:v>0.440894467597303</c:v>
                    </c:pt>
                    <c:pt idx="6946">
                      <c:v>0.44346753476198902</c:v>
                    </c:pt>
                    <c:pt idx="6947">
                      <c:v>0.445194957054662</c:v>
                    </c:pt>
                    <c:pt idx="6948">
                      <c:v>0.44575237857431299</c:v>
                    </c:pt>
                    <c:pt idx="6949">
                      <c:v>0.44945249006140198</c:v>
                    </c:pt>
                    <c:pt idx="6950">
                      <c:v>0.45279688343017799</c:v>
                    </c:pt>
                    <c:pt idx="6951">
                      <c:v>0.44636636984947697</c:v>
                    </c:pt>
                    <c:pt idx="6952">
                      <c:v>0.45000815772828801</c:v>
                    </c:pt>
                    <c:pt idx="6953">
                      <c:v>0.45307752270291901</c:v>
                    </c:pt>
                    <c:pt idx="6954">
                      <c:v>0.45240324350094302</c:v>
                    </c:pt>
                    <c:pt idx="6955">
                      <c:v>0.44549413284957901</c:v>
                    </c:pt>
                    <c:pt idx="6956">
                      <c:v>0.442048938033681</c:v>
                    </c:pt>
                    <c:pt idx="6957">
                      <c:v>0.44317541107347802</c:v>
                    </c:pt>
                    <c:pt idx="6958">
                      <c:v>0.44295220029876498</c:v>
                    </c:pt>
                    <c:pt idx="6959">
                      <c:v>0.43160850602543799</c:v>
                    </c:pt>
                    <c:pt idx="6960">
                      <c:v>0.42679939555177598</c:v>
                    </c:pt>
                    <c:pt idx="6961">
                      <c:v>0.42341536179266598</c:v>
                    </c:pt>
                    <c:pt idx="6962">
                      <c:v>0.42822191231647899</c:v>
                    </c:pt>
                    <c:pt idx="6963">
                      <c:v>0.42623762747943</c:v>
                    </c:pt>
                    <c:pt idx="6964">
                      <c:v>0.42565761389843798</c:v>
                    </c:pt>
                    <c:pt idx="6965">
                      <c:v>0.43079818845754098</c:v>
                    </c:pt>
                    <c:pt idx="6966">
                      <c:v>0.42572566014141699</c:v>
                    </c:pt>
                    <c:pt idx="6967">
                      <c:v>0.43053783097057302</c:v>
                    </c:pt>
                    <c:pt idx="6968">
                      <c:v>0.43188097437752199</c:v>
                    </c:pt>
                    <c:pt idx="6969">
                      <c:v>0.43346644045329602</c:v>
                    </c:pt>
                    <c:pt idx="6970">
                      <c:v>0.43841581766501397</c:v>
                    </c:pt>
                    <c:pt idx="6971">
                      <c:v>0.44762178605011299</c:v>
                    </c:pt>
                    <c:pt idx="6972">
                      <c:v>0.43909825559417498</c:v>
                    </c:pt>
                    <c:pt idx="6973">
                      <c:v>0.43996221589011503</c:v>
                    </c:pt>
                    <c:pt idx="6974">
                      <c:v>0.45199295852983701</c:v>
                    </c:pt>
                    <c:pt idx="6975">
                      <c:v>0.46348367085693898</c:v>
                    </c:pt>
                    <c:pt idx="6976">
                      <c:v>0.48902653784244599</c:v>
                    </c:pt>
                    <c:pt idx="6977">
                      <c:v>0.50473133827639605</c:v>
                    </c:pt>
                    <c:pt idx="6978">
                      <c:v>0.49420462246437002</c:v>
                    </c:pt>
                    <c:pt idx="6979">
                      <c:v>0.49631033975497202</c:v>
                    </c:pt>
                    <c:pt idx="6980">
                      <c:v>0.49159836350896402</c:v>
                    </c:pt>
                    <c:pt idx="6981">
                      <c:v>0.49854000830255601</c:v>
                    </c:pt>
                    <c:pt idx="6982">
                      <c:v>0.49620011292934502</c:v>
                    </c:pt>
                    <c:pt idx="6983">
                      <c:v>0.45520516245641102</c:v>
                    </c:pt>
                    <c:pt idx="6984">
                      <c:v>0.47009521548657601</c:v>
                    </c:pt>
                    <c:pt idx="6985">
                      <c:v>0.47269511531094</c:v>
                    </c:pt>
                    <c:pt idx="6986">
                      <c:v>0.468015222099045</c:v>
                    </c:pt>
                    <c:pt idx="6987">
                      <c:v>0.46327555243614899</c:v>
                    </c:pt>
                    <c:pt idx="6988">
                      <c:v>0.46618094580993402</c:v>
                    </c:pt>
                    <c:pt idx="6989">
                      <c:v>0.47066817625659502</c:v>
                    </c:pt>
                    <c:pt idx="6990">
                      <c:v>0.46975666004646199</c:v>
                    </c:pt>
                    <c:pt idx="6991">
                      <c:v>0.46581038246093998</c:v>
                    </c:pt>
                    <c:pt idx="6992">
                      <c:v>0.45612913358107798</c:v>
                    </c:pt>
                    <c:pt idx="6993">
                      <c:v>0.46054782991912502</c:v>
                    </c:pt>
                    <c:pt idx="6994">
                      <c:v>0.46148759517080201</c:v>
                    </c:pt>
                    <c:pt idx="6995">
                      <c:v>0.45219996425081199</c:v>
                    </c:pt>
                    <c:pt idx="6996">
                      <c:v>0.461494366603521</c:v>
                    </c:pt>
                    <c:pt idx="6997">
                      <c:v>0.45362169585759998</c:v>
                    </c:pt>
                    <c:pt idx="6998">
                      <c:v>0.45383879910777303</c:v>
                    </c:pt>
                    <c:pt idx="6999">
                      <c:v>0.487288847645721</c:v>
                    </c:pt>
                    <c:pt idx="7000">
                      <c:v>0.48643723313154502</c:v>
                    </c:pt>
                    <c:pt idx="7001">
                      <c:v>0.47061878978826199</c:v>
                    </c:pt>
                    <c:pt idx="7002">
                      <c:v>0.48616338907427398</c:v>
                    </c:pt>
                    <c:pt idx="7003">
                      <c:v>0.48045557111558701</c:v>
                    </c:pt>
                    <c:pt idx="7004">
                      <c:v>0.47817335499557601</c:v>
                    </c:pt>
                    <c:pt idx="7005">
                      <c:v>0.477739295099392</c:v>
                    </c:pt>
                    <c:pt idx="7006">
                      <c:v>0.469101431635152</c:v>
                    </c:pt>
                    <c:pt idx="7007">
                      <c:v>0.472523768052449</c:v>
                    </c:pt>
                    <c:pt idx="7008">
                      <c:v>0.47251746904790898</c:v>
                    </c:pt>
                    <c:pt idx="7009">
                      <c:v>0.46809442732972201</c:v>
                    </c:pt>
                    <c:pt idx="7010">
                      <c:v>0.47860029855277803</c:v>
                    </c:pt>
                    <c:pt idx="7011">
                      <c:v>0.47654684323618901</c:v>
                    </c:pt>
                    <c:pt idx="7012">
                      <c:v>0.47173809984533799</c:v>
                    </c:pt>
                    <c:pt idx="7013">
                      <c:v>0.48090892781650602</c:v>
                    </c:pt>
                    <c:pt idx="7014">
                      <c:v>0.48227128982770701</c:v>
                    </c:pt>
                    <c:pt idx="7015">
                      <c:v>0.48054042922746898</c:v>
                    </c:pt>
                    <c:pt idx="7016">
                      <c:v>0.47671218467892701</c:v>
                    </c:pt>
                    <c:pt idx="7017">
                      <c:v>0.47072294451475599</c:v>
                    </c:pt>
                    <c:pt idx="7018">
                      <c:v>0.47192554605491099</c:v>
                    </c:pt>
                    <c:pt idx="7019">
                      <c:v>0.47222570528330099</c:v>
                    </c:pt>
                    <c:pt idx="7020">
                      <c:v>0.47153317753937402</c:v>
                    </c:pt>
                    <c:pt idx="7021">
                      <c:v>0.47424900379546198</c:v>
                    </c:pt>
                    <c:pt idx="7022">
                      <c:v>0.46901612059377401</c:v>
                    </c:pt>
                    <c:pt idx="7023">
                      <c:v>0.46004991981064502</c:v>
                    </c:pt>
                    <c:pt idx="7024">
                      <c:v>0.469412848104173</c:v>
                    </c:pt>
                    <c:pt idx="7025">
                      <c:v>0.47890967915472799</c:v>
                    </c:pt>
                    <c:pt idx="7026">
                      <c:v>0.46770137121935501</c:v>
                    </c:pt>
                    <c:pt idx="7027">
                      <c:v>0.46204243796920502</c:v>
                    </c:pt>
                    <c:pt idx="7028">
                      <c:v>0.463711074505881</c:v>
                    </c:pt>
                    <c:pt idx="7029">
                      <c:v>0.462795521633865</c:v>
                    </c:pt>
                    <c:pt idx="7030">
                      <c:v>0.45435926802816801</c:v>
                    </c:pt>
                    <c:pt idx="7031">
                      <c:v>0.45089929629412301</c:v>
                    </c:pt>
                    <c:pt idx="7032">
                      <c:v>0.44030518350222903</c:v>
                    </c:pt>
                    <c:pt idx="7033">
                      <c:v>0.43840431323523599</c:v>
                    </c:pt>
                    <c:pt idx="7034">
                      <c:v>0.44035691523548498</c:v>
                    </c:pt>
                    <c:pt idx="7035">
                      <c:v>0.44213173785312998</c:v>
                    </c:pt>
                    <c:pt idx="7036">
                      <c:v>0.44772462623328901</c:v>
                    </c:pt>
                    <c:pt idx="7037">
                      <c:v>0.44438845297792101</c:v>
                    </c:pt>
                    <c:pt idx="7038">
                      <c:v>0.445745269962733</c:v>
                    </c:pt>
                    <c:pt idx="7039">
                      <c:v>0.43909188983589298</c:v>
                    </c:pt>
                    <c:pt idx="7040">
                      <c:v>0.448572547776799</c:v>
                    </c:pt>
                    <c:pt idx="7041">
                      <c:v>0.44744570925222998</c:v>
                    </c:pt>
                    <c:pt idx="7042">
                      <c:v>0.45197736275146</c:v>
                    </c:pt>
                    <c:pt idx="7043">
                      <c:v>0.455192114185835</c:v>
                    </c:pt>
                    <c:pt idx="7044">
                      <c:v>0.45681431904590403</c:v>
                    </c:pt>
                    <c:pt idx="7045">
                      <c:v>0.45147682673190198</c:v>
                    </c:pt>
                    <c:pt idx="7046">
                      <c:v>0.45169121024207398</c:v>
                    </c:pt>
                    <c:pt idx="7047">
                      <c:v>0.45506499393797001</c:v>
                    </c:pt>
                    <c:pt idx="7048">
                      <c:v>0.46140852865127902</c:v>
                    </c:pt>
                    <c:pt idx="7049">
                      <c:v>0.45313095043424201</c:v>
                    </c:pt>
                    <c:pt idx="7050">
                      <c:v>0.45037059346781599</c:v>
                    </c:pt>
                    <c:pt idx="7051">
                      <c:v>0.44614416404220902</c:v>
                    </c:pt>
                    <c:pt idx="7052">
                      <c:v>0.445826344094296</c:v>
                    </c:pt>
                    <c:pt idx="7053">
                      <c:v>0.44600702506453799</c:v>
                    </c:pt>
                    <c:pt idx="7054">
                      <c:v>0.44692896305827701</c:v>
                    </c:pt>
                    <c:pt idx="7055">
                      <c:v>0.452170115640669</c:v>
                    </c:pt>
                    <c:pt idx="7056">
                      <c:v>0.45037872554344299</c:v>
                    </c:pt>
                    <c:pt idx="7057">
                      <c:v>0.436177564779206</c:v>
                    </c:pt>
                    <c:pt idx="7058">
                      <c:v>0.43741984726723598</c:v>
                    </c:pt>
                    <c:pt idx="7059">
                      <c:v>0.430729980768502</c:v>
                    </c:pt>
                    <c:pt idx="7060">
                      <c:v>0.42105032077417298</c:v>
                    </c:pt>
                    <c:pt idx="7061">
                      <c:v>0.42484881770684502</c:v>
                    </c:pt>
                    <c:pt idx="7062">
                      <c:v>0.41928465298277101</c:v>
                    </c:pt>
                    <c:pt idx="7063">
                      <c:v>0.42233102251328702</c:v>
                    </c:pt>
                    <c:pt idx="7064">
                      <c:v>0.43232321262982898</c:v>
                    </c:pt>
                    <c:pt idx="7065">
                      <c:v>0.43610640872797701</c:v>
                    </c:pt>
                    <c:pt idx="7066">
                      <c:v>0.44148507544187798</c:v>
                    </c:pt>
                    <c:pt idx="7067">
                      <c:v>0.444398304309428</c:v>
                    </c:pt>
                    <c:pt idx="7068">
                      <c:v>0.44867079447427999</c:v>
                    </c:pt>
                    <c:pt idx="7069">
                      <c:v>0.44295040654623902</c:v>
                    </c:pt>
                    <c:pt idx="7070">
                      <c:v>0.44354210513939102</c:v>
                    </c:pt>
                    <c:pt idx="7071">
                      <c:v>0.43778172147897698</c:v>
                    </c:pt>
                    <c:pt idx="7072">
                      <c:v>0.437872921765044</c:v>
                    </c:pt>
                    <c:pt idx="7073">
                      <c:v>0.438514427942788</c:v>
                    </c:pt>
                    <c:pt idx="7074">
                      <c:v>0.43712099603685101</c:v>
                    </c:pt>
                    <c:pt idx="7075">
                      <c:v>0.43379147955082697</c:v>
                    </c:pt>
                    <c:pt idx="7076">
                      <c:v>0.43513781018694497</c:v>
                    </c:pt>
                    <c:pt idx="7077">
                      <c:v>0.43715294015878298</c:v>
                    </c:pt>
                    <c:pt idx="7078">
                      <c:v>0.44164138917790102</c:v>
                    </c:pt>
                    <c:pt idx="7079">
                      <c:v>0.44434882387021302</c:v>
                    </c:pt>
                    <c:pt idx="7080">
                      <c:v>0.44775789621944601</c:v>
                    </c:pt>
                    <c:pt idx="7081">
                      <c:v>0.45486422173910801</c:v>
                    </c:pt>
                    <c:pt idx="7082">
                      <c:v>0.45578865566433802</c:v>
                    </c:pt>
                    <c:pt idx="7083">
                      <c:v>0.45896915769793301</c:v>
                    </c:pt>
                    <c:pt idx="7084">
                      <c:v>0.46006437863690403</c:v>
                    </c:pt>
                    <c:pt idx="7085">
                      <c:v>0.46825376112022998</c:v>
                    </c:pt>
                    <c:pt idx="7086">
                      <c:v>0.444306903036988</c:v>
                    </c:pt>
                    <c:pt idx="7087">
                      <c:v>0.43842671877539802</c:v>
                    </c:pt>
                    <c:pt idx="7088">
                      <c:v>0.43087923643556097</c:v>
                    </c:pt>
                    <c:pt idx="7089">
                      <c:v>0.42356195971562199</c:v>
                    </c:pt>
                    <c:pt idx="7090">
                      <c:v>0.42433281729108102</c:v>
                    </c:pt>
                    <c:pt idx="7091">
                      <c:v>0.42307157436120102</c:v>
                    </c:pt>
                    <c:pt idx="7092">
                      <c:v>0.42573907043588599</c:v>
                    </c:pt>
                    <c:pt idx="7093">
                      <c:v>0.42289701271757901</c:v>
                    </c:pt>
                    <c:pt idx="7094">
                      <c:v>0.42050657841780398</c:v>
                    </c:pt>
                    <c:pt idx="7095">
                      <c:v>0.40962626664866703</c:v>
                    </c:pt>
                    <c:pt idx="7096">
                      <c:v>0.41411503602946997</c:v>
                    </c:pt>
                    <c:pt idx="7097">
                      <c:v>0.40561024220751202</c:v>
                    </c:pt>
                    <c:pt idx="7098">
                      <c:v>0.40351418992104199</c:v>
                    </c:pt>
                    <c:pt idx="7099">
                      <c:v>0.40597252889322</c:v>
                    </c:pt>
                    <c:pt idx="7100">
                      <c:v>0.417438074355795</c:v>
                    </c:pt>
                    <c:pt idx="7101">
                      <c:v>0.41794277173691002</c:v>
                    </c:pt>
                    <c:pt idx="7102">
                      <c:v>0.41736519296069502</c:v>
                    </c:pt>
                    <c:pt idx="7103">
                      <c:v>0.43278615559331901</c:v>
                    </c:pt>
                    <c:pt idx="7104">
                      <c:v>0.43341077427172398</c:v>
                    </c:pt>
                    <c:pt idx="7105">
                      <c:v>0.42150745937372702</c:v>
                    </c:pt>
                    <c:pt idx="7106">
                      <c:v>0.42570702691219903</c:v>
                    </c:pt>
                    <c:pt idx="7107">
                      <c:v>0.42325056804786998</c:v>
                    </c:pt>
                    <c:pt idx="7108">
                      <c:v>0.41786573758496698</c:v>
                    </c:pt>
                    <c:pt idx="7109">
                      <c:v>0.40906222212175503</c:v>
                    </c:pt>
                    <c:pt idx="7110">
                      <c:v>0.41194991120625402</c:v>
                    </c:pt>
                    <c:pt idx="7111">
                      <c:v>0.41389488227270099</c:v>
                    </c:pt>
                    <c:pt idx="7112">
                      <c:v>0.41409211533773599</c:v>
                    </c:pt>
                    <c:pt idx="7113">
                      <c:v>0.41598066689103902</c:v>
                    </c:pt>
                    <c:pt idx="7114">
                      <c:v>0.41081482112572099</c:v>
                    </c:pt>
                    <c:pt idx="7115">
                      <c:v>0.41104364752288802</c:v>
                    </c:pt>
                    <c:pt idx="7116">
                      <c:v>0.41296672931744399</c:v>
                    </c:pt>
                    <c:pt idx="7117">
                      <c:v>0.41427349424833798</c:v>
                    </c:pt>
                    <c:pt idx="7118">
                      <c:v>0.408418865733298</c:v>
                    </c:pt>
                    <c:pt idx="7119">
                      <c:v>0.40452608634204901</c:v>
                    </c:pt>
                    <c:pt idx="7120">
                      <c:v>0.39504413342931399</c:v>
                    </c:pt>
                    <c:pt idx="7121">
                      <c:v>0.396322382539471</c:v>
                    </c:pt>
                    <c:pt idx="7122">
                      <c:v>0.38214043487069999</c:v>
                    </c:pt>
                    <c:pt idx="7123">
                      <c:v>0.37997490414462598</c:v>
                    </c:pt>
                    <c:pt idx="7124">
                      <c:v>0.37819483225198902</c:v>
                    </c:pt>
                    <c:pt idx="7125">
                      <c:v>0.38047783088210002</c:v>
                    </c:pt>
                    <c:pt idx="7126">
                      <c:v>0.37831327390825198</c:v>
                    </c:pt>
                    <c:pt idx="7127">
                      <c:v>0.37866136638594999</c:v>
                    </c:pt>
                    <c:pt idx="7128">
                      <c:v>0.38277263135200301</c:v>
                    </c:pt>
                    <c:pt idx="7129">
                      <c:v>0.37841755074421002</c:v>
                    </c:pt>
                    <c:pt idx="7130">
                      <c:v>0.37790426035380198</c:v>
                    </c:pt>
                    <c:pt idx="7131">
                      <c:v>0.37749956760005599</c:v>
                    </c:pt>
                    <c:pt idx="7132">
                      <c:v>0.37982366389939298</c:v>
                    </c:pt>
                    <c:pt idx="7133">
                      <c:v>0.382435578545193</c:v>
                    </c:pt>
                    <c:pt idx="7134">
                      <c:v>0.38491894629338902</c:v>
                    </c:pt>
                    <c:pt idx="7135">
                      <c:v>0.38477441176752802</c:v>
                    </c:pt>
                    <c:pt idx="7136">
                      <c:v>0.39065942619925997</c:v>
                    </c:pt>
                    <c:pt idx="7137">
                      <c:v>0.39230118747797998</c:v>
                    </c:pt>
                    <c:pt idx="7138">
                      <c:v>0.386799814530218</c:v>
                    </c:pt>
                    <c:pt idx="7139">
                      <c:v>0.39148859791775098</c:v>
                    </c:pt>
                    <c:pt idx="7140">
                      <c:v>0.38871631383580002</c:v>
                    </c:pt>
                    <c:pt idx="7141">
                      <c:v>0.38631371490238298</c:v>
                    </c:pt>
                    <c:pt idx="7142">
                      <c:v>0.38408263961667799</c:v>
                    </c:pt>
                    <c:pt idx="7143">
                      <c:v>0.374709801776202</c:v>
                    </c:pt>
                    <c:pt idx="7144">
                      <c:v>0.36645291403196301</c:v>
                    </c:pt>
                    <c:pt idx="7145">
                      <c:v>0.36710967749205298</c:v>
                    </c:pt>
                    <c:pt idx="7146">
                      <c:v>0.36527198463905203</c:v>
                    </c:pt>
                    <c:pt idx="7147">
                      <c:v>0.367436623616681</c:v>
                    </c:pt>
                    <c:pt idx="7148">
                      <c:v>0.36742193225623399</c:v>
                    </c:pt>
                    <c:pt idx="7149">
                      <c:v>0.37690215092325902</c:v>
                    </c:pt>
                    <c:pt idx="7150">
                      <c:v>0.38461982308610998</c:v>
                    </c:pt>
                    <c:pt idx="7151">
                      <c:v>0.38145726365704902</c:v>
                    </c:pt>
                    <c:pt idx="7152">
                      <c:v>0.37749381539655502</c:v>
                    </c:pt>
                    <c:pt idx="7153">
                      <c:v>0.37755404943597298</c:v>
                    </c:pt>
                    <c:pt idx="7154">
                      <c:v>0.37812211521919098</c:v>
                    </c:pt>
                    <c:pt idx="7155">
                      <c:v>0.38084442513844502</c:v>
                    </c:pt>
                    <c:pt idx="7156">
                      <c:v>0.37987412444726198</c:v>
                    </c:pt>
                    <c:pt idx="7157">
                      <c:v>0.38068131709355402</c:v>
                    </c:pt>
                    <c:pt idx="7158">
                      <c:v>0.37955751044814601</c:v>
                    </c:pt>
                    <c:pt idx="7159">
                      <c:v>0.38449877013261302</c:v>
                    </c:pt>
                    <c:pt idx="7160">
                      <c:v>0.38222614904013802</c:v>
                    </c:pt>
                    <c:pt idx="7161">
                      <c:v>0.38812923895565299</c:v>
                    </c:pt>
                    <c:pt idx="7162">
                      <c:v>0.39142568566540697</c:v>
                    </c:pt>
                    <c:pt idx="7163">
                      <c:v>0.39327539241020898</c:v>
                    </c:pt>
                    <c:pt idx="7164">
                      <c:v>0.39194471012029702</c:v>
                    </c:pt>
                    <c:pt idx="7165">
                      <c:v>0.38889130301160701</c:v>
                    </c:pt>
                    <c:pt idx="7166">
                      <c:v>0.38888279513896801</c:v>
                    </c:pt>
                    <c:pt idx="7167">
                      <c:v>0.38494038503149902</c:v>
                    </c:pt>
                    <c:pt idx="7168">
                      <c:v>0.38733195321474001</c:v>
                    </c:pt>
                    <c:pt idx="7169">
                      <c:v>0.38726541344161802</c:v>
                    </c:pt>
                    <c:pt idx="7170">
                      <c:v>0.38965894833134801</c:v>
                    </c:pt>
                    <c:pt idx="7171">
                      <c:v>0.39159884430459202</c:v>
                    </c:pt>
                    <c:pt idx="7172">
                      <c:v>0.39140370942755498</c:v>
                    </c:pt>
                    <c:pt idx="7173">
                      <c:v>0.387011108036309</c:v>
                    </c:pt>
                    <c:pt idx="7174">
                      <c:v>0.382766806713216</c:v>
                    </c:pt>
                    <c:pt idx="7175">
                      <c:v>0.38811573261737597</c:v>
                    </c:pt>
                    <c:pt idx="7176">
                      <c:v>0.38584701462313797</c:v>
                    </c:pt>
                    <c:pt idx="7177">
                      <c:v>0.38403169955774802</c:v>
                    </c:pt>
                    <c:pt idx="7178">
                      <c:v>0.38438541139917798</c:v>
                    </c:pt>
                    <c:pt idx="7179">
                      <c:v>0.39525080848756899</c:v>
                    </c:pt>
                    <c:pt idx="7180">
                      <c:v>0.39103517054752701</c:v>
                    </c:pt>
                    <c:pt idx="7181">
                      <c:v>0.38703620387689602</c:v>
                    </c:pt>
                    <c:pt idx="7182">
                      <c:v>0.39151663165265799</c:v>
                    </c:pt>
                    <c:pt idx="7183">
                      <c:v>0.38514023094324601</c:v>
                    </c:pt>
                    <c:pt idx="7184">
                      <c:v>0.382219825574306</c:v>
                    </c:pt>
                    <c:pt idx="7185">
                      <c:v>0.38925128549951099</c:v>
                    </c:pt>
                    <c:pt idx="7186">
                      <c:v>0.38973960347126002</c:v>
                    </c:pt>
                    <c:pt idx="7187">
                      <c:v>0.39330227383996702</c:v>
                    </c:pt>
                    <c:pt idx="7188">
                      <c:v>0.39112620628204198</c:v>
                    </c:pt>
                    <c:pt idx="7189">
                      <c:v>0.390407528950658</c:v>
                    </c:pt>
                    <c:pt idx="7190">
                      <c:v>0.37967541849873598</c:v>
                    </c:pt>
                    <c:pt idx="7191">
                      <c:v>0.37978426091897999</c:v>
                    </c:pt>
                    <c:pt idx="7192">
                      <c:v>0.37753693592158299</c:v>
                    </c:pt>
                    <c:pt idx="7193">
                      <c:v>0.383082516981748</c:v>
                    </c:pt>
                    <c:pt idx="7194">
                      <c:v>0.38589454373614102</c:v>
                    </c:pt>
                    <c:pt idx="7195">
                      <c:v>0.38947630794774701</c:v>
                    </c:pt>
                    <c:pt idx="7196">
                      <c:v>0.38860256875406801</c:v>
                    </c:pt>
                    <c:pt idx="7197">
                      <c:v>0.39600173146704798</c:v>
                    </c:pt>
                    <c:pt idx="7198">
                      <c:v>0.39627493884037002</c:v>
                    </c:pt>
                    <c:pt idx="7199">
                      <c:v>0.39840969362204498</c:v>
                    </c:pt>
                    <c:pt idx="7200">
                      <c:v>0.400465277437142</c:v>
                    </c:pt>
                    <c:pt idx="7201">
                      <c:v>0.40872954843064002</c:v>
                    </c:pt>
                    <c:pt idx="7202">
                      <c:v>0.41047336549025099</c:v>
                    </c:pt>
                    <c:pt idx="7203">
                      <c:v>0.41389300524871597</c:v>
                    </c:pt>
                    <c:pt idx="7204">
                      <c:v>0.41777386999383898</c:v>
                    </c:pt>
                    <c:pt idx="7205">
                      <c:v>0.41944683873146199</c:v>
                    </c:pt>
                    <c:pt idx="7206">
                      <c:v>0.41046961217626599</c:v>
                    </c:pt>
                    <c:pt idx="7207">
                      <c:v>0.41279401580133401</c:v>
                    </c:pt>
                    <c:pt idx="7208">
                      <c:v>0.41555945633248698</c:v>
                    </c:pt>
                    <c:pt idx="7209">
                      <c:v>0.42783591086073097</c:v>
                    </c:pt>
                    <c:pt idx="7210">
                      <c:v>0.43611722150709498</c:v>
                    </c:pt>
                    <c:pt idx="7211">
                      <c:v>0.44118888457738398</c:v>
                    </c:pt>
                    <c:pt idx="7212">
                      <c:v>0.44233793613998901</c:v>
                    </c:pt>
                    <c:pt idx="7213">
                      <c:v>0.44136089912624898</c:v>
                    </c:pt>
                    <c:pt idx="7214">
                      <c:v>0.44548414127686298</c:v>
                    </c:pt>
                    <c:pt idx="7215">
                      <c:v>0.44746117968299698</c:v>
                    </c:pt>
                    <c:pt idx="7216">
                      <c:v>0.45151115926594798</c:v>
                    </c:pt>
                    <c:pt idx="7217">
                      <c:v>0.44013683688181798</c:v>
                    </c:pt>
                    <c:pt idx="7218">
                      <c:v>0.43605181165136198</c:v>
                    </c:pt>
                    <c:pt idx="7219">
                      <c:v>0.43309198749248101</c:v>
                    </c:pt>
                    <c:pt idx="7220">
                      <c:v>0.43131821299025103</c:v>
                    </c:pt>
                    <c:pt idx="7221">
                      <c:v>0.413435272653907</c:v>
                    </c:pt>
                    <c:pt idx="7222">
                      <c:v>0.40284296311749601</c:v>
                    </c:pt>
                    <c:pt idx="7223">
                      <c:v>0.39545289225986002</c:v>
                    </c:pt>
                    <c:pt idx="7224">
                      <c:v>0.398866336004565</c:v>
                    </c:pt>
                    <c:pt idx="7225">
                      <c:v>0.39703611854383303</c:v>
                    </c:pt>
                    <c:pt idx="7226">
                      <c:v>0.39992904883417602</c:v>
                    </c:pt>
                    <c:pt idx="7227">
                      <c:v>0.40045106760672999</c:v>
                    </c:pt>
                    <c:pt idx="7228">
                      <c:v>0.40422780795423502</c:v>
                    </c:pt>
                    <c:pt idx="7229">
                      <c:v>0.40350669279385198</c:v>
                    </c:pt>
                    <c:pt idx="7230">
                      <c:v>0.40076132009278997</c:v>
                    </c:pt>
                    <c:pt idx="7231">
                      <c:v>0.40036463837955599</c:v>
                    </c:pt>
                    <c:pt idx="7232">
                      <c:v>0.40328672481602701</c:v>
                    </c:pt>
                    <c:pt idx="7233">
                      <c:v>0.403644310948237</c:v>
                    </c:pt>
                    <c:pt idx="7234">
                      <c:v>0.399685447768658</c:v>
                    </c:pt>
                    <c:pt idx="7235">
                      <c:v>0.40479495711048302</c:v>
                    </c:pt>
                    <c:pt idx="7236">
                      <c:v>0.40168513752426299</c:v>
                    </c:pt>
                    <c:pt idx="7237">
                      <c:v>0.404480764750279</c:v>
                    </c:pt>
                    <c:pt idx="7238">
                      <c:v>0.401377448213598</c:v>
                    </c:pt>
                    <c:pt idx="7239">
                      <c:v>0.39359405634810402</c:v>
                    </c:pt>
                    <c:pt idx="7240">
                      <c:v>0.40105023373207199</c:v>
                    </c:pt>
                    <c:pt idx="7241">
                      <c:v>0.405451354286331</c:v>
                    </c:pt>
                    <c:pt idx="7242">
                      <c:v>0.406242675424898</c:v>
                    </c:pt>
                    <c:pt idx="7243">
                      <c:v>0.40803443315568999</c:v>
                    </c:pt>
                    <c:pt idx="7244">
                      <c:v>0.39672566697789202</c:v>
                    </c:pt>
                    <c:pt idx="7245">
                      <c:v>0.39324426819124603</c:v>
                    </c:pt>
                    <c:pt idx="7246">
                      <c:v>0.39234216827531299</c:v>
                    </c:pt>
                    <c:pt idx="7247">
                      <c:v>0.396065405841033</c:v>
                    </c:pt>
                    <c:pt idx="7248">
                      <c:v>0.38839834725996902</c:v>
                    </c:pt>
                    <c:pt idx="7249">
                      <c:v>0.376354753721858</c:v>
                    </c:pt>
                    <c:pt idx="7250">
                      <c:v>0.36287041010509102</c:v>
                    </c:pt>
                    <c:pt idx="7251">
                      <c:v>0.37342209754225297</c:v>
                    </c:pt>
                    <c:pt idx="7252">
                      <c:v>0.37071025881409703</c:v>
                    </c:pt>
                    <c:pt idx="7253">
                      <c:v>0.375688172451631</c:v>
                    </c:pt>
                    <c:pt idx="7254">
                      <c:v>0.38296925164599499</c:v>
                    </c:pt>
                    <c:pt idx="7255">
                      <c:v>0.382768760278968</c:v>
                    </c:pt>
                    <c:pt idx="7256">
                      <c:v>0.38446768273005899</c:v>
                    </c:pt>
                    <c:pt idx="7257">
                      <c:v>0.39024243264453101</c:v>
                    </c:pt>
                    <c:pt idx="7258">
                      <c:v>0.38867570709093602</c:v>
                    </c:pt>
                    <c:pt idx="7259">
                      <c:v>0.38279829163602203</c:v>
                    </c:pt>
                    <c:pt idx="7260">
                      <c:v>0.38710250708432398</c:v>
                    </c:pt>
                    <c:pt idx="7261">
                      <c:v>0.38823941866213602</c:v>
                    </c:pt>
                    <c:pt idx="7262">
                      <c:v>0.38401914922914698</c:v>
                    </c:pt>
                    <c:pt idx="7263">
                      <c:v>0.38354519563085598</c:v>
                    </c:pt>
                    <c:pt idx="7264">
                      <c:v>0.38190189725130702</c:v>
                    </c:pt>
                    <c:pt idx="7265">
                      <c:v>0.38313863854185998</c:v>
                    </c:pt>
                    <c:pt idx="7266">
                      <c:v>0.380103565743521</c:v>
                    </c:pt>
                    <c:pt idx="7267">
                      <c:v>0.38391825955928599</c:v>
                    </c:pt>
                    <c:pt idx="7268">
                      <c:v>0.38003052316859198</c:v>
                    </c:pt>
                    <c:pt idx="7269">
                      <c:v>0.36701036153260702</c:v>
                    </c:pt>
                    <c:pt idx="7270">
                      <c:v>0.362231555461067</c:v>
                    </c:pt>
                    <c:pt idx="7271">
                      <c:v>0.35955804452166301</c:v>
                    </c:pt>
                    <c:pt idx="7272">
                      <c:v>0.36155983685358101</c:v>
                    </c:pt>
                    <c:pt idx="7273">
                      <c:v>0.37220203655957901</c:v>
                    </c:pt>
                    <c:pt idx="7274">
                      <c:v>0.37092647748962099</c:v>
                    </c:pt>
                    <c:pt idx="7275">
                      <c:v>0.370397426749832</c:v>
                    </c:pt>
                    <c:pt idx="7276">
                      <c:v>0.375225172083757</c:v>
                    </c:pt>
                    <c:pt idx="7277">
                      <c:v>0.37801138235930298</c:v>
                    </c:pt>
                    <c:pt idx="7278">
                      <c:v>0.38189980529325601</c:v>
                    </c:pt>
                    <c:pt idx="7279">
                      <c:v>0.38666594726909098</c:v>
                    </c:pt>
                    <c:pt idx="7280">
                      <c:v>0.38535088388191302</c:v>
                    </c:pt>
                    <c:pt idx="7281">
                      <c:v>0.38513005171203801</c:v>
                    </c:pt>
                    <c:pt idx="7282">
                      <c:v>0.384748930418157</c:v>
                    </c:pt>
                    <c:pt idx="7283">
                      <c:v>0.38668983877002699</c:v>
                    </c:pt>
                    <c:pt idx="7284">
                      <c:v>0.39527171742750999</c:v>
                    </c:pt>
                    <c:pt idx="7285">
                      <c:v>0.41038385006345002</c:v>
                    </c:pt>
                    <c:pt idx="7286">
                      <c:v>0.41925309736703398</c:v>
                    </c:pt>
                    <c:pt idx="7287">
                      <c:v>0.42255701045428801</c:v>
                    </c:pt>
                    <c:pt idx="7288">
                      <c:v>0.45756973666838602</c:v>
                    </c:pt>
                    <c:pt idx="7289">
                      <c:v>0.43634265276703399</c:v>
                    </c:pt>
                    <c:pt idx="7290">
                      <c:v>0.432702036276855</c:v>
                    </c:pt>
                    <c:pt idx="7291">
                      <c:v>0.43434109065359</c:v>
                    </c:pt>
                    <c:pt idx="7292">
                      <c:v>0.450298383375272</c:v>
                    </c:pt>
                    <c:pt idx="7293">
                      <c:v>0.44426717723848802</c:v>
                    </c:pt>
                    <c:pt idx="7294">
                      <c:v>0.44342548369310397</c:v>
                    </c:pt>
                    <c:pt idx="7295">
                      <c:v>0.44519414067213903</c:v>
                    </c:pt>
                    <c:pt idx="7296">
                      <c:v>0.44071767650960098</c:v>
                    </c:pt>
                    <c:pt idx="7297">
                      <c:v>0.45016157580159999</c:v>
                    </c:pt>
                    <c:pt idx="7298">
                      <c:v>0.45356015560263102</c:v>
                    </c:pt>
                    <c:pt idx="7299">
                      <c:v>0.45708983191716701</c:v>
                    </c:pt>
                    <c:pt idx="7300">
                      <c:v>0.45431120450809698</c:v>
                    </c:pt>
                    <c:pt idx="7301">
                      <c:v>0.469139117723817</c:v>
                    </c:pt>
                    <c:pt idx="7302">
                      <c:v>0.46909917213314001</c:v>
                    </c:pt>
                    <c:pt idx="7303">
                      <c:v>0.47126979585842499</c:v>
                    </c:pt>
                    <c:pt idx="7304">
                      <c:v>0.47683088212362801</c:v>
                    </c:pt>
                    <c:pt idx="7305">
                      <c:v>0.48039722201378598</c:v>
                    </c:pt>
                    <c:pt idx="7306">
                      <c:v>0.48594659629199599</c:v>
                    </c:pt>
                    <c:pt idx="7307">
                      <c:v>0.483225678930021</c:v>
                    </c:pt>
                    <c:pt idx="7308">
                      <c:v>0.48263714023437398</c:v>
                    </c:pt>
                    <c:pt idx="7309">
                      <c:v>0.47544092997987902</c:v>
                    </c:pt>
                    <c:pt idx="7310">
                      <c:v>0.47814418252014101</c:v>
                    </c:pt>
                    <c:pt idx="7311">
                      <c:v>0.48011321349569003</c:v>
                    </c:pt>
                    <c:pt idx="7312">
                      <c:v>0.49197147773744199</c:v>
                    </c:pt>
                    <c:pt idx="7313">
                      <c:v>0.48546322462347002</c:v>
                    </c:pt>
                    <c:pt idx="7314">
                      <c:v>0.48975362076083101</c:v>
                    </c:pt>
                    <c:pt idx="7315">
                      <c:v>0.48495372223519101</c:v>
                    </c:pt>
                    <c:pt idx="7316">
                      <c:v>0.47164524671462699</c:v>
                    </c:pt>
                    <c:pt idx="7317">
                      <c:v>0.47532277303569098</c:v>
                    </c:pt>
                    <c:pt idx="7318">
                      <c:v>0.47279796182464801</c:v>
                    </c:pt>
                    <c:pt idx="7319">
                      <c:v>0.48834634940411997</c:v>
                    </c:pt>
                    <c:pt idx="7320">
                      <c:v>0.49721783861475999</c:v>
                    </c:pt>
                    <c:pt idx="7321">
                      <c:v>0.48909831139611698</c:v>
                    </c:pt>
                    <c:pt idx="7322">
                      <c:v>0.50300771277049705</c:v>
                    </c:pt>
                    <c:pt idx="7323">
                      <c:v>0.49376993559430798</c:v>
                    </c:pt>
                    <c:pt idx="7324">
                      <c:v>0.49028613056089698</c:v>
                    </c:pt>
                    <c:pt idx="7325">
                      <c:v>0.48914357234084199</c:v>
                    </c:pt>
                    <c:pt idx="7326">
                      <c:v>0.488956120211053</c:v>
                    </c:pt>
                    <c:pt idx="7327">
                      <c:v>0.48288737153751599</c:v>
                    </c:pt>
                    <c:pt idx="7328">
                      <c:v>0.48253425314853798</c:v>
                    </c:pt>
                    <c:pt idx="7329">
                      <c:v>0.47683174153637098</c:v>
                    </c:pt>
                    <c:pt idx="7330">
                      <c:v>0.47963429560825499</c:v>
                    </c:pt>
                    <c:pt idx="7331">
                      <c:v>0.468353826166167</c:v>
                    </c:pt>
                    <c:pt idx="7332">
                      <c:v>0.45453490136922098</c:v>
                    </c:pt>
                    <c:pt idx="7333">
                      <c:v>0.45359607699161197</c:v>
                    </c:pt>
                    <c:pt idx="7334">
                      <c:v>0.45762561486062497</c:v>
                    </c:pt>
                    <c:pt idx="7335">
                      <c:v>0.45625528796019899</c:v>
                    </c:pt>
                    <c:pt idx="7336">
                      <c:v>0.46097548731468102</c:v>
                    </c:pt>
                    <c:pt idx="7337">
                      <c:v>0.45006913503968099</c:v>
                    </c:pt>
                    <c:pt idx="7338">
                      <c:v>0.451254197859766</c:v>
                    </c:pt>
                    <c:pt idx="7339">
                      <c:v>0.45110077383539599</c:v>
                    </c:pt>
                    <c:pt idx="7340">
                      <c:v>0.44247765163626601</c:v>
                    </c:pt>
                    <c:pt idx="7341">
                      <c:v>0.441381207158421</c:v>
                    </c:pt>
                    <c:pt idx="7342">
                      <c:v>0.43006302048720901</c:v>
                    </c:pt>
                    <c:pt idx="7343">
                      <c:v>0.42280739919344801</c:v>
                    </c:pt>
                    <c:pt idx="7344">
                      <c:v>0.418411873874035</c:v>
                    </c:pt>
                    <c:pt idx="7345">
                      <c:v>0.418122960351555</c:v>
                    </c:pt>
                    <c:pt idx="7346">
                      <c:v>0.41261828498699998</c:v>
                    </c:pt>
                    <c:pt idx="7347">
                      <c:v>0.41109779417227599</c:v>
                    </c:pt>
                    <c:pt idx="7348">
                      <c:v>0.41766448944689299</c:v>
                    </c:pt>
                    <c:pt idx="7349">
                      <c:v>0.41617004939352997</c:v>
                    </c:pt>
                    <c:pt idx="7350">
                      <c:v>0.41075724038865402</c:v>
                    </c:pt>
                    <c:pt idx="7351">
                      <c:v>0.410819867318793</c:v>
                    </c:pt>
                    <c:pt idx="7352">
                      <c:v>0.41074010873391298</c:v>
                    </c:pt>
                    <c:pt idx="7353">
                      <c:v>0.42210847244588301</c:v>
                    </c:pt>
                    <c:pt idx="7354">
                      <c:v>0.42250028402589102</c:v>
                    </c:pt>
                    <c:pt idx="7355">
                      <c:v>0.42810024497688998</c:v>
                    </c:pt>
                    <c:pt idx="7356">
                      <c:v>0.43042158988438001</c:v>
                    </c:pt>
                    <c:pt idx="7357">
                      <c:v>0.436331200398828</c:v>
                    </c:pt>
                    <c:pt idx="7358">
                      <c:v>0.43847321392023397</c:v>
                    </c:pt>
                    <c:pt idx="7359">
                      <c:v>0.443172346602068</c:v>
                    </c:pt>
                    <c:pt idx="7360">
                      <c:v>0.44447451533802901</c:v>
                    </c:pt>
                    <c:pt idx="7361">
                      <c:v>0.452909202976294</c:v>
                    </c:pt>
                    <c:pt idx="7362">
                      <c:v>0.55622199012600804</c:v>
                    </c:pt>
                    <c:pt idx="7363">
                      <c:v>0.512512151799978</c:v>
                    </c:pt>
                    <c:pt idx="7364">
                      <c:v>0.51753178829510305</c:v>
                    </c:pt>
                    <c:pt idx="7365">
                      <c:v>0.50340863780761702</c:v>
                    </c:pt>
                    <c:pt idx="7366">
                      <c:v>0.49041833607888002</c:v>
                    </c:pt>
                    <c:pt idx="7367">
                      <c:v>0.49491134754032401</c:v>
                    </c:pt>
                    <c:pt idx="7368">
                      <c:v>0.49992171839715399</c:v>
                    </c:pt>
                    <c:pt idx="7369">
                      <c:v>0.50695071598533703</c:v>
                    </c:pt>
                    <c:pt idx="7370">
                      <c:v>0.52844207816598798</c:v>
                    </c:pt>
                    <c:pt idx="7371">
                      <c:v>0.51736714315174004</c:v>
                    </c:pt>
                    <c:pt idx="7372">
                      <c:v>0.50826718028016304</c:v>
                    </c:pt>
                    <c:pt idx="7373">
                      <c:v>0.48342238130718002</c:v>
                    </c:pt>
                    <c:pt idx="7374">
                      <c:v>0.46912597807775802</c:v>
                    </c:pt>
                    <c:pt idx="7375">
                      <c:v>0.476757370186282</c:v>
                    </c:pt>
                    <c:pt idx="7376">
                      <c:v>0.48528833422770901</c:v>
                    </c:pt>
                    <c:pt idx="7377">
                      <c:v>0.49629425487961798</c:v>
                    </c:pt>
                    <c:pt idx="7378">
                      <c:v>0.49710377014291202</c:v>
                    </c:pt>
                    <c:pt idx="7379">
                      <c:v>0.50594472673297797</c:v>
                    </c:pt>
                    <c:pt idx="7380">
                      <c:v>0.50983346011980202</c:v>
                    </c:pt>
                    <c:pt idx="7381">
                      <c:v>0.52235276778918305</c:v>
                    </c:pt>
                    <c:pt idx="7382">
                      <c:v>0.51516582309113201</c:v>
                    </c:pt>
                    <c:pt idx="7383">
                      <c:v>0.52518731057207002</c:v>
                    </c:pt>
                    <c:pt idx="7384">
                      <c:v>0.52074289792784001</c:v>
                    </c:pt>
                    <c:pt idx="7385">
                      <c:v>0.52736195776877104</c:v>
                    </c:pt>
                    <c:pt idx="7386">
                      <c:v>0.52412850951494405</c:v>
                    </c:pt>
                    <c:pt idx="7387">
                      <c:v>0.53426450060141695</c:v>
                    </c:pt>
                    <c:pt idx="7388">
                      <c:v>0.52945466365142901</c:v>
                    </c:pt>
                    <c:pt idx="7389">
                      <c:v>0.53281217881347598</c:v>
                    </c:pt>
                    <c:pt idx="7390">
                      <c:v>0.52929492693114299</c:v>
                    </c:pt>
                    <c:pt idx="7391">
                      <c:v>0.51840531428356595</c:v>
                    </c:pt>
                    <c:pt idx="7392">
                      <c:v>0.51560750852863302</c:v>
                    </c:pt>
                    <c:pt idx="7393">
                      <c:v>0.499646649715838</c:v>
                    </c:pt>
                    <c:pt idx="7394">
                      <c:v>0.49723399397739099</c:v>
                    </c:pt>
                    <c:pt idx="7395">
                      <c:v>0.49622509060275899</c:v>
                    </c:pt>
                    <c:pt idx="7396">
                      <c:v>0.48943410317150399</c:v>
                    </c:pt>
                    <c:pt idx="7397">
                      <c:v>0.48258721196325099</c:v>
                    </c:pt>
                    <c:pt idx="7398">
                      <c:v>0.49891644004659402</c:v>
                    </c:pt>
                    <c:pt idx="7399">
                      <c:v>0.497046028534887</c:v>
                    </c:pt>
                    <c:pt idx="7400">
                      <c:v>0.50376206391052303</c:v>
                    </c:pt>
                    <c:pt idx="7401">
                      <c:v>0.50092396936224703</c:v>
                    </c:pt>
                    <c:pt idx="7402">
                      <c:v>0.498274309483694</c:v>
                    </c:pt>
                    <c:pt idx="7403">
                      <c:v>0.49443892120258098</c:v>
                    </c:pt>
                    <c:pt idx="7404">
                      <c:v>0.492180787258929</c:v>
                    </c:pt>
                    <c:pt idx="7405">
                      <c:v>0.49298206907941999</c:v>
                    </c:pt>
                    <c:pt idx="7406">
                      <c:v>0.48775364120583398</c:v>
                    </c:pt>
                    <c:pt idx="7407">
                      <c:v>0.49000132947499397</c:v>
                    </c:pt>
                    <c:pt idx="7408">
                      <c:v>0.49458661187797398</c:v>
                    </c:pt>
                    <c:pt idx="7409">
                      <c:v>0.49423237041034002</c:v>
                    </c:pt>
                    <c:pt idx="7410">
                      <c:v>0.49637871372339798</c:v>
                    </c:pt>
                    <c:pt idx="7411">
                      <c:v>0.49574355258479103</c:v>
                    </c:pt>
                    <c:pt idx="7412">
                      <c:v>0.49717564167387301</c:v>
                    </c:pt>
                    <c:pt idx="7413">
                      <c:v>0.50467295170389703</c:v>
                    </c:pt>
                    <c:pt idx="7414">
                      <c:v>0.52870424094204604</c:v>
                    </c:pt>
                    <c:pt idx="7415">
                      <c:v>0.53230684510326798</c:v>
                    </c:pt>
                    <c:pt idx="7416">
                      <c:v>0.52249763795764304</c:v>
                    </c:pt>
                    <c:pt idx="7417">
                      <c:v>0.53899849478829998</c:v>
                    </c:pt>
                    <c:pt idx="7418">
                      <c:v>0.53347703391369705</c:v>
                    </c:pt>
                    <c:pt idx="7419">
                      <c:v>0.53638798405578103</c:v>
                    </c:pt>
                    <c:pt idx="7420">
                      <c:v>0.54893268581525301</c:v>
                    </c:pt>
                    <c:pt idx="7421">
                      <c:v>0.54540256876249305</c:v>
                    </c:pt>
                    <c:pt idx="7422">
                      <c:v>0.54951712800079799</c:v>
                    </c:pt>
                    <c:pt idx="7423">
                      <c:v>0.55331904245837304</c:v>
                    </c:pt>
                    <c:pt idx="7424">
                      <c:v>0.54810515765670997</c:v>
                    </c:pt>
                    <c:pt idx="7425">
                      <c:v>0.54387071864913406</c:v>
                    </c:pt>
                    <c:pt idx="7426">
                      <c:v>0.54903491456724296</c:v>
                    </c:pt>
                    <c:pt idx="7427">
                      <c:v>0.53866329491324705</c:v>
                    </c:pt>
                    <c:pt idx="7428">
                      <c:v>0.54070618652040803</c:v>
                    </c:pt>
                    <c:pt idx="7429">
                      <c:v>0.54873414580913704</c:v>
                    </c:pt>
                    <c:pt idx="7430">
                      <c:v>0.54498496132922003</c:v>
                    </c:pt>
                    <c:pt idx="7431">
                      <c:v>0.54061896037868895</c:v>
                    </c:pt>
                    <c:pt idx="7432">
                      <c:v>0.535493738664649</c:v>
                    </c:pt>
                    <c:pt idx="7433">
                      <c:v>0.52526389584208699</c:v>
                    </c:pt>
                    <c:pt idx="7434">
                      <c:v>0.51831444206205102</c:v>
                    </c:pt>
                    <c:pt idx="7435">
                      <c:v>0.51362468700819597</c:v>
                    </c:pt>
                    <c:pt idx="7436">
                      <c:v>0.51072126082213898</c:v>
                    </c:pt>
                    <c:pt idx="7437">
                      <c:v>0.50501696061881396</c:v>
                    </c:pt>
                    <c:pt idx="7438">
                      <c:v>0.50029295368637094</c:v>
                    </c:pt>
                    <c:pt idx="7439">
                      <c:v>0.50314471873991495</c:v>
                    </c:pt>
                    <c:pt idx="7440">
                      <c:v>0.50513615707089599</c:v>
                    </c:pt>
                    <c:pt idx="7441">
                      <c:v>0.50201828731280096</c:v>
                    </c:pt>
                    <c:pt idx="7442">
                      <c:v>0.49671441428186502</c:v>
                    </c:pt>
                    <c:pt idx="7443">
                      <c:v>0.49883150948648403</c:v>
                    </c:pt>
                    <c:pt idx="7444">
                      <c:v>0.49797808508013902</c:v>
                    </c:pt>
                    <c:pt idx="7445">
                      <c:v>0.49646624632898101</c:v>
                    </c:pt>
                    <c:pt idx="7446">
                      <c:v>0.49497375610205602</c:v>
                    </c:pt>
                    <c:pt idx="7447">
                      <c:v>0.48646901600626002</c:v>
                    </c:pt>
                    <c:pt idx="7448">
                      <c:v>0.49270790072023202</c:v>
                    </c:pt>
                    <c:pt idx="7449">
                      <c:v>0.49147909290181302</c:v>
                    </c:pt>
                    <c:pt idx="7450">
                      <c:v>0.49703089763040498</c:v>
                    </c:pt>
                    <c:pt idx="7451">
                      <c:v>0.49597722860468602</c:v>
                    </c:pt>
                    <c:pt idx="7452">
                      <c:v>0.49198037618732199</c:v>
                    </c:pt>
                    <c:pt idx="7453">
                      <c:v>0.48929847127290099</c:v>
                    </c:pt>
                    <c:pt idx="7454">
                      <c:v>0.496985015528982</c:v>
                    </c:pt>
                    <c:pt idx="7455">
                      <c:v>0.49850332062931102</c:v>
                    </c:pt>
                    <c:pt idx="7456">
                      <c:v>0.512332287843414</c:v>
                    </c:pt>
                    <c:pt idx="7457">
                      <c:v>0.519082812373449</c:v>
                    </c:pt>
                    <c:pt idx="7458">
                      <c:v>0.523541349143265</c:v>
                    </c:pt>
                    <c:pt idx="7459">
                      <c:v>0.52317237845982201</c:v>
                    </c:pt>
                    <c:pt idx="7460">
                      <c:v>0.51354075066691796</c:v>
                    </c:pt>
                    <c:pt idx="7461">
                      <c:v>0.50516851938830099</c:v>
                    </c:pt>
                    <c:pt idx="7462">
                      <c:v>0.51911548632474103</c:v>
                    </c:pt>
                    <c:pt idx="7463">
                      <c:v>0.51334148032157101</c:v>
                    </c:pt>
                    <c:pt idx="7464">
                      <c:v>0.51489934668326898</c:v>
                    </c:pt>
                    <c:pt idx="7465">
                      <c:v>0.52688591647345595</c:v>
                    </c:pt>
                    <c:pt idx="7466">
                      <c:v>0.55037674159758498</c:v>
                    </c:pt>
                    <c:pt idx="7467">
                      <c:v>0.54481167745046599</c:v>
                    </c:pt>
                    <c:pt idx="7468">
                      <c:v>0.58030591873957904</c:v>
                    </c:pt>
                    <c:pt idx="7469">
                      <c:v>0.58274932472739405</c:v>
                    </c:pt>
                    <c:pt idx="7470">
                      <c:v>0.58421289767645701</c:v>
                    </c:pt>
                    <c:pt idx="7471">
                      <c:v>0.56479791630962894</c:v>
                    </c:pt>
                    <c:pt idx="7472">
                      <c:v>0.56719543498802305</c:v>
                    </c:pt>
                    <c:pt idx="7473">
                      <c:v>0.56094257355459098</c:v>
                    </c:pt>
                    <c:pt idx="7474">
                      <c:v>0.56661957280261799</c:v>
                    </c:pt>
                    <c:pt idx="7475">
                      <c:v>0.55737729551591797</c:v>
                    </c:pt>
                    <c:pt idx="7476">
                      <c:v>0.53516041493877797</c:v>
                    </c:pt>
                    <c:pt idx="7477">
                      <c:v>0.52478728758633997</c:v>
                    </c:pt>
                    <c:pt idx="7478">
                      <c:v>0.52862064285019805</c:v>
                    </c:pt>
                    <c:pt idx="7479">
                      <c:v>0.54675496567542603</c:v>
                    </c:pt>
                    <c:pt idx="7480">
                      <c:v>0.54974439901428795</c:v>
                    </c:pt>
                    <c:pt idx="7481">
                      <c:v>0.56390629872581499</c:v>
                    </c:pt>
                    <c:pt idx="7482">
                      <c:v>0.57283730620241702</c:v>
                    </c:pt>
                    <c:pt idx="7483">
                      <c:v>0.58981862174077604</c:v>
                    </c:pt>
                    <c:pt idx="7484">
                      <c:v>0.60743664425086297</c:v>
                    </c:pt>
                    <c:pt idx="7485">
                      <c:v>0.607734223481466</c:v>
                    </c:pt>
                    <c:pt idx="7486">
                      <c:v>0.59782768381127804</c:v>
                    </c:pt>
                    <c:pt idx="7487">
                      <c:v>0.60116464541199299</c:v>
                    </c:pt>
                    <c:pt idx="7488">
                      <c:v>0.58495938723035801</c:v>
                    </c:pt>
                    <c:pt idx="7489">
                      <c:v>0.57977788971727295</c:v>
                    </c:pt>
                    <c:pt idx="7490">
                      <c:v>0.57060161554531497</c:v>
                    </c:pt>
                    <c:pt idx="7491">
                      <c:v>0.55677101401012796</c:v>
                    </c:pt>
                    <c:pt idx="7492">
                      <c:v>0.53833902398096001</c:v>
                    </c:pt>
                    <c:pt idx="7493">
                      <c:v>0.52282963025804796</c:v>
                    </c:pt>
                    <c:pt idx="7494">
                      <c:v>0.52978499156612402</c:v>
                    </c:pt>
                    <c:pt idx="7495">
                      <c:v>0.53111828789101201</c:v>
                    </c:pt>
                    <c:pt idx="7496">
                      <c:v>0.55097559914168204</c:v>
                    </c:pt>
                    <c:pt idx="7497">
                      <c:v>0.56069928513319101</c:v>
                    </c:pt>
                    <c:pt idx="7498">
                      <c:v>0.55843013432740096</c:v>
                    </c:pt>
                    <c:pt idx="7499">
                      <c:v>0.55626754137311196</c:v>
                    </c:pt>
                    <c:pt idx="7500">
                      <c:v>0.56743058807545499</c:v>
                    </c:pt>
                    <c:pt idx="7501">
                      <c:v>0.54624974826712502</c:v>
                    </c:pt>
                    <c:pt idx="7502">
                      <c:v>0.54444689313421002</c:v>
                    </c:pt>
                    <c:pt idx="7503">
                      <c:v>0.55629073037792398</c:v>
                    </c:pt>
                    <c:pt idx="7504">
                      <c:v>0.57818325283806604</c:v>
                    </c:pt>
                    <c:pt idx="7505">
                      <c:v>0.55312258058096198</c:v>
                    </c:pt>
                    <c:pt idx="7506">
                      <c:v>0.55052985619213501</c:v>
                    </c:pt>
                    <c:pt idx="7507">
                      <c:v>0.55985480458686798</c:v>
                    </c:pt>
                    <c:pt idx="7508">
                      <c:v>0.58669831131284</c:v>
                    </c:pt>
                    <c:pt idx="7509">
                      <c:v>0.60358085329262801</c:v>
                    </c:pt>
                    <c:pt idx="7510">
                      <c:v>0.63797435651208101</c:v>
                    </c:pt>
                    <c:pt idx="7511">
                      <c:v>0.63538537645324999</c:v>
                    </c:pt>
                    <c:pt idx="7512">
                      <c:v>0.61978929220439305</c:v>
                    </c:pt>
                    <c:pt idx="7513">
                      <c:v>0.59234447548006497</c:v>
                    </c:pt>
                    <c:pt idx="7514">
                      <c:v>0.61556900563304495</c:v>
                    </c:pt>
                    <c:pt idx="7515">
                      <c:v>0.58920558266469603</c:v>
                    </c:pt>
                    <c:pt idx="7516">
                      <c:v>0.56837328901846895</c:v>
                    </c:pt>
                    <c:pt idx="7517">
                      <c:v>0.55447509919081805</c:v>
                    </c:pt>
                    <c:pt idx="7518">
                      <c:v>0.55411408696064102</c:v>
                    </c:pt>
                    <c:pt idx="7519">
                      <c:v>0.54279348338051103</c:v>
                    </c:pt>
                    <c:pt idx="7520">
                      <c:v>0.560205781694598</c:v>
                    </c:pt>
                    <c:pt idx="7521">
                      <c:v>0.55965931110136002</c:v>
                    </c:pt>
                    <c:pt idx="7522">
                      <c:v>0.56095905868231699</c:v>
                    </c:pt>
                    <c:pt idx="7523">
                      <c:v>0.55897384017725005</c:v>
                    </c:pt>
                    <c:pt idx="7524">
                      <c:v>0.55190975280212196</c:v>
                    </c:pt>
                    <c:pt idx="7525">
                      <c:v>0.55043885914497004</c:v>
                    </c:pt>
                    <c:pt idx="7526">
                      <c:v>0.55895601137888795</c:v>
                    </c:pt>
                    <c:pt idx="7527">
                      <c:v>0.54679543169293798</c:v>
                    </c:pt>
                    <c:pt idx="7528">
                      <c:v>0.55470733971076502</c:v>
                    </c:pt>
                    <c:pt idx="7529">
                      <c:v>0.54228055284607002</c:v>
                    </c:pt>
                    <c:pt idx="7530">
                      <c:v>0.55067493928802302</c:v>
                    </c:pt>
                    <c:pt idx="7531">
                      <c:v>0.54480836213944595</c:v>
                    </c:pt>
                    <c:pt idx="7532">
                      <c:v>0.51175489531809404</c:v>
                    </c:pt>
                    <c:pt idx="7533">
                      <c:v>0.51889687047389699</c:v>
                    </c:pt>
                    <c:pt idx="7534">
                      <c:v>0.50321073589245802</c:v>
                    </c:pt>
                    <c:pt idx="7535">
                      <c:v>0.49794083801698602</c:v>
                    </c:pt>
                    <c:pt idx="7536">
                      <c:v>0.50023631149192704</c:v>
                    </c:pt>
                    <c:pt idx="7537">
                      <c:v>0.49449092553609297</c:v>
                    </c:pt>
                    <c:pt idx="7538">
                      <c:v>0.51365644801753196</c:v>
                    </c:pt>
                    <c:pt idx="7539">
                      <c:v>0.521747320926083</c:v>
                    </c:pt>
                    <c:pt idx="7540">
                      <c:v>0.52674026127350904</c:v>
                    </c:pt>
                    <c:pt idx="7541">
                      <c:v>0.52359585783262597</c:v>
                    </c:pt>
                    <c:pt idx="7542">
                      <c:v>0.51630886086856398</c:v>
                    </c:pt>
                    <c:pt idx="7543">
                      <c:v>0.50338982383920805</c:v>
                    </c:pt>
                    <c:pt idx="7544">
                      <c:v>0.48485476885188999</c:v>
                    </c:pt>
                    <c:pt idx="7545">
                      <c:v>0.49394416052447898</c:v>
                    </c:pt>
                    <c:pt idx="7546">
                      <c:v>0.500326206652011</c:v>
                    </c:pt>
                    <c:pt idx="7547">
                      <c:v>0.50144448542780495</c:v>
                    </c:pt>
                    <c:pt idx="7548">
                      <c:v>0.51035939697955202</c:v>
                    </c:pt>
                    <c:pt idx="7549">
                      <c:v>0.50903007774881903</c:v>
                    </c:pt>
                    <c:pt idx="7550">
                      <c:v>0.50451807512369595</c:v>
                    </c:pt>
                    <c:pt idx="7551">
                      <c:v>0.497213609214392</c:v>
                    </c:pt>
                    <c:pt idx="7552">
                      <c:v>0.499700774042036</c:v>
                    </c:pt>
                    <c:pt idx="7553">
                      <c:v>0.49141831034572198</c:v>
                    </c:pt>
                    <c:pt idx="7554">
                      <c:v>0.48796471174073702</c:v>
                    </c:pt>
                    <c:pt idx="7555">
                      <c:v>0.48894399152177298</c:v>
                    </c:pt>
                    <c:pt idx="7556">
                      <c:v>0.48886788541788601</c:v>
                    </c:pt>
                    <c:pt idx="7557">
                      <c:v>0.49945725125430102</c:v>
                    </c:pt>
                    <c:pt idx="7558">
                      <c:v>0.49163847924554799</c:v>
                    </c:pt>
                    <c:pt idx="7559">
                      <c:v>0.48063225600484499</c:v>
                    </c:pt>
                    <c:pt idx="7560">
                      <c:v>0.48228129720191698</c:v>
                    </c:pt>
                    <c:pt idx="7561">
                      <c:v>0.48306722196150098</c:v>
                    </c:pt>
                    <c:pt idx="7562">
                      <c:v>0.48004188226566702</c:v>
                    </c:pt>
                    <c:pt idx="7563">
                      <c:v>0.48583689689310899</c:v>
                    </c:pt>
                    <c:pt idx="7564">
                      <c:v>0.48542451094785199</c:v>
                    </c:pt>
                    <c:pt idx="7565">
                      <c:v>0.47780806363825201</c:v>
                    </c:pt>
                    <c:pt idx="7566">
                      <c:v>0.48490902760619597</c:v>
                    </c:pt>
                    <c:pt idx="7567">
                      <c:v>0.467333983213712</c:v>
                    </c:pt>
                    <c:pt idx="7568">
                      <c:v>0.52579484737363102</c:v>
                    </c:pt>
                    <c:pt idx="7569">
                      <c:v>0.58126839238758699</c:v>
                    </c:pt>
                    <c:pt idx="7570">
                      <c:v>0.55962464183911997</c:v>
                    </c:pt>
                    <c:pt idx="7571">
                      <c:v>0.59448194256654696</c:v>
                    </c:pt>
                    <c:pt idx="7572">
                      <c:v>0.57862025279144702</c:v>
                    </c:pt>
                    <c:pt idx="7573">
                      <c:v>0.57459114633158404</c:v>
                    </c:pt>
                    <c:pt idx="7574">
                      <c:v>0.53835530090582995</c:v>
                    </c:pt>
                    <c:pt idx="7575">
                      <c:v>0.54986687908069098</c:v>
                    </c:pt>
                    <c:pt idx="7576">
                      <c:v>0.545962290431944</c:v>
                    </c:pt>
                    <c:pt idx="7577">
                      <c:v>0.54452459571799705</c:v>
                    </c:pt>
                    <c:pt idx="7578">
                      <c:v>0.53394859474492595</c:v>
                    </c:pt>
                    <c:pt idx="7579">
                      <c:v>0.52861336996063701</c:v>
                    </c:pt>
                    <c:pt idx="7580">
                      <c:v>0.53944038777207803</c:v>
                    </c:pt>
                    <c:pt idx="7581">
                      <c:v>0.54914579250136297</c:v>
                    </c:pt>
                    <c:pt idx="7582">
                      <c:v>0.53274243992848103</c:v>
                    </c:pt>
                    <c:pt idx="7583">
                      <c:v>0.52897634113991499</c:v>
                    </c:pt>
                    <c:pt idx="7584">
                      <c:v>0.52895858564498999</c:v>
                    </c:pt>
                    <c:pt idx="7585">
                      <c:v>0.53454362453210802</c:v>
                    </c:pt>
                    <c:pt idx="7586">
                      <c:v>0.533610672008902</c:v>
                    </c:pt>
                    <c:pt idx="7587">
                      <c:v>0.54306002669188502</c:v>
                    </c:pt>
                    <c:pt idx="7588">
                      <c:v>0.56210781502375096</c:v>
                    </c:pt>
                    <c:pt idx="7589">
                      <c:v>0.55786073100136402</c:v>
                    </c:pt>
                    <c:pt idx="7590">
                      <c:v>0.56833650485114495</c:v>
                    </c:pt>
                    <c:pt idx="7591">
                      <c:v>0.55922120004102505</c:v>
                    </c:pt>
                    <c:pt idx="7592">
                      <c:v>0.57202039928526804</c:v>
                    </c:pt>
                    <c:pt idx="7593">
                      <c:v>0.57552014815764496</c:v>
                    </c:pt>
                    <c:pt idx="7594">
                      <c:v>0.58167349690067305</c:v>
                    </c:pt>
                    <c:pt idx="7595">
                      <c:v>0.56467202149765805</c:v>
                    </c:pt>
                    <c:pt idx="7596">
                      <c:v>0.534453605271344</c:v>
                    </c:pt>
                    <c:pt idx="7597">
                      <c:v>0.52415189994456701</c:v>
                    </c:pt>
                    <c:pt idx="7598">
                      <c:v>0.55066458822516595</c:v>
                    </c:pt>
                    <c:pt idx="7599">
                      <c:v>0.57972487731703604</c:v>
                    </c:pt>
                    <c:pt idx="7600">
                      <c:v>0.57054221350286505</c:v>
                    </c:pt>
                    <c:pt idx="7601">
                      <c:v>0.58102925235826297</c:v>
                    </c:pt>
                    <c:pt idx="7602">
                      <c:v>0.57960624403208505</c:v>
                    </c:pt>
                    <c:pt idx="7603">
                      <c:v>0.616524544285867</c:v>
                    </c:pt>
                    <c:pt idx="7604">
                      <c:v>0.60357173368366601</c:v>
                    </c:pt>
                    <c:pt idx="7605">
                      <c:v>0.62723678656133397</c:v>
                    </c:pt>
                    <c:pt idx="7606">
                      <c:v>0.61656996671710196</c:v>
                    </c:pt>
                    <c:pt idx="7607">
                      <c:v>0.62820346805167704</c:v>
                    </c:pt>
                    <c:pt idx="7608">
                      <c:v>0.63620062349345097</c:v>
                    </c:pt>
                    <c:pt idx="7609">
                      <c:v>0.628859233874004</c:v>
                    </c:pt>
                    <c:pt idx="7610">
                      <c:v>0.63082353090784604</c:v>
                    </c:pt>
                    <c:pt idx="7611">
                      <c:v>0.67313876967395303</c:v>
                    </c:pt>
                    <c:pt idx="7612">
                      <c:v>0.66412370697189305</c:v>
                    </c:pt>
                    <c:pt idx="7613">
                      <c:v>0.69169869343005697</c:v>
                    </c:pt>
                    <c:pt idx="7614">
                      <c:v>0.702846803679264</c:v>
                    </c:pt>
                    <c:pt idx="7615">
                      <c:v>0.68615303341615697</c:v>
                    </c:pt>
                    <c:pt idx="7616">
                      <c:v>0.75515892446849198</c:v>
                    </c:pt>
                    <c:pt idx="7617">
                      <c:v>0.78591581537371702</c:v>
                    </c:pt>
                    <c:pt idx="7618">
                      <c:v>0.77647308993172703</c:v>
                    </c:pt>
                    <c:pt idx="7619">
                      <c:v>0.75853924276864204</c:v>
                    </c:pt>
                    <c:pt idx="7620">
                      <c:v>0.74139390745423095</c:v>
                    </c:pt>
                    <c:pt idx="7621">
                      <c:v>0.72588576662920601</c:v>
                    </c:pt>
                    <c:pt idx="7622">
                      <c:v>0.71986134933810997</c:v>
                    </c:pt>
                    <c:pt idx="7623">
                      <c:v>0.71483562596237105</c:v>
                    </c:pt>
                    <c:pt idx="7624">
                      <c:v>0.74262590648822802</c:v>
                    </c:pt>
                    <c:pt idx="7625">
                      <c:v>0.80020125039242596</c:v>
                    </c:pt>
                    <c:pt idx="7626">
                      <c:v>0.80560002868283298</c:v>
                    </c:pt>
                    <c:pt idx="7627">
                      <c:v>0.79071069572527497</c:v>
                    </c:pt>
                    <c:pt idx="7628">
                      <c:v>0.76250019107344702</c:v>
                    </c:pt>
                    <c:pt idx="7629">
                      <c:v>0.74221188015810302</c:v>
                    </c:pt>
                    <c:pt idx="7630">
                      <c:v>0.72264405620483696</c:v>
                    </c:pt>
                    <c:pt idx="7631">
                      <c:v>0.71620403896448903</c:v>
                    </c:pt>
                    <c:pt idx="7632">
                      <c:v>0.72220733799273895</c:v>
                    </c:pt>
                    <c:pt idx="7633">
                      <c:v>0.73278556929640004</c:v>
                    </c:pt>
                    <c:pt idx="7634">
                      <c:v>0.71734541887999403</c:v>
                    </c:pt>
                    <c:pt idx="7635">
                      <c:v>0.713806053370726</c:v>
                    </c:pt>
                    <c:pt idx="7636">
                      <c:v>0.70316319397152305</c:v>
                    </c:pt>
                    <c:pt idx="7637">
                      <c:v>0.67677549959153105</c:v>
                    </c:pt>
                    <c:pt idx="7638">
                      <c:v>0.69170561153387999</c:v>
                    </c:pt>
                    <c:pt idx="7639">
                      <c:v>0.68325243348934805</c:v>
                    </c:pt>
                    <c:pt idx="7640">
                      <c:v>0.66518832778578596</c:v>
                    </c:pt>
                    <c:pt idx="7641">
                      <c:v>0.67597176546063997</c:v>
                    </c:pt>
                    <c:pt idx="7642">
                      <c:v>0.66678093765393998</c:v>
                    </c:pt>
                    <c:pt idx="7643">
                      <c:v>0.66215036261208304</c:v>
                    </c:pt>
                    <c:pt idx="7644">
                      <c:v>0.64687711768252298</c:v>
                    </c:pt>
                    <c:pt idx="7645">
                      <c:v>0.65613748042913</c:v>
                    </c:pt>
                    <c:pt idx="7646">
                      <c:v>0.65587004781813996</c:v>
                    </c:pt>
                    <c:pt idx="7647">
                      <c:v>0.653282531232244</c:v>
                    </c:pt>
                    <c:pt idx="7648">
                      <c:v>0.651355405841335</c:v>
                    </c:pt>
                    <c:pt idx="7649">
                      <c:v>0.67100168911415903</c:v>
                    </c:pt>
                    <c:pt idx="7650">
                      <c:v>0.64764302135732599</c:v>
                    </c:pt>
                    <c:pt idx="7651">
                      <c:v>0.64249634874501405</c:v>
                    </c:pt>
                    <c:pt idx="7652">
                      <c:v>0.63942604167857597</c:v>
                    </c:pt>
                    <c:pt idx="7653">
                      <c:v>0.64458895776004099</c:v>
                    </c:pt>
                    <c:pt idx="7654">
                      <c:v>0.63909952953636995</c:v>
                    </c:pt>
                    <c:pt idx="7655">
                      <c:v>0.62722888307090796</c:v>
                    </c:pt>
                    <c:pt idx="7656">
                      <c:v>0.62120120853323801</c:v>
                    </c:pt>
                    <c:pt idx="7657">
                      <c:v>0.61979894143544301</c:v>
                    </c:pt>
                    <c:pt idx="7658">
                      <c:v>0.60378646555155502</c:v>
                    </c:pt>
                    <c:pt idx="7659">
                      <c:v>0.67075809948037401</c:v>
                    </c:pt>
                    <c:pt idx="7660">
                      <c:v>0.67719990943088704</c:v>
                    </c:pt>
                    <c:pt idx="7661">
                      <c:v>0.73985635067820399</c:v>
                    </c:pt>
                    <c:pt idx="7662">
                      <c:v>0.69897620661659798</c:v>
                    </c:pt>
                    <c:pt idx="7663">
                      <c:v>0.70933933685249195</c:v>
                    </c:pt>
                    <c:pt idx="7664">
                      <c:v>0.69846243212517301</c:v>
                    </c:pt>
                    <c:pt idx="7665">
                      <c:v>0.69087721674602798</c:v>
                    </c:pt>
                    <c:pt idx="7666">
                      <c:v>0.69589222215658497</c:v>
                    </c:pt>
                    <c:pt idx="7667">
                      <c:v>0.700409262141648</c:v>
                    </c:pt>
                    <c:pt idx="7668">
                      <c:v>0.74569121150950401</c:v>
                    </c:pt>
                    <c:pt idx="7669">
                      <c:v>0.783483656673164</c:v>
                    </c:pt>
                    <c:pt idx="7670">
                      <c:v>0.77352319719353202</c:v>
                    </c:pt>
                    <c:pt idx="7671">
                      <c:v>0.73459836692444902</c:v>
                    </c:pt>
                    <c:pt idx="7672">
                      <c:v>0.71903139660745496</c:v>
                    </c:pt>
                    <c:pt idx="7673">
                      <c:v>0.70212374879887196</c:v>
                    </c:pt>
                    <c:pt idx="7674">
                      <c:v>0.69513225117604704</c:v>
                    </c:pt>
                    <c:pt idx="7675">
                      <c:v>0.74592083719866098</c:v>
                    </c:pt>
                    <c:pt idx="7676">
                      <c:v>0.72531091216718402</c:v>
                    </c:pt>
                    <c:pt idx="7677">
                      <c:v>0.73700561179137003</c:v>
                    </c:pt>
                    <c:pt idx="7678">
                      <c:v>0.73957597438552902</c:v>
                    </c:pt>
                    <c:pt idx="7679">
                      <c:v>0.71775887920753101</c:v>
                    </c:pt>
                    <c:pt idx="7680">
                      <c:v>0.73072854964964895</c:v>
                    </c:pt>
                    <c:pt idx="7681">
                      <c:v>0.73360715090031403</c:v>
                    </c:pt>
                    <c:pt idx="7682">
                      <c:v>0.74170183739700002</c:v>
                    </c:pt>
                    <c:pt idx="7683">
                      <c:v>0.73785177502955401</c:v>
                    </c:pt>
                    <c:pt idx="7684">
                      <c:v>0.74719764428954305</c:v>
                    </c:pt>
                    <c:pt idx="7685">
                      <c:v>0.72901960012160205</c:v>
                    </c:pt>
                    <c:pt idx="7686">
                      <c:v>0.72401863996982896</c:v>
                    </c:pt>
                    <c:pt idx="7687">
                      <c:v>0.70359664815070999</c:v>
                    </c:pt>
                    <c:pt idx="7688">
                      <c:v>0.68899884772191999</c:v>
                    </c:pt>
                    <c:pt idx="7689">
                      <c:v>0.68820514649474596</c:v>
                    </c:pt>
                    <c:pt idx="7690">
                      <c:v>0.703669190254125</c:v>
                    </c:pt>
                    <c:pt idx="7691">
                      <c:v>0.70719165919985405</c:v>
                    </c:pt>
                    <c:pt idx="7692">
                      <c:v>0.67612128387468196</c:v>
                    </c:pt>
                    <c:pt idx="7693">
                      <c:v>0.65850902400471201</c:v>
                    </c:pt>
                    <c:pt idx="7694">
                      <c:v>0.654448927340326</c:v>
                    </c:pt>
                    <c:pt idx="7695">
                      <c:v>0.67365469426049895</c:v>
                    </c:pt>
                    <c:pt idx="7696">
                      <c:v>0.69089652792772105</c:v>
                    </c:pt>
                    <c:pt idx="7697">
                      <c:v>0.66679590020389201</c:v>
                    </c:pt>
                    <c:pt idx="7698">
                      <c:v>0.67374639318202001</c:v>
                    </c:pt>
                    <c:pt idx="7699">
                      <c:v>0.68138996798600604</c:v>
                    </c:pt>
                    <c:pt idx="7700">
                      <c:v>0.68612712654704699</c:v>
                    </c:pt>
                    <c:pt idx="7701">
                      <c:v>0.70752987048391602</c:v>
                    </c:pt>
                    <c:pt idx="7702">
                      <c:v>0.72901438784777794</c:v>
                    </c:pt>
                    <c:pt idx="7703">
                      <c:v>0.73092681570845697</c:v>
                    </c:pt>
                    <c:pt idx="7704">
                      <c:v>0.71252007068777601</c:v>
                    </c:pt>
                    <c:pt idx="7705">
                      <c:v>0.69854454740800698</c:v>
                    </c:pt>
                    <c:pt idx="7706">
                      <c:v>0.70841951025719796</c:v>
                    </c:pt>
                    <c:pt idx="7707">
                      <c:v>0.69739265455518196</c:v>
                    </c:pt>
                    <c:pt idx="7708">
                      <c:v>0.67714115551572596</c:v>
                    </c:pt>
                    <c:pt idx="7709">
                      <c:v>0.66586815391285503</c:v>
                    </c:pt>
                    <c:pt idx="7710">
                      <c:v>0.66682758997605496</c:v>
                    </c:pt>
                    <c:pt idx="7711">
                      <c:v>0.65624847249713103</c:v>
                    </c:pt>
                    <c:pt idx="7712">
                      <c:v>0.67489711530441598</c:v>
                    </c:pt>
                    <c:pt idx="7713">
                      <c:v>0.66893421357291105</c:v>
                    </c:pt>
                    <c:pt idx="7714">
                      <c:v>0.66742248584006603</c:v>
                    </c:pt>
                    <c:pt idx="7715">
                      <c:v>0.65317277222687298</c:v>
                    </c:pt>
                    <c:pt idx="7716">
                      <c:v>0.65972833756640903</c:v>
                    </c:pt>
                    <c:pt idx="7717">
                      <c:v>0.651523942194703</c:v>
                    </c:pt>
                    <c:pt idx="7718">
                      <c:v>0.64536956247206401</c:v>
                    </c:pt>
                    <c:pt idx="7719">
                      <c:v>0.64039651541164599</c:v>
                    </c:pt>
                    <c:pt idx="7720">
                      <c:v>0.64323235597292305</c:v>
                    </c:pt>
                    <c:pt idx="7721">
                      <c:v>0.63698770511129998</c:v>
                    </c:pt>
                    <c:pt idx="7722">
                      <c:v>0.62175825166836196</c:v>
                    </c:pt>
                    <c:pt idx="7723">
                      <c:v>0.63117798133580205</c:v>
                    </c:pt>
                    <c:pt idx="7724">
                      <c:v>0.59988831450910296</c:v>
                    </c:pt>
                    <c:pt idx="7725">
                      <c:v>0.58932389907647598</c:v>
                    </c:pt>
                    <c:pt idx="7726">
                      <c:v>0.56740324968408995</c:v>
                    </c:pt>
                    <c:pt idx="7727">
                      <c:v>0.57370225943504904</c:v>
                    </c:pt>
                    <c:pt idx="7728">
                      <c:v>0.549044834982923</c:v>
                    </c:pt>
                    <c:pt idx="7729">
                      <c:v>0.55312131765500905</c:v>
                    </c:pt>
                    <c:pt idx="7730">
                      <c:v>0.55060161279198505</c:v>
                    </c:pt>
                    <c:pt idx="7731">
                      <c:v>0.54687688553175395</c:v>
                    </c:pt>
                    <c:pt idx="7732">
                      <c:v>0.55903180250774398</c:v>
                    </c:pt>
                    <c:pt idx="7733">
                      <c:v>0.56940063012166597</c:v>
                    </c:pt>
                    <c:pt idx="7734">
                      <c:v>0.57020121622450304</c:v>
                    </c:pt>
                    <c:pt idx="7735">
                      <c:v>0.58074729033099903</c:v>
                    </c:pt>
                    <c:pt idx="7736">
                      <c:v>0.58237930455531295</c:v>
                    </c:pt>
                    <c:pt idx="7737">
                      <c:v>0.60520892896805201</c:v>
                    </c:pt>
                    <c:pt idx="7738">
                      <c:v>0.59081058738773795</c:v>
                    </c:pt>
                    <c:pt idx="7739">
                      <c:v>0.59492983091653295</c:v>
                    </c:pt>
                    <c:pt idx="7740">
                      <c:v>0.58738724285088295</c:v>
                    </c:pt>
                    <c:pt idx="7741">
                      <c:v>0.59682454180375599</c:v>
                    </c:pt>
                    <c:pt idx="7742">
                      <c:v>0.58060307506874198</c:v>
                    </c:pt>
                    <c:pt idx="7743">
                      <c:v>0.57799620443684296</c:v>
                    </c:pt>
                    <c:pt idx="7744">
                      <c:v>0.56872846472485294</c:v>
                    </c:pt>
                    <c:pt idx="7745">
                      <c:v>0.59404080993372799</c:v>
                    </c:pt>
                    <c:pt idx="7746">
                      <c:v>0.58129730088653897</c:v>
                    </c:pt>
                    <c:pt idx="7747">
                      <c:v>0.58742816546185495</c:v>
                    </c:pt>
                    <c:pt idx="7748">
                      <c:v>0.58087108622283001</c:v>
                    </c:pt>
                    <c:pt idx="7749">
                      <c:v>0.56447972700538795</c:v>
                    </c:pt>
                    <c:pt idx="7750">
                      <c:v>0.55087857140965901</c:v>
                    </c:pt>
                    <c:pt idx="7751">
                      <c:v>0.54510275880387105</c:v>
                    </c:pt>
                    <c:pt idx="7752">
                      <c:v>0.51155261694540599</c:v>
                    </c:pt>
                    <c:pt idx="7753">
                      <c:v>0.50322573860609199</c:v>
                    </c:pt>
                    <c:pt idx="7754">
                      <c:v>0.49589289528614999</c:v>
                    </c:pt>
                    <c:pt idx="7755">
                      <c:v>0.491452270640442</c:v>
                    </c:pt>
                    <c:pt idx="7756">
                      <c:v>0.48820369998136198</c:v>
                    </c:pt>
                    <c:pt idx="7757">
                      <c:v>0.48201980992617999</c:v>
                    </c:pt>
                    <c:pt idx="7758">
                      <c:v>0.483314652485135</c:v>
                    </c:pt>
                    <c:pt idx="7759">
                      <c:v>0.47876694877811798</c:v>
                    </c:pt>
                    <c:pt idx="7760">
                      <c:v>0.48302494121627498</c:v>
                    </c:pt>
                    <c:pt idx="7761">
                      <c:v>0.48237627498802099</c:v>
                    </c:pt>
                    <c:pt idx="7762">
                      <c:v>0.49485024220348101</c:v>
                    </c:pt>
                    <c:pt idx="7763">
                      <c:v>0.49421689101052602</c:v>
                    </c:pt>
                    <c:pt idx="7764">
                      <c:v>0.48752459031918899</c:v>
                    </c:pt>
                    <c:pt idx="7765">
                      <c:v>0.49148453871463399</c:v>
                    </c:pt>
                    <c:pt idx="7766">
                      <c:v>0.52437745415072101</c:v>
                    </c:pt>
                    <c:pt idx="7767">
                      <c:v>0.52765998226929101</c:v>
                    </c:pt>
                    <c:pt idx="7768">
                      <c:v>0.52582534997911301</c:v>
                    </c:pt>
                    <c:pt idx="7769">
                      <c:v>0.48925944417878803</c:v>
                    </c:pt>
                    <c:pt idx="7770">
                      <c:v>0.489789495457785</c:v>
                    </c:pt>
                    <c:pt idx="7771">
                      <c:v>0.48486356232378902</c:v>
                    </c:pt>
                    <c:pt idx="7772">
                      <c:v>0.48355520811568098</c:v>
                    </c:pt>
                    <c:pt idx="7773">
                      <c:v>0.48295481234385801</c:v>
                    </c:pt>
                    <c:pt idx="7774">
                      <c:v>0.482847563780126</c:v>
                    </c:pt>
                    <c:pt idx="7775">
                      <c:v>0.48253630250179502</c:v>
                    </c:pt>
                    <c:pt idx="7776">
                      <c:v>0.48372485695726503</c:v>
                    </c:pt>
                    <c:pt idx="7777">
                      <c:v>0.49828947829378201</c:v>
                    </c:pt>
                    <c:pt idx="7778">
                      <c:v>0.49317805349573102</c:v>
                    </c:pt>
                    <c:pt idx="7779">
                      <c:v>0.50183114403252504</c:v>
                    </c:pt>
                    <c:pt idx="7780">
                      <c:v>0.51398579353226004</c:v>
                    </c:pt>
                    <c:pt idx="7781">
                      <c:v>0.53735080189461204</c:v>
                    </c:pt>
                    <c:pt idx="7782">
                      <c:v>0.50784641372512196</c:v>
                    </c:pt>
                    <c:pt idx="7783">
                      <c:v>0.52093822499770404</c:v>
                    </c:pt>
                    <c:pt idx="7784">
                      <c:v>0.53703909688128004</c:v>
                    </c:pt>
                    <c:pt idx="7785">
                      <c:v>0.55764400647783097</c:v>
                    </c:pt>
                    <c:pt idx="7786">
                      <c:v>0.55141361929411004</c:v>
                    </c:pt>
                    <c:pt idx="7787">
                      <c:v>0.51860991197112005</c:v>
                    </c:pt>
                    <c:pt idx="7788">
                      <c:v>0.51939289067947603</c:v>
                    </c:pt>
                    <c:pt idx="7789">
                      <c:v>0.52605746373005002</c:v>
                    </c:pt>
                    <c:pt idx="7790">
                      <c:v>0.54389857007460296</c:v>
                    </c:pt>
                    <c:pt idx="7791">
                      <c:v>0.55793189940117904</c:v>
                    </c:pt>
                    <c:pt idx="7792">
                      <c:v>0.55092174322968201</c:v>
                    </c:pt>
                    <c:pt idx="7793">
                      <c:v>0.54710497234676803</c:v>
                    </c:pt>
                    <c:pt idx="7794">
                      <c:v>0.54841092309536199</c:v>
                    </c:pt>
                    <c:pt idx="7795">
                      <c:v>0.55356248787338902</c:v>
                    </c:pt>
                    <c:pt idx="7796">
                      <c:v>0.57264935687785501</c:v>
                    </c:pt>
                    <c:pt idx="7797">
                      <c:v>0.55718528915575904</c:v>
                    </c:pt>
                    <c:pt idx="7798">
                      <c:v>0.571051937015847</c:v>
                    </c:pt>
                    <c:pt idx="7799">
                      <c:v>0.59884317470891901</c:v>
                    </c:pt>
                    <c:pt idx="7800">
                      <c:v>0.617419433643421</c:v>
                    </c:pt>
                    <c:pt idx="7801">
                      <c:v>0.60974437436413997</c:v>
                    </c:pt>
                    <c:pt idx="7802">
                      <c:v>0.60690257412806103</c:v>
                    </c:pt>
                    <c:pt idx="7803">
                      <c:v>0.59623335561458901</c:v>
                    </c:pt>
                    <c:pt idx="7804">
                      <c:v>0.60807827714672802</c:v>
                    </c:pt>
                    <c:pt idx="7805">
                      <c:v>0.53413665690561396</c:v>
                    </c:pt>
                    <c:pt idx="7806">
                      <c:v>0.49679003584961401</c:v>
                    </c:pt>
                    <c:pt idx="7807">
                      <c:v>0.48811373598774699</c:v>
                    </c:pt>
                    <c:pt idx="7808">
                      <c:v>0.48728066460465702</c:v>
                    </c:pt>
                    <c:pt idx="7809">
                      <c:v>0.48764012736363299</c:v>
                    </c:pt>
                    <c:pt idx="7810">
                      <c:v>0.45152440640283897</c:v>
                    </c:pt>
                    <c:pt idx="7811">
                      <c:v>0.42286682516065799</c:v>
                    </c:pt>
                    <c:pt idx="7812">
                      <c:v>0.457070966337701</c:v>
                    </c:pt>
                    <c:pt idx="7813">
                      <c:v>0.447927688564077</c:v>
                    </c:pt>
                    <c:pt idx="7814">
                      <c:v>0.45531189524633597</c:v>
                    </c:pt>
                    <c:pt idx="7815">
                      <c:v>0.42014502654673203</c:v>
                    </c:pt>
                    <c:pt idx="7816">
                      <c:v>0.43221488133276798</c:v>
                    </c:pt>
                    <c:pt idx="7817">
                      <c:v>0.49214009793667801</c:v>
                    </c:pt>
                    <c:pt idx="7818">
                      <c:v>0.48264530117223098</c:v>
                    </c:pt>
                    <c:pt idx="7819">
                      <c:v>0.45698715287228298</c:v>
                    </c:pt>
                    <c:pt idx="7820">
                      <c:v>0.43722677493417</c:v>
                    </c:pt>
                    <c:pt idx="7821">
                      <c:v>0.440022269999579</c:v>
                    </c:pt>
                    <c:pt idx="7822">
                      <c:v>0.42762186759045501</c:v>
                    </c:pt>
                    <c:pt idx="7823">
                      <c:v>0.41004759530350898</c:v>
                    </c:pt>
                    <c:pt idx="7824">
                      <c:v>0.40713094878912198</c:v>
                    </c:pt>
                    <c:pt idx="7825">
                      <c:v>0.375977049673551</c:v>
                    </c:pt>
                    <c:pt idx="7826">
                      <c:v>0.378609725934203</c:v>
                    </c:pt>
                    <c:pt idx="7827">
                      <c:v>0.39397455160762601</c:v>
                    </c:pt>
                    <c:pt idx="7828">
                      <c:v>0.39699843325557799</c:v>
                    </c:pt>
                    <c:pt idx="7829">
                      <c:v>0.38960911848431701</c:v>
                    </c:pt>
                    <c:pt idx="7830">
                      <c:v>0.42346530141435301</c:v>
                    </c:pt>
                    <c:pt idx="7831">
                      <c:v>0.431080015393428</c:v>
                    </c:pt>
                    <c:pt idx="7832">
                      <c:v>0.44771239856947398</c:v>
                    </c:pt>
                    <c:pt idx="7833">
                      <c:v>0.44179813376705002</c:v>
                    </c:pt>
                    <c:pt idx="7834">
                      <c:v>0.43898019477504002</c:v>
                    </c:pt>
                    <c:pt idx="7835">
                      <c:v>0.43518221984331801</c:v>
                    </c:pt>
                    <c:pt idx="7836">
                      <c:v>0.42301316215076401</c:v>
                    </c:pt>
                    <c:pt idx="7837">
                      <c:v>0.43194716434943298</c:v>
                    </c:pt>
                    <c:pt idx="7838">
                      <c:v>0.43040084636058801</c:v>
                    </c:pt>
                    <c:pt idx="7839">
                      <c:v>0.42521176119404702</c:v>
                    </c:pt>
                    <c:pt idx="7840">
                      <c:v>0.42748420163683998</c:v>
                    </c:pt>
                    <c:pt idx="7841">
                      <c:v>0.41429477809391602</c:v>
                    </c:pt>
                    <c:pt idx="7842">
                      <c:v>0.41006456017392401</c:v>
                    </c:pt>
                    <c:pt idx="7843">
                      <c:v>0.37832982529784998</c:v>
                    </c:pt>
                    <c:pt idx="7844">
                      <c:v>0.34519700072144899</c:v>
                    </c:pt>
                    <c:pt idx="7845">
                      <c:v>0.33949605315924603</c:v>
                    </c:pt>
                    <c:pt idx="7846">
                      <c:v>0.345462278358873</c:v>
                    </c:pt>
                    <c:pt idx="7847">
                      <c:v>0.34285500573664202</c:v>
                    </c:pt>
                    <c:pt idx="7848">
                      <c:v>0.34589381661803598</c:v>
                    </c:pt>
                    <c:pt idx="7849">
                      <c:v>0.34269968980538601</c:v>
                    </c:pt>
                    <c:pt idx="7850">
                      <c:v>0.34317428152394702</c:v>
                    </c:pt>
                    <c:pt idx="7851">
                      <c:v>0.353650177225382</c:v>
                    </c:pt>
                    <c:pt idx="7852">
                      <c:v>0.37643553756829401</c:v>
                    </c:pt>
                    <c:pt idx="7853">
                      <c:v>0.40459062266884599</c:v>
                    </c:pt>
                    <c:pt idx="7854">
                      <c:v>0.4036873329865</c:v>
                    </c:pt>
                    <c:pt idx="7855">
                      <c:v>0.405301532760313</c:v>
                    </c:pt>
                    <c:pt idx="7856">
                      <c:v>0.40148086341585798</c:v>
                    </c:pt>
                    <c:pt idx="7857">
                      <c:v>0.396131976040626</c:v>
                    </c:pt>
                    <c:pt idx="7858">
                      <c:v>0.39854484527811201</c:v>
                    </c:pt>
                    <c:pt idx="7859">
                      <c:v>0.40120337761070002</c:v>
                    </c:pt>
                    <c:pt idx="7860">
                      <c:v>0.40259260179540102</c:v>
                    </c:pt>
                    <c:pt idx="7861">
                      <c:v>0.40154519121516502</c:v>
                    </c:pt>
                    <c:pt idx="7862">
                      <c:v>0.38887342466595298</c:v>
                    </c:pt>
                    <c:pt idx="7863">
                      <c:v>0.38805735470858099</c:v>
                    </c:pt>
                    <c:pt idx="7864">
                      <c:v>0.38563400438051998</c:v>
                    </c:pt>
                    <c:pt idx="7865">
                      <c:v>0.37389136375938498</c:v>
                    </c:pt>
                    <c:pt idx="7866">
                      <c:v>0.37186866262434898</c:v>
                    </c:pt>
                    <c:pt idx="7867">
                      <c:v>0.37420049531000199</c:v>
                    </c:pt>
                    <c:pt idx="7868">
                      <c:v>0.37660070113795102</c:v>
                    </c:pt>
                    <c:pt idx="7869">
                      <c:v>0.377045548358456</c:v>
                    </c:pt>
                    <c:pt idx="7870">
                      <c:v>0.37468330124035298</c:v>
                    </c:pt>
                    <c:pt idx="7871">
                      <c:v>0.37560924108156502</c:v>
                    </c:pt>
                    <c:pt idx="7872">
                      <c:v>0.37322194698325201</c:v>
                    </c:pt>
                    <c:pt idx="7873">
                      <c:v>0.368784191996471</c:v>
                    </c:pt>
                    <c:pt idx="7874">
                      <c:v>0.36928261073511698</c:v>
                    </c:pt>
                    <c:pt idx="7875">
                      <c:v>0.36122124744897699</c:v>
                    </c:pt>
                    <c:pt idx="7876">
                      <c:v>0.34050877844884703</c:v>
                    </c:pt>
                    <c:pt idx="7877">
                      <c:v>0.359048800251343</c:v>
                    </c:pt>
                    <c:pt idx="7878">
                      <c:v>0.35012866069528298</c:v>
                    </c:pt>
                    <c:pt idx="7879">
                      <c:v>0.35051209630047903</c:v>
                    </c:pt>
                    <c:pt idx="7880">
                      <c:v>0.34700581693376398</c:v>
                    </c:pt>
                    <c:pt idx="7881">
                      <c:v>0.34486887120654702</c:v>
                    </c:pt>
                    <c:pt idx="7882">
                      <c:v>0.34673640259939498</c:v>
                    </c:pt>
                    <c:pt idx="7883">
                      <c:v>0.35244639024824997</c:v>
                    </c:pt>
                    <c:pt idx="7884">
                      <c:v>0.350445213650452</c:v>
                    </c:pt>
                    <c:pt idx="7885">
                      <c:v>0.35199641616008398</c:v>
                    </c:pt>
                    <c:pt idx="7886">
                      <c:v>0.353727873007879</c:v>
                    </c:pt>
                    <c:pt idx="7887">
                      <c:v>0.360618725326735</c:v>
                    </c:pt>
                    <c:pt idx="7888">
                      <c:v>0.36426074482840398</c:v>
                    </c:pt>
                    <c:pt idx="7889">
                      <c:v>0.36840358522348099</c:v>
                    </c:pt>
                    <c:pt idx="7890">
                      <c:v>0.37237363505363702</c:v>
                    </c:pt>
                    <c:pt idx="7891">
                      <c:v>0.36932298966830401</c:v>
                    </c:pt>
                    <c:pt idx="7892">
                      <c:v>0.364955394411625</c:v>
                    </c:pt>
                    <c:pt idx="7893">
                      <c:v>0.35962444628251</c:v>
                    </c:pt>
                    <c:pt idx="7894">
                      <c:v>0.35198012821637198</c:v>
                    </c:pt>
                    <c:pt idx="7895">
                      <c:v>0.35300577512124098</c:v>
                    </c:pt>
                    <c:pt idx="7896">
                      <c:v>0.35291316253175797</c:v>
                    </c:pt>
                    <c:pt idx="7897">
                      <c:v>0.35689437437635002</c:v>
                    </c:pt>
                    <c:pt idx="7898">
                      <c:v>0.36156890838849698</c:v>
                    </c:pt>
                    <c:pt idx="7899">
                      <c:v>0.35849306659921898</c:v>
                    </c:pt>
                    <c:pt idx="7900">
                      <c:v>0.35463789555749498</c:v>
                    </c:pt>
                    <c:pt idx="7901">
                      <c:v>0.35350414102003502</c:v>
                    </c:pt>
                    <c:pt idx="7902">
                      <c:v>0.34996889393478198</c:v>
                    </c:pt>
                    <c:pt idx="7903">
                      <c:v>0.34903973520257597</c:v>
                    </c:pt>
                    <c:pt idx="7904">
                      <c:v>0.34285898493075301</c:v>
                    </c:pt>
                    <c:pt idx="7905">
                      <c:v>0.34908882151368298</c:v>
                    </c:pt>
                    <c:pt idx="7906">
                      <c:v>0.34661350483793302</c:v>
                    </c:pt>
                    <c:pt idx="7907">
                      <c:v>0.34751613596544201</c:v>
                    </c:pt>
                    <c:pt idx="7908">
                      <c:v>0.345609930802112</c:v>
                    </c:pt>
                    <c:pt idx="7909">
                      <c:v>0.34292468538120302</c:v>
                    </c:pt>
                    <c:pt idx="7910">
                      <c:v>0.34365907191196998</c:v>
                    </c:pt>
                    <c:pt idx="7911">
                      <c:v>0.34406820504213997</c:v>
                    </c:pt>
                    <c:pt idx="7912">
                      <c:v>0.33642634580832798</c:v>
                    </c:pt>
                    <c:pt idx="7913">
                      <c:v>0.331327364773713</c:v>
                    </c:pt>
                    <c:pt idx="7914">
                      <c:v>0.32809224089804701</c:v>
                    </c:pt>
                    <c:pt idx="7915">
                      <c:v>0.32565608079636699</c:v>
                    </c:pt>
                    <c:pt idx="7916">
                      <c:v>0.31884090605772503</c:v>
                    </c:pt>
                    <c:pt idx="7917">
                      <c:v>0.30713921520882798</c:v>
                    </c:pt>
                    <c:pt idx="7918">
                      <c:v>0.30032507762065203</c:v>
                    </c:pt>
                    <c:pt idx="7919">
                      <c:v>0.29940581290265</c:v>
                    </c:pt>
                    <c:pt idx="7920">
                      <c:v>0.30115705321641001</c:v>
                    </c:pt>
                    <c:pt idx="7921">
                      <c:v>0.29437126739901598</c:v>
                    </c:pt>
                    <c:pt idx="7922">
                      <c:v>0.29382070123346199</c:v>
                    </c:pt>
                    <c:pt idx="7923">
                      <c:v>0.30570737686609001</c:v>
                    </c:pt>
                    <c:pt idx="7924">
                      <c:v>0.30669406750842898</c:v>
                    </c:pt>
                    <c:pt idx="7925">
                      <c:v>0.296614665133488</c:v>
                    </c:pt>
                    <c:pt idx="7926">
                      <c:v>0.29894332236493798</c:v>
                    </c:pt>
                    <c:pt idx="7927">
                      <c:v>0.298931610210115</c:v>
                    </c:pt>
                    <c:pt idx="7928">
                      <c:v>0.3007298521283</c:v>
                    </c:pt>
                    <c:pt idx="7929">
                      <c:v>0.29734369768392199</c:v>
                    </c:pt>
                    <c:pt idx="7930">
                      <c:v>0.29196805576516599</c:v>
                    </c:pt>
                    <c:pt idx="7931">
                      <c:v>0.28182822312144101</c:v>
                    </c:pt>
                    <c:pt idx="7932">
                      <c:v>0.282879390514641</c:v>
                    </c:pt>
                    <c:pt idx="7933">
                      <c:v>0.28121383657638599</c:v>
                    </c:pt>
                    <c:pt idx="7934">
                      <c:v>0.27704321755288902</c:v>
                    </c:pt>
                    <c:pt idx="7935">
                      <c:v>0.27885776806262802</c:v>
                    </c:pt>
                    <c:pt idx="7936">
                      <c:v>0.27538651905925299</c:v>
                    </c:pt>
                    <c:pt idx="7937">
                      <c:v>0.27465811400267798</c:v>
                    </c:pt>
                    <c:pt idx="7938">
                      <c:v>0.267452868739327</c:v>
                    </c:pt>
                    <c:pt idx="7939">
                      <c:v>0.27049630219994297</c:v>
                    </c:pt>
                    <c:pt idx="7940">
                      <c:v>0.26262779165356498</c:v>
                    </c:pt>
                    <c:pt idx="7941">
                      <c:v>0.26758593152575</c:v>
                    </c:pt>
                    <c:pt idx="7942">
                      <c:v>0.26727800418685699</c:v>
                    </c:pt>
                    <c:pt idx="7943">
                      <c:v>0.25710633656933501</c:v>
                    </c:pt>
                    <c:pt idx="7944">
                      <c:v>0.256492503202089</c:v>
                    </c:pt>
                    <c:pt idx="7945">
                      <c:v>0.25301426097277102</c:v>
                    </c:pt>
                    <c:pt idx="7946">
                      <c:v>0.256371192275823</c:v>
                    </c:pt>
                    <c:pt idx="7947">
                      <c:v>0.24148465105703101</c:v>
                    </c:pt>
                    <c:pt idx="7948">
                      <c:v>0.23641243280836999</c:v>
                    </c:pt>
                    <c:pt idx="7949">
                      <c:v>0.24478693818140801</c:v>
                    </c:pt>
                    <c:pt idx="7950">
                      <c:v>0.23683026040133301</c:v>
                    </c:pt>
                    <c:pt idx="7951">
                      <c:v>0.24529656167422101</c:v>
                    </c:pt>
                    <c:pt idx="7952">
                      <c:v>0.24805255319151601</c:v>
                    </c:pt>
                    <c:pt idx="7953">
                      <c:v>0.249340790452074</c:v>
                    </c:pt>
                    <c:pt idx="7954">
                      <c:v>0.25898681173343302</c:v>
                    </c:pt>
                    <c:pt idx="7955">
                      <c:v>0.22422430133819901</c:v>
                    </c:pt>
                    <c:pt idx="7956">
                      <c:v>0.235744603310167</c:v>
                    </c:pt>
                    <c:pt idx="7957">
                      <c:v>0.23889792955319999</c:v>
                    </c:pt>
                    <c:pt idx="7958">
                      <c:v>0.23295310018270801</c:v>
                    </c:pt>
                    <c:pt idx="7959">
                      <c:v>0.241364590325536</c:v>
                    </c:pt>
                    <c:pt idx="7960">
                      <c:v>0.249094977863874</c:v>
                    </c:pt>
                    <c:pt idx="7961">
                      <c:v>0.24470213855608799</c:v>
                    </c:pt>
                    <c:pt idx="7962">
                      <c:v>0.24341332061024501</c:v>
                    </c:pt>
                    <c:pt idx="7963">
                      <c:v>0.24226128576829201</c:v>
                    </c:pt>
                    <c:pt idx="7964">
                      <c:v>0.24321640780531401</c:v>
                    </c:pt>
                    <c:pt idx="7965">
                      <c:v>0.24647074457299301</c:v>
                    </c:pt>
                    <c:pt idx="7966">
                      <c:v>0.24743949398446699</c:v>
                    </c:pt>
                    <c:pt idx="7967">
                      <c:v>0.24629703634540201</c:v>
                    </c:pt>
                    <c:pt idx="7968">
                      <c:v>0.24624220192231</c:v>
                    </c:pt>
                    <c:pt idx="7969">
                      <c:v>0.24383486877635699</c:v>
                    </c:pt>
                    <c:pt idx="7970">
                      <c:v>0.24458752179669599</c:v>
                    </c:pt>
                    <c:pt idx="7971">
                      <c:v>0.24639586910018299</c:v>
                    </c:pt>
                    <c:pt idx="7972">
                      <c:v>0.25680283502975498</c:v>
                    </c:pt>
                    <c:pt idx="7973">
                      <c:v>0.25076370529286901</c:v>
                    </c:pt>
                    <c:pt idx="7974">
                      <c:v>0.252063116156028</c:v>
                    </c:pt>
                    <c:pt idx="7975">
                      <c:v>0.25822732268113202</c:v>
                    </c:pt>
                    <c:pt idx="7976">
                      <c:v>0.25581782362350203</c:v>
                    </c:pt>
                    <c:pt idx="7977">
                      <c:v>0.25213792203739899</c:v>
                    </c:pt>
                    <c:pt idx="7978">
                      <c:v>0.254864249330227</c:v>
                    </c:pt>
                    <c:pt idx="7979">
                      <c:v>0.25255142893726501</c:v>
                    </c:pt>
                    <c:pt idx="7980">
                      <c:v>0.23732009048369401</c:v>
                    </c:pt>
                    <c:pt idx="7981">
                      <c:v>0.21872622383586601</c:v>
                    </c:pt>
                    <c:pt idx="7982">
                      <c:v>0.20600569948414099</c:v>
                    </c:pt>
                    <c:pt idx="7983">
                      <c:v>0.19658245882109099</c:v>
                    </c:pt>
                    <c:pt idx="7984">
                      <c:v>0.191009840605561</c:v>
                    </c:pt>
                    <c:pt idx="7985">
                      <c:v>0.20042930705539799</c:v>
                    </c:pt>
                    <c:pt idx="7986">
                      <c:v>0.19225964013322699</c:v>
                    </c:pt>
                    <c:pt idx="7987">
                      <c:v>0.18626543726377401</c:v>
                    </c:pt>
                    <c:pt idx="7988">
                      <c:v>0.19077662484902899</c:v>
                    </c:pt>
                    <c:pt idx="7989">
                      <c:v>0.18416020689347601</c:v>
                    </c:pt>
                    <c:pt idx="7990">
                      <c:v>0.18958275360670199</c:v>
                    </c:pt>
                    <c:pt idx="7991">
                      <c:v>0.17376334680706501</c:v>
                    </c:pt>
                    <c:pt idx="7992">
                      <c:v>0.17370558734772401</c:v>
                    </c:pt>
                    <c:pt idx="7993">
                      <c:v>0.174115427463478</c:v>
                    </c:pt>
                    <c:pt idx="7994">
                      <c:v>0.18476722923703001</c:v>
                    </c:pt>
                    <c:pt idx="7995">
                      <c:v>0.182881956638174</c:v>
                    </c:pt>
                    <c:pt idx="7996">
                      <c:v>0.18299441730563101</c:v>
                    </c:pt>
                    <c:pt idx="7997">
                      <c:v>0.17721527011645999</c:v>
                    </c:pt>
                    <c:pt idx="7998">
                      <c:v>0.17486072826497001</c:v>
                    </c:pt>
                    <c:pt idx="7999">
                      <c:v>0.167392826597696</c:v>
                    </c:pt>
                    <c:pt idx="8000">
                      <c:v>0.16796434975234201</c:v>
                    </c:pt>
                    <c:pt idx="8001">
                      <c:v>0.17754917641575199</c:v>
                    </c:pt>
                    <c:pt idx="8002">
                      <c:v>0.18885769462947</c:v>
                    </c:pt>
                    <c:pt idx="8003">
                      <c:v>0.18354393243199901</c:v>
                    </c:pt>
                    <c:pt idx="8004">
                      <c:v>0.20875569118116599</c:v>
                    </c:pt>
                    <c:pt idx="8005">
                      <c:v>0.19793683445166901</c:v>
                    </c:pt>
                    <c:pt idx="8006">
                      <c:v>0.19122911393927</c:v>
                    </c:pt>
                    <c:pt idx="8007">
                      <c:v>0.18552427575335301</c:v>
                    </c:pt>
                    <c:pt idx="8008">
                      <c:v>0.18599026581912501</c:v>
                    </c:pt>
                    <c:pt idx="8009">
                      <c:v>0.19234951742428399</c:v>
                    </c:pt>
                    <c:pt idx="8010">
                      <c:v>0.20044995227867801</c:v>
                    </c:pt>
                    <c:pt idx="8011">
                      <c:v>0.19433058818937701</c:v>
                    </c:pt>
                    <c:pt idx="8012">
                      <c:v>0.20254107904749999</c:v>
                    </c:pt>
                    <c:pt idx="8013">
                      <c:v>0.19373489663803201</c:v>
                    </c:pt>
                    <c:pt idx="8014">
                      <c:v>0.208803503242389</c:v>
                    </c:pt>
                    <c:pt idx="8015">
                      <c:v>0.201164845877083</c:v>
                    </c:pt>
                    <c:pt idx="8016">
                      <c:v>0.202106709887304</c:v>
                    </c:pt>
                    <c:pt idx="8017">
                      <c:v>0.194941872683768</c:v>
                    </c:pt>
                    <c:pt idx="8018">
                      <c:v>0.19405636791390601</c:v>
                    </c:pt>
                    <c:pt idx="8019">
                      <c:v>0.19642318130221501</c:v>
                    </c:pt>
                    <c:pt idx="8020">
                      <c:v>0.20664278601521999</c:v>
                    </c:pt>
                    <c:pt idx="8021">
                      <c:v>0.20418161610603699</c:v>
                    </c:pt>
                    <c:pt idx="8022">
                      <c:v>0.20593664053831601</c:v>
                    </c:pt>
                    <c:pt idx="8023">
                      <c:v>0.21720112437092401</c:v>
                    </c:pt>
                    <c:pt idx="8024">
                      <c:v>0.20967159624635501</c:v>
                    </c:pt>
                    <c:pt idx="8025">
                      <c:v>0.20279637250065199</c:v>
                    </c:pt>
                    <c:pt idx="8026">
                      <c:v>0.20162749716011399</c:v>
                    </c:pt>
                    <c:pt idx="8027">
                      <c:v>0.20219574767280199</c:v>
                    </c:pt>
                    <c:pt idx="8028">
                      <c:v>0.20080302830203201</c:v>
                    </c:pt>
                    <c:pt idx="8029">
                      <c:v>0.20234282224910999</c:v>
                    </c:pt>
                    <c:pt idx="8030">
                      <c:v>0.20386624432949399</c:v>
                    </c:pt>
                    <c:pt idx="8031">
                      <c:v>0.20534644666368601</c:v>
                    </c:pt>
                    <c:pt idx="8032">
                      <c:v>0.20797218531593401</c:v>
                    </c:pt>
                    <c:pt idx="8033">
                      <c:v>0.21269243975029201</c:v>
                    </c:pt>
                    <c:pt idx="8034">
                      <c:v>0.209153667429163</c:v>
                    </c:pt>
                    <c:pt idx="8035">
                      <c:v>0.21289747422097499</c:v>
                    </c:pt>
                    <c:pt idx="8036">
                      <c:v>0.23147640036643</c:v>
                    </c:pt>
                    <c:pt idx="8037">
                      <c:v>0.23251186733764201</c:v>
                    </c:pt>
                    <c:pt idx="8038">
                      <c:v>0.224017378426103</c:v>
                    </c:pt>
                    <c:pt idx="8039">
                      <c:v>0.22534883172162201</c:v>
                    </c:pt>
                    <c:pt idx="8040">
                      <c:v>0.22023852507105501</c:v>
                    </c:pt>
                    <c:pt idx="8041">
                      <c:v>0.22093353024606499</c:v>
                    </c:pt>
                    <c:pt idx="8042">
                      <c:v>0.22877392361083099</c:v>
                    </c:pt>
                    <c:pt idx="8043">
                      <c:v>0.23386935271644399</c:v>
                    </c:pt>
                    <c:pt idx="8044">
                      <c:v>0.22845818658090999</c:v>
                    </c:pt>
                    <c:pt idx="8045">
                      <c:v>0.228625827483661</c:v>
                    </c:pt>
                    <c:pt idx="8046">
                      <c:v>0.232516454595771</c:v>
                    </c:pt>
                    <c:pt idx="8047">
                      <c:v>0.23992759207512099</c:v>
                    </c:pt>
                    <c:pt idx="8048">
                      <c:v>0.22865194999269201</c:v>
                    </c:pt>
                    <c:pt idx="8049">
                      <c:v>0.23278810554794199</c:v>
                    </c:pt>
                    <c:pt idx="8050">
                      <c:v>0.23229831454646199</c:v>
                    </c:pt>
                    <c:pt idx="8051">
                      <c:v>0.24017909680485999</c:v>
                    </c:pt>
                    <c:pt idx="8052">
                      <c:v>0.23941846472424699</c:v>
                    </c:pt>
                    <c:pt idx="8053">
                      <c:v>0.25678228350235299</c:v>
                    </c:pt>
                    <c:pt idx="8054">
                      <c:v>0.29455833276127302</c:v>
                    </c:pt>
                    <c:pt idx="8055">
                      <c:v>0.28889608775050601</c:v>
                    </c:pt>
                    <c:pt idx="8056">
                      <c:v>0.27530010739925898</c:v>
                    </c:pt>
                    <c:pt idx="8057">
                      <c:v>0.266361197829524</c:v>
                    </c:pt>
                    <c:pt idx="8058">
                      <c:v>0.277956445869178</c:v>
                    </c:pt>
                    <c:pt idx="8059">
                      <c:v>0.30338773621783999</c:v>
                    </c:pt>
                    <c:pt idx="8060">
                      <c:v>0.30918943674798799</c:v>
                    </c:pt>
                    <c:pt idx="8061">
                      <c:v>0.33174236445876998</c:v>
                    </c:pt>
                    <c:pt idx="8062">
                      <c:v>0.32630755063882899</c:v>
                    </c:pt>
                    <c:pt idx="8063">
                      <c:v>0.31835180901234</c:v>
                    </c:pt>
                    <c:pt idx="8064">
                      <c:v>0.32418094296593303</c:v>
                    </c:pt>
                    <c:pt idx="8065">
                      <c:v>0.33944174391750198</c:v>
                    </c:pt>
                    <c:pt idx="8066">
                      <c:v>0.34776708119827798</c:v>
                    </c:pt>
                    <c:pt idx="8067">
                      <c:v>0.33089387997963698</c:v>
                    </c:pt>
                    <c:pt idx="8068">
                      <c:v>0.31966173324958103</c:v>
                    </c:pt>
                    <c:pt idx="8069">
                      <c:v>0.30369663690895199</c:v>
                    </c:pt>
                    <c:pt idx="8070">
                      <c:v>0.30630922174487202</c:v>
                    </c:pt>
                    <c:pt idx="8071">
                      <c:v>0.28415926092067301</c:v>
                    </c:pt>
                    <c:pt idx="8072">
                      <c:v>0.288163893176002</c:v>
                    </c:pt>
                    <c:pt idx="8073">
                      <c:v>0.28191345982099802</c:v>
                    </c:pt>
                    <c:pt idx="8074">
                      <c:v>0.27885766336420997</c:v>
                    </c:pt>
                    <c:pt idx="8075">
                      <c:v>0.28639187529124999</c:v>
                    </c:pt>
                    <c:pt idx="8076">
                      <c:v>0.275669437250253</c:v>
                    </c:pt>
                    <c:pt idx="8077">
                      <c:v>0.32085854764085903</c:v>
                    </c:pt>
                    <c:pt idx="8078">
                      <c:v>0.31501312388845099</c:v>
                    </c:pt>
                    <c:pt idx="8079">
                      <c:v>0.31181941240304301</c:v>
                    </c:pt>
                    <c:pt idx="8080">
                      <c:v>0.33405900811685602</c:v>
                    </c:pt>
                    <c:pt idx="8081">
                      <c:v>0.33249139496823299</c:v>
                    </c:pt>
                    <c:pt idx="8082">
                      <c:v>0.31820867994271701</c:v>
                    </c:pt>
                    <c:pt idx="8083">
                      <c:v>0.30093351722724698</c:v>
                    </c:pt>
                    <c:pt idx="8084">
                      <c:v>0.29594918613745502</c:v>
                    </c:pt>
                    <c:pt idx="8085">
                      <c:v>0.29707806948295101</c:v>
                    </c:pt>
                    <c:pt idx="8086">
                      <c:v>0.29403192708287001</c:v>
                    </c:pt>
                    <c:pt idx="8087">
                      <c:v>0.28621211725544699</c:v>
                    </c:pt>
                    <c:pt idx="8088">
                      <c:v>0.29039392316941398</c:v>
                    </c:pt>
                    <c:pt idx="8089">
                      <c:v>0.28782052663509899</c:v>
                    </c:pt>
                    <c:pt idx="8090">
                      <c:v>0.28589207852320597</c:v>
                    </c:pt>
                    <c:pt idx="8091">
                      <c:v>0.29866784660123302</c:v>
                    </c:pt>
                    <c:pt idx="8092">
                      <c:v>0.28901829353508102</c:v>
                    </c:pt>
                    <c:pt idx="8093">
                      <c:v>0.28829318171156498</c:v>
                    </c:pt>
                    <c:pt idx="8094">
                      <c:v>0.29258734682825399</c:v>
                    </c:pt>
                    <c:pt idx="8095">
                      <c:v>0.29797935611932802</c:v>
                    </c:pt>
                    <c:pt idx="8096">
                      <c:v>0.30402021264461598</c:v>
                    </c:pt>
                    <c:pt idx="8097">
                      <c:v>0.30204193994912898</c:v>
                    </c:pt>
                    <c:pt idx="8098">
                      <c:v>0.30262437230105799</c:v>
                    </c:pt>
                    <c:pt idx="8099">
                      <c:v>0.30031757405011</c:v>
                    </c:pt>
                    <c:pt idx="8100">
                      <c:v>0.30094630699504299</c:v>
                    </c:pt>
                    <c:pt idx="8101">
                      <c:v>0.28339241840289098</c:v>
                    </c:pt>
                    <c:pt idx="8102">
                      <c:v>0.296138948889551</c:v>
                    </c:pt>
                    <c:pt idx="8103">
                      <c:v>0.29743449470861799</c:v>
                    </c:pt>
                    <c:pt idx="8104">
                      <c:v>0.29805354765354503</c:v>
                    </c:pt>
                    <c:pt idx="8105">
                      <c:v>0.28337721429839702</c:v>
                    </c:pt>
                    <c:pt idx="8106">
                      <c:v>0.28059627041281998</c:v>
                    </c:pt>
                    <c:pt idx="8107">
                      <c:v>0.287321255316907</c:v>
                    </c:pt>
                    <c:pt idx="8108">
                      <c:v>0.31795067459549398</c:v>
                    </c:pt>
                    <c:pt idx="8109">
                      <c:v>0.32070832578126801</c:v>
                    </c:pt>
                    <c:pt idx="8110">
                      <c:v>0.31460358156179602</c:v>
                    </c:pt>
                    <c:pt idx="8111">
                      <c:v>0.32522071397130498</c:v>
                    </c:pt>
                    <c:pt idx="8112">
                      <c:v>0.32461143354482502</c:v>
                    </c:pt>
                    <c:pt idx="8113">
                      <c:v>0.32620674117967702</c:v>
                    </c:pt>
                    <c:pt idx="8114">
                      <c:v>0.33768632670154403</c:v>
                    </c:pt>
                    <c:pt idx="8115">
                      <c:v>0.34442708016164097</c:v>
                    </c:pt>
                    <c:pt idx="8116">
                      <c:v>0.338516280411644</c:v>
                    </c:pt>
                    <c:pt idx="8117">
                      <c:v>0.33945549392134899</c:v>
                    </c:pt>
                    <c:pt idx="8118">
                      <c:v>0.32184306111313199</c:v>
                    </c:pt>
                    <c:pt idx="8119">
                      <c:v>0.33176497187180598</c:v>
                    </c:pt>
                    <c:pt idx="8120">
                      <c:v>0.32355799747627201</c:v>
                    </c:pt>
                    <c:pt idx="8121">
                      <c:v>0.336468809741089</c:v>
                    </c:pt>
                    <c:pt idx="8122">
                      <c:v>0.32335280536241001</c:v>
                    </c:pt>
                    <c:pt idx="8123">
                      <c:v>0.325367330893236</c:v>
                    </c:pt>
                    <c:pt idx="8124">
                      <c:v>0.32485266430128901</c:v>
                    </c:pt>
                    <c:pt idx="8125">
                      <c:v>0.31472971574449898</c:v>
                    </c:pt>
                    <c:pt idx="8126">
                      <c:v>0.31561744142096998</c:v>
                    </c:pt>
                    <c:pt idx="8127">
                      <c:v>0.30354714164640301</c:v>
                    </c:pt>
                    <c:pt idx="8128">
                      <c:v>0.30431746064398002</c:v>
                    </c:pt>
                    <c:pt idx="8129">
                      <c:v>0.301886651032094</c:v>
                    </c:pt>
                    <c:pt idx="8130">
                      <c:v>0.30516737950617701</c:v>
                    </c:pt>
                    <c:pt idx="8131">
                      <c:v>0.29894502273961499</c:v>
                    </c:pt>
                    <c:pt idx="8132">
                      <c:v>0.31785545387222602</c:v>
                    </c:pt>
                    <c:pt idx="8133">
                      <c:v>0.31258805750451502</c:v>
                    </c:pt>
                    <c:pt idx="8134">
                      <c:v>0.35287783832807601</c:v>
                    </c:pt>
                    <c:pt idx="8135">
                      <c:v>0.36650694456879301</c:v>
                    </c:pt>
                    <c:pt idx="8136">
                      <c:v>0.32591140965975701</c:v>
                    </c:pt>
                    <c:pt idx="8137">
                      <c:v>0.346110378721881</c:v>
                    </c:pt>
                    <c:pt idx="8138">
                      <c:v>0.35390377578701199</c:v>
                    </c:pt>
                    <c:pt idx="8139">
                      <c:v>0.35191710970983697</c:v>
                    </c:pt>
                    <c:pt idx="8140">
                      <c:v>0.340405962990531</c:v>
                    </c:pt>
                    <c:pt idx="8141">
                      <c:v>0.336628059697199</c:v>
                    </c:pt>
                    <c:pt idx="8142">
                      <c:v>0.33611829584630698</c:v>
                    </c:pt>
                    <c:pt idx="8143">
                      <c:v>0.34794583501800502</c:v>
                    </c:pt>
                    <c:pt idx="8144">
                      <c:v>0.32277859830012501</c:v>
                    </c:pt>
                    <c:pt idx="8145">
                      <c:v>0.307057043110946</c:v>
                    </c:pt>
                    <c:pt idx="8146">
                      <c:v>0.30842990589455799</c:v>
                    </c:pt>
                    <c:pt idx="8147">
                      <c:v>0.29227016073287199</c:v>
                    </c:pt>
                    <c:pt idx="8148">
                      <c:v>0.29331035359852797</c:v>
                    </c:pt>
                    <c:pt idx="8149">
                      <c:v>0.29985603451652298</c:v>
                    </c:pt>
                    <c:pt idx="8150">
                      <c:v>0.31469127330444802</c:v>
                    </c:pt>
                    <c:pt idx="8151">
                      <c:v>0.30668896737164503</c:v>
                    </c:pt>
                    <c:pt idx="8152">
                      <c:v>0.30444734456214401</c:v>
                    </c:pt>
                    <c:pt idx="8153">
                      <c:v>0.30780824777251897</c:v>
                    </c:pt>
                    <c:pt idx="8154">
                      <c:v>0.31795931505623898</c:v>
                    </c:pt>
                    <c:pt idx="8155">
                      <c:v>0.316953613302562</c:v>
                    </c:pt>
                    <c:pt idx="8156">
                      <c:v>0.32030364523225602</c:v>
                    </c:pt>
                    <c:pt idx="8157">
                      <c:v>0.32120621911695102</c:v>
                    </c:pt>
                    <c:pt idx="8158">
                      <c:v>0.32681555186391298</c:v>
                    </c:pt>
                    <c:pt idx="8159">
                      <c:v>0.338241667376737</c:v>
                    </c:pt>
                    <c:pt idx="8160">
                      <c:v>0.319066435158745</c:v>
                    </c:pt>
                    <c:pt idx="8161">
                      <c:v>0.294545887535752</c:v>
                    </c:pt>
                    <c:pt idx="8162">
                      <c:v>0.31055937770014302</c:v>
                    </c:pt>
                    <c:pt idx="8163">
                      <c:v>0.30716046714098699</c:v>
                    </c:pt>
                    <c:pt idx="8164">
                      <c:v>0.29970310282221302</c:v>
                    </c:pt>
                    <c:pt idx="8165">
                      <c:v>0.30209348543591302</c:v>
                    </c:pt>
                    <c:pt idx="8166">
                      <c:v>0.30704876065433701</c:v>
                    </c:pt>
                    <c:pt idx="8167">
                      <c:v>0.32244365102847</c:v>
                    </c:pt>
                    <c:pt idx="8168">
                      <c:v>0.321963286013354</c:v>
                    </c:pt>
                    <c:pt idx="8169">
                      <c:v>0.33210011734665801</c:v>
                    </c:pt>
                    <c:pt idx="8170">
                      <c:v>0.34240700776077598</c:v>
                    </c:pt>
                    <c:pt idx="8171">
                      <c:v>0.33754547879038499</c:v>
                    </c:pt>
                    <c:pt idx="8172">
                      <c:v>0.33857830157776803</c:v>
                    </c:pt>
                    <c:pt idx="8173">
                      <c:v>0.33659357039482002</c:v>
                    </c:pt>
                    <c:pt idx="8174">
                      <c:v>0.32497165497059699</c:v>
                    </c:pt>
                    <c:pt idx="8175">
                      <c:v>0.33242675593468102</c:v>
                    </c:pt>
                    <c:pt idx="8176">
                      <c:v>0.33426279345474802</c:v>
                    </c:pt>
                    <c:pt idx="8177">
                      <c:v>0.32852798601618599</c:v>
                    </c:pt>
                    <c:pt idx="8178">
                      <c:v>0.326892592152213</c:v>
                    </c:pt>
                    <c:pt idx="8179">
                      <c:v>0.32755899389592602</c:v>
                    </c:pt>
                    <c:pt idx="8180">
                      <c:v>0.33871919796769601</c:v>
                    </c:pt>
                    <c:pt idx="8181">
                      <c:v>0.33108912461031298</c:v>
                    </c:pt>
                    <c:pt idx="8182">
                      <c:v>0.33571395317053399</c:v>
                    </c:pt>
                    <c:pt idx="8183">
                      <c:v>0.321826750881056</c:v>
                    </c:pt>
                    <c:pt idx="8184">
                      <c:v>0.301068117324503</c:v>
                    </c:pt>
                    <c:pt idx="8185">
                      <c:v>0.30610722644842803</c:v>
                    </c:pt>
                    <c:pt idx="8186">
                      <c:v>0.30392319967959702</c:v>
                    </c:pt>
                    <c:pt idx="8187">
                      <c:v>0.30000151409927001</c:v>
                    </c:pt>
                    <c:pt idx="8188">
                      <c:v>0.28724360275577399</c:v>
                    </c:pt>
                    <c:pt idx="8189">
                      <c:v>0.29329072126168199</c:v>
                    </c:pt>
                    <c:pt idx="8190">
                      <c:v>0.28762893825841002</c:v>
                    </c:pt>
                    <c:pt idx="8191">
                      <c:v>0.28863604097182899</c:v>
                    </c:pt>
                    <c:pt idx="8192">
                      <c:v>0.29162062533712402</c:v>
                    </c:pt>
                    <c:pt idx="8193">
                      <c:v>0.30014342252693699</c:v>
                    </c:pt>
                    <c:pt idx="8194">
                      <c:v>0.30397605360296098</c:v>
                    </c:pt>
                    <c:pt idx="8195">
                      <c:v>0.31598786312381899</c:v>
                    </c:pt>
                    <c:pt idx="8196">
                      <c:v>0.32286538530035902</c:v>
                    </c:pt>
                    <c:pt idx="8197">
                      <c:v>0.32791219967201801</c:v>
                    </c:pt>
                    <c:pt idx="8198">
                      <c:v>0.30875404402191198</c:v>
                    </c:pt>
                    <c:pt idx="8199">
                      <c:v>0.31348901526508599</c:v>
                    </c:pt>
                    <c:pt idx="8200">
                      <c:v>0.31936042662156799</c:v>
                    </c:pt>
                    <c:pt idx="8201">
                      <c:v>0.32852449858931398</c:v>
                    </c:pt>
                    <c:pt idx="8202">
                      <c:v>0.33426868383637898</c:v>
                    </c:pt>
                    <c:pt idx="8203">
                      <c:v>0.355600161895197</c:v>
                    </c:pt>
                    <c:pt idx="8204">
                      <c:v>0.34476256570768998</c:v>
                    </c:pt>
                    <c:pt idx="8205">
                      <c:v>0.34071732482520301</c:v>
                    </c:pt>
                    <c:pt idx="8206">
                      <c:v>0.339125857263473</c:v>
                    </c:pt>
                    <c:pt idx="8207">
                      <c:v>0.32561531200483901</c:v>
                    </c:pt>
                    <c:pt idx="8208">
                      <c:v>0.32817109374045</c:v>
                    </c:pt>
                    <c:pt idx="8209">
                      <c:v>0.33905699717452698</c:v>
                    </c:pt>
                    <c:pt idx="8210">
                      <c:v>0.35455490535971501</c:v>
                    </c:pt>
                    <c:pt idx="8211">
                      <c:v>0.35969903101849399</c:v>
                    </c:pt>
                    <c:pt idx="8212">
                      <c:v>0.363433260499401</c:v>
                    </c:pt>
                    <c:pt idx="8213">
                      <c:v>0.39196829675995298</c:v>
                    </c:pt>
                    <c:pt idx="8214">
                      <c:v>0.404078407614612</c:v>
                    </c:pt>
                    <c:pt idx="8215">
                      <c:v>0.431008251584518</c:v>
                    </c:pt>
                    <c:pt idx="8216">
                      <c:v>0.42517944784933698</c:v>
                    </c:pt>
                    <c:pt idx="8217">
                      <c:v>0.48588243111059198</c:v>
                    </c:pt>
                    <c:pt idx="8218">
                      <c:v>0.58729639917591903</c:v>
                    </c:pt>
                    <c:pt idx="8219">
                      <c:v>0.56580852500259504</c:v>
                    </c:pt>
                    <c:pt idx="8220">
                      <c:v>0.54871987438094505</c:v>
                    </c:pt>
                    <c:pt idx="8221">
                      <c:v>0.60015311556614503</c:v>
                    </c:pt>
                    <c:pt idx="8222">
                      <c:v>0.62646023177955001</c:v>
                    </c:pt>
                    <c:pt idx="8223">
                      <c:v>0.61328048210663999</c:v>
                    </c:pt>
                    <c:pt idx="8224">
                      <c:v>0.61742845847324301</c:v>
                    </c:pt>
                    <c:pt idx="8225">
                      <c:v>0.69828591605671697</c:v>
                    </c:pt>
                    <c:pt idx="8226">
                      <c:v>0.74184403627050099</c:v>
                    </c:pt>
                    <c:pt idx="8227">
                      <c:v>0.81085147377837796</c:v>
                    </c:pt>
                    <c:pt idx="8228">
                      <c:v>0.80525048208476502</c:v>
                    </c:pt>
                    <c:pt idx="8229">
                      <c:v>0.69984753820304701</c:v>
                    </c:pt>
                    <c:pt idx="8230">
                      <c:v>0.69980121031020504</c:v>
                    </c:pt>
                    <c:pt idx="8231">
                      <c:v>0.625310041846596</c:v>
                    </c:pt>
                    <c:pt idx="8232">
                      <c:v>0.61455498251838403</c:v>
                    </c:pt>
                    <c:pt idx="8233">
                      <c:v>0.66206392896434796</c:v>
                    </c:pt>
                    <c:pt idx="8234">
                      <c:v>0.65447456512921098</c:v>
                    </c:pt>
                    <c:pt idx="8235">
                      <c:v>0.75601604499410102</c:v>
                    </c:pt>
                    <c:pt idx="8236">
                      <c:v>0.784158962717726</c:v>
                    </c:pt>
                    <c:pt idx="8237">
                      <c:v>0.80317172422098004</c:v>
                    </c:pt>
                    <c:pt idx="8238">
                      <c:v>0.80395736485345803</c:v>
                    </c:pt>
                    <c:pt idx="8239">
                      <c:v>0.77506016381314302</c:v>
                    </c:pt>
                    <c:pt idx="8240">
                      <c:v>0.75269517997561097</c:v>
                    </c:pt>
                    <c:pt idx="8241">
                      <c:v>0.73262297719249403</c:v>
                    </c:pt>
                    <c:pt idx="8242">
                      <c:v>0.71916344302177304</c:v>
                    </c:pt>
                    <c:pt idx="8243">
                      <c:v>0.77154921818012701</c:v>
                    </c:pt>
                    <c:pt idx="8244">
                      <c:v>0.76608237680347502</c:v>
                    </c:pt>
                    <c:pt idx="8245">
                      <c:v>0.77621176532345904</c:v>
                    </c:pt>
                    <c:pt idx="8246">
                      <c:v>0.733490489376178</c:v>
                    </c:pt>
                    <c:pt idx="8247">
                      <c:v>0.75382169102461605</c:v>
                    </c:pt>
                    <c:pt idx="8248">
                      <c:v>0.83006895298245398</c:v>
                    </c:pt>
                    <c:pt idx="8249">
                      <c:v>0.85402973883264099</c:v>
                    </c:pt>
                    <c:pt idx="8250">
                      <c:v>0.87560880462490498</c:v>
                    </c:pt>
                    <c:pt idx="8251">
                      <c:v>0.85990920850575203</c:v>
                    </c:pt>
                    <c:pt idx="8252">
                      <c:v>0.85435177941095097</c:v>
                    </c:pt>
                    <c:pt idx="8253">
                      <c:v>0.868622818732108</c:v>
                    </c:pt>
                    <c:pt idx="8254">
                      <c:v>0.81076411536470405</c:v>
                    </c:pt>
                    <c:pt idx="8255">
                      <c:v>0.81730643303482797</c:v>
                    </c:pt>
                    <c:pt idx="8256">
                      <c:v>0.793123736378613</c:v>
                    </c:pt>
                    <c:pt idx="8257">
                      <c:v>0.796924890716877</c:v>
                    </c:pt>
                    <c:pt idx="8258">
                      <c:v>0.79975070547529303</c:v>
                    </c:pt>
                    <c:pt idx="8259">
                      <c:v>0.79863861389243995</c:v>
                    </c:pt>
                    <c:pt idx="8260">
                      <c:v>0.71931197852610396</c:v>
                    </c:pt>
                    <c:pt idx="8261">
                      <c:v>0.72201851653928095</c:v>
                    </c:pt>
                    <c:pt idx="8262">
                      <c:v>0.73359487554305702</c:v>
                    </c:pt>
                    <c:pt idx="8263">
                      <c:v>0.73484674330768895</c:v>
                    </c:pt>
                    <c:pt idx="8264">
                      <c:v>0.73268090015682996</c:v>
                    </c:pt>
                    <c:pt idx="8265">
                      <c:v>0.72893119077576096</c:v>
                    </c:pt>
                    <c:pt idx="8266">
                      <c:v>0.726108021325932</c:v>
                    </c:pt>
                    <c:pt idx="8267">
                      <c:v>0.718012864997707</c:v>
                    </c:pt>
                    <c:pt idx="8268">
                      <c:v>0.72166472411681304</c:v>
                    </c:pt>
                    <c:pt idx="8269">
                      <c:v>0.72245895590105003</c:v>
                    </c:pt>
                    <c:pt idx="8270">
                      <c:v>0.72399212707757699</c:v>
                    </c:pt>
                    <c:pt idx="8271">
                      <c:v>0.73313635247759901</c:v>
                    </c:pt>
                    <c:pt idx="8272">
                      <c:v>0.70956287916386895</c:v>
                    </c:pt>
                    <c:pt idx="8273">
                      <c:v>0.71436307373522601</c:v>
                    </c:pt>
                    <c:pt idx="8274">
                      <c:v>0.691165761026032</c:v>
                    </c:pt>
                    <c:pt idx="8275">
                      <c:v>0.71346679367274302</c:v>
                    </c:pt>
                    <c:pt idx="8276">
                      <c:v>0.73401813653344194</c:v>
                    </c:pt>
                    <c:pt idx="8277">
                      <c:v>0.74525023229759702</c:v>
                    </c:pt>
                    <c:pt idx="8278">
                      <c:v>0.72838179356386501</c:v>
                    </c:pt>
                    <c:pt idx="8279">
                      <c:v>0.72420843810911095</c:v>
                    </c:pt>
                    <c:pt idx="8280">
                      <c:v>0.750473643618363</c:v>
                    </c:pt>
                    <c:pt idx="8281">
                      <c:v>0.83112354423483703</c:v>
                    </c:pt>
                    <c:pt idx="8282">
                      <c:v>0.80912614370048097</c:v>
                    </c:pt>
                    <c:pt idx="8283">
                      <c:v>0.82661583515680304</c:v>
                    </c:pt>
                    <c:pt idx="8284">
                      <c:v>0.82349994678331695</c:v>
                    </c:pt>
                    <c:pt idx="8285">
                      <c:v>0.79379516552651097</c:v>
                    </c:pt>
                    <c:pt idx="8286">
                      <c:v>0.79305405614648605</c:v>
                    </c:pt>
                    <c:pt idx="8287">
                      <c:v>0.76839497696964199</c:v>
                    </c:pt>
                    <c:pt idx="8288">
                      <c:v>0.84740419364375597</c:v>
                    </c:pt>
                    <c:pt idx="8289">
                      <c:v>0.90334723289639496</c:v>
                    </c:pt>
                    <c:pt idx="8290">
                      <c:v>0.912670362317198</c:v>
                    </c:pt>
                    <c:pt idx="8291">
                      <c:v>0.89765139568843899</c:v>
                    </c:pt>
                    <c:pt idx="8292">
                      <c:v>0.89824371339188203</c:v>
                    </c:pt>
                    <c:pt idx="8293">
                      <c:v>0.90541188271022599</c:v>
                    </c:pt>
                    <c:pt idx="8294">
                      <c:v>0.99182787245422199</c:v>
                    </c:pt>
                    <c:pt idx="8295">
                      <c:v>1.0109237809668901</c:v>
                    </c:pt>
                    <c:pt idx="8296">
                      <c:v>1.04333436926708</c:v>
                    </c:pt>
                    <c:pt idx="8297">
                      <c:v>1.0474400183586501</c:v>
                    </c:pt>
                    <c:pt idx="8298">
                      <c:v>1.2275494843389101</c:v>
                    </c:pt>
                    <c:pt idx="8299">
                      <c:v>1.30622515356668</c:v>
                    </c:pt>
                    <c:pt idx="8300">
                      <c:v>1.3103573167562901</c:v>
                    </c:pt>
                    <c:pt idx="8301">
                      <c:v>1.1964841400168</c:v>
                    </c:pt>
                    <c:pt idx="8302">
                      <c:v>1.1608663781562101</c:v>
                    </c:pt>
                    <c:pt idx="8303">
                      <c:v>1.1665984260021001</c:v>
                    </c:pt>
                    <c:pt idx="8304">
                      <c:v>1.1561599060819101</c:v>
                    </c:pt>
                    <c:pt idx="8305">
                      <c:v>1.1719327302631699</c:v>
                    </c:pt>
                    <c:pt idx="8306">
                      <c:v>1.20050125374381</c:v>
                    </c:pt>
                    <c:pt idx="8307">
                      <c:v>1.2397718899519701</c:v>
                    </c:pt>
                    <c:pt idx="8308">
                      <c:v>1.2150463356769601</c:v>
                    </c:pt>
                    <c:pt idx="8309">
                      <c:v>1.2477215492143201</c:v>
                    </c:pt>
                    <c:pt idx="8310">
                      <c:v>1.2883377837510399</c:v>
                    </c:pt>
                    <c:pt idx="8311">
                      <c:v>1.3234407609209</c:v>
                    </c:pt>
                    <c:pt idx="8312">
                      <c:v>1.38664394838326</c:v>
                    </c:pt>
                    <c:pt idx="8313">
                      <c:v>1.4293360304235301</c:v>
                    </c:pt>
                    <c:pt idx="8314">
                      <c:v>1.4915771172513299</c:v>
                    </c:pt>
                    <c:pt idx="8315">
                      <c:v>1.5578654344776499</c:v>
                    </c:pt>
                    <c:pt idx="8316">
                      <c:v>1.44329869164077</c:v>
                    </c:pt>
                    <c:pt idx="8317">
                      <c:v>1.4503754429028799</c:v>
                    </c:pt>
                    <c:pt idx="8318">
                      <c:v>1.40622034740345</c:v>
                    </c:pt>
                    <c:pt idx="8319">
                      <c:v>1.4243461174381999</c:v>
                    </c:pt>
                    <c:pt idx="8320">
                      <c:v>1.38298553821945</c:v>
                    </c:pt>
                    <c:pt idx="8321">
                      <c:v>1.38898898813159</c:v>
                    </c:pt>
                    <c:pt idx="8322">
                      <c:v>1.2469458187917899</c:v>
                    </c:pt>
                    <c:pt idx="8323">
                      <c:v>1.25811941066614</c:v>
                    </c:pt>
                    <c:pt idx="8324">
                      <c:v>1.39123707547756</c:v>
                    </c:pt>
                    <c:pt idx="8325">
                      <c:v>1.4306323830818299</c:v>
                    </c:pt>
                    <c:pt idx="8326">
                      <c:v>1.4472758679221001</c:v>
                    </c:pt>
                    <c:pt idx="8327">
                      <c:v>1.47402058626218</c:v>
                    </c:pt>
                    <c:pt idx="8328">
                      <c:v>1.61402043120803</c:v>
                    </c:pt>
                    <c:pt idx="8329">
                      <c:v>1.7067695086226899</c:v>
                    </c:pt>
                    <c:pt idx="8330">
                      <c:v>1.6622528305517801</c:v>
                    </c:pt>
                    <c:pt idx="8331">
                      <c:v>1.6045423976903399</c:v>
                    </c:pt>
                    <c:pt idx="8332">
                      <c:v>1.5282134069592701</c:v>
                    </c:pt>
                    <c:pt idx="8333">
                      <c:v>1.5564322398867501</c:v>
                    </c:pt>
                    <c:pt idx="8334">
                      <c:v>1.55530895007296</c:v>
                    </c:pt>
                    <c:pt idx="8335">
                      <c:v>1.5603702576527201</c:v>
                    </c:pt>
                    <c:pt idx="8336">
                      <c:v>1.5555285170970301</c:v>
                    </c:pt>
                    <c:pt idx="8337">
                      <c:v>1.5016495917884201</c:v>
                    </c:pt>
                    <c:pt idx="8338">
                      <c:v>1.51364495958937</c:v>
                    </c:pt>
                    <c:pt idx="8339">
                      <c:v>1.53197393924866</c:v>
                    </c:pt>
                    <c:pt idx="8340">
                      <c:v>1.4556409966674</c:v>
                    </c:pt>
                    <c:pt idx="8341">
                      <c:v>1.4542434138304801</c:v>
                    </c:pt>
                    <c:pt idx="8342">
                      <c:v>1.4622167877484</c:v>
                    </c:pt>
                    <c:pt idx="8343">
                      <c:v>1.46734208973781</c:v>
                    </c:pt>
                    <c:pt idx="8344">
                      <c:v>1.4984360680786299</c:v>
                    </c:pt>
                    <c:pt idx="8345">
                      <c:v>1.5404150324964501</c:v>
                    </c:pt>
                    <c:pt idx="8346">
                      <c:v>1.64408005822515</c:v>
                    </c:pt>
                    <c:pt idx="8347">
                      <c:v>1.7232318147328201</c:v>
                    </c:pt>
                    <c:pt idx="8348">
                      <c:v>1.7229260193259599</c:v>
                    </c:pt>
                    <c:pt idx="8349">
                      <c:v>1.67817051310834</c:v>
                    </c:pt>
                    <c:pt idx="8350">
                      <c:v>1.6789540163364101</c:v>
                    </c:pt>
                    <c:pt idx="8351">
                      <c:v>1.72767800362825</c:v>
                    </c:pt>
                    <c:pt idx="8352">
                      <c:v>1.7292632857995101</c:v>
                    </c:pt>
                    <c:pt idx="8353">
                      <c:v>1.7661237666238001</c:v>
                    </c:pt>
                    <c:pt idx="8354">
                      <c:v>1.7263921824536601</c:v>
                    </c:pt>
                    <c:pt idx="8355">
                      <c:v>1.6015343792058701</c:v>
                    </c:pt>
                    <c:pt idx="8356">
                      <c:v>1.5580200457379101</c:v>
                    </c:pt>
                    <c:pt idx="8357">
                      <c:v>1.5224588996242101</c:v>
                    </c:pt>
                    <c:pt idx="8358">
                      <c:v>1.54231495224624</c:v>
                    </c:pt>
                    <c:pt idx="8359">
                      <c:v>1.57732903035842</c:v>
                    </c:pt>
                    <c:pt idx="8360">
                      <c:v>1.55765184238989</c:v>
                    </c:pt>
                    <c:pt idx="8361">
                      <c:v>1.5154434734325199</c:v>
                    </c:pt>
                    <c:pt idx="8362">
                      <c:v>1.5213719251806599</c:v>
                    </c:pt>
                    <c:pt idx="8363">
                      <c:v>1.4896281445183901</c:v>
                    </c:pt>
                    <c:pt idx="8364">
                      <c:v>1.5312840125239799</c:v>
                    </c:pt>
                    <c:pt idx="8365">
                      <c:v>1.5031852292096199</c:v>
                    </c:pt>
                    <c:pt idx="8366">
                      <c:v>1.4950501418658799</c:v>
                    </c:pt>
                    <c:pt idx="8367">
                      <c:v>1.47612881680187</c:v>
                    </c:pt>
                    <c:pt idx="8368">
                      <c:v>1.46859245659354</c:v>
                    </c:pt>
                    <c:pt idx="8369">
                      <c:v>1.4779871876366499</c:v>
                    </c:pt>
                    <c:pt idx="8370">
                      <c:v>1.4175189468046601</c:v>
                    </c:pt>
                    <c:pt idx="8371">
                      <c:v>1.39157009902713</c:v>
                    </c:pt>
                    <c:pt idx="8372">
                      <c:v>1.3932122196383101</c:v>
                    </c:pt>
                    <c:pt idx="8373">
                      <c:v>1.39491833890683</c:v>
                    </c:pt>
                    <c:pt idx="8374">
                      <c:v>1.4205243630368001</c:v>
                    </c:pt>
                    <c:pt idx="8375">
                      <c:v>1.4076586909429001</c:v>
                    </c:pt>
                    <c:pt idx="8376">
                      <c:v>1.4004017113805201</c:v>
                    </c:pt>
                    <c:pt idx="8377">
                      <c:v>1.4068948704458899</c:v>
                    </c:pt>
                    <c:pt idx="8378">
                      <c:v>1.4030775948740799</c:v>
                    </c:pt>
                    <c:pt idx="8379">
                      <c:v>1.4260388550935601</c:v>
                    </c:pt>
                    <c:pt idx="8380">
                      <c:v>1.4343999643640399</c:v>
                    </c:pt>
                    <c:pt idx="8381">
                      <c:v>1.59787471023604</c:v>
                    </c:pt>
                    <c:pt idx="8382">
                      <c:v>1.8056738618749999</c:v>
                    </c:pt>
                    <c:pt idx="8383">
                      <c:v>1.90178982050822</c:v>
                    </c:pt>
                    <c:pt idx="8384">
                      <c:v>1.7772546742773701</c:v>
                    </c:pt>
                    <c:pt idx="8385">
                      <c:v>1.8820923279320501</c:v>
                    </c:pt>
                    <c:pt idx="8386">
                      <c:v>1.8989432931080601</c:v>
                    </c:pt>
                    <c:pt idx="8387">
                      <c:v>1.8645051328512401</c:v>
                    </c:pt>
                    <c:pt idx="8388">
                      <c:v>1.8024177852709</c:v>
                    </c:pt>
                    <c:pt idx="8389">
                      <c:v>1.81391109739492</c:v>
                    </c:pt>
                    <c:pt idx="8390">
                      <c:v>1.84090240036538</c:v>
                    </c:pt>
                    <c:pt idx="8391">
                      <c:v>1.8333800880324</c:v>
                    </c:pt>
                    <c:pt idx="8392">
                      <c:v>1.78748917833054</c:v>
                    </c:pt>
                    <c:pt idx="8393">
                      <c:v>1.7197835919346001</c:v>
                    </c:pt>
                    <c:pt idx="8394">
                      <c:v>1.6989097600609999</c:v>
                    </c:pt>
                    <c:pt idx="8395">
                      <c:v>1.7240689245216301</c:v>
                    </c:pt>
                    <c:pt idx="8396">
                      <c:v>1.76024106060207</c:v>
                    </c:pt>
                    <c:pt idx="8397">
                      <c:v>1.8138192976106</c:v>
                    </c:pt>
                    <c:pt idx="8398">
                      <c:v>1.82542315856061</c:v>
                    </c:pt>
                    <c:pt idx="8399">
                      <c:v>1.8165191855934999</c:v>
                    </c:pt>
                    <c:pt idx="8400">
                      <c:v>1.7980497969659801</c:v>
                    </c:pt>
                    <c:pt idx="8401">
                      <c:v>1.77605326960853</c:v>
                    </c:pt>
                    <c:pt idx="8402">
                      <c:v>1.7870309442416199</c:v>
                    </c:pt>
                    <c:pt idx="8403">
                      <c:v>1.8050582519802001</c:v>
                    </c:pt>
                    <c:pt idx="8404">
                      <c:v>1.7433731330275799</c:v>
                    </c:pt>
                    <c:pt idx="8405">
                      <c:v>1.74510454456416</c:v>
                    </c:pt>
                    <c:pt idx="8406">
                      <c:v>1.7601506578600701</c:v>
                    </c:pt>
                    <c:pt idx="8407">
                      <c:v>1.8301819077470001</c:v>
                    </c:pt>
                    <c:pt idx="8408">
                      <c:v>1.7626286851836199</c:v>
                    </c:pt>
                    <c:pt idx="8409">
                      <c:v>1.7778015540985601</c:v>
                    </c:pt>
                    <c:pt idx="8410">
                      <c:v>1.76612853431525</c:v>
                    </c:pt>
                    <c:pt idx="8411">
                      <c:v>1.72787424556116</c:v>
                    </c:pt>
                    <c:pt idx="8412">
                      <c:v>1.65400064655184</c:v>
                    </c:pt>
                    <c:pt idx="8413">
                      <c:v>1.6630677590734</c:v>
                    </c:pt>
                    <c:pt idx="8414">
                      <c:v>1.60604638417265</c:v>
                    </c:pt>
                    <c:pt idx="8415">
                      <c:v>1.6361784951579801</c:v>
                    </c:pt>
                    <c:pt idx="8416">
                      <c:v>1.7268067598026</c:v>
                    </c:pt>
                    <c:pt idx="8417">
                      <c:v>1.7656823538906801</c:v>
                    </c:pt>
                    <c:pt idx="8418">
                      <c:v>1.7132242231622199</c:v>
                    </c:pt>
                    <c:pt idx="8419">
                      <c:v>1.7187125401618699</c:v>
                    </c:pt>
                    <c:pt idx="8420">
                      <c:v>1.7209087583738001</c:v>
                    </c:pt>
                    <c:pt idx="8421">
                      <c:v>1.73616813289422</c:v>
                    </c:pt>
                    <c:pt idx="8422">
                      <c:v>1.6482651606218399</c:v>
                    </c:pt>
                    <c:pt idx="8423">
                      <c:v>1.60445045972751</c:v>
                    </c:pt>
                    <c:pt idx="8424">
                      <c:v>1.5517779710956301</c:v>
                    </c:pt>
                    <c:pt idx="8425">
                      <c:v>1.51963400775463</c:v>
                    </c:pt>
                    <c:pt idx="8426">
                      <c:v>1.5263822189281799</c:v>
                    </c:pt>
                    <c:pt idx="8427">
                      <c:v>1.5644311019846799</c:v>
                    </c:pt>
                    <c:pt idx="8428">
                      <c:v>1.57054204353914</c:v>
                    </c:pt>
                    <c:pt idx="8429">
                      <c:v>1.5923322479770301</c:v>
                    </c:pt>
                    <c:pt idx="8430">
                      <c:v>1.65204346984382</c:v>
                    </c:pt>
                    <c:pt idx="8431">
                      <c:v>1.6303570291707199</c:v>
                    </c:pt>
                    <c:pt idx="8432">
                      <c:v>1.6100379871231001</c:v>
                    </c:pt>
                    <c:pt idx="8433">
                      <c:v>1.5786380390066199</c:v>
                    </c:pt>
                    <c:pt idx="8434">
                      <c:v>1.4968000306985401</c:v>
                    </c:pt>
                    <c:pt idx="8435">
                      <c:v>1.5117234383406599</c:v>
                    </c:pt>
                    <c:pt idx="8436">
                      <c:v>1.5192684061364099</c:v>
                    </c:pt>
                    <c:pt idx="8437">
                      <c:v>1.4939419410717001</c:v>
                    </c:pt>
                    <c:pt idx="8438">
                      <c:v>1.49212983350882</c:v>
                    </c:pt>
                    <c:pt idx="8439">
                      <c:v>1.4696092899564801</c:v>
                    </c:pt>
                    <c:pt idx="8440">
                      <c:v>1.5200848924848001</c:v>
                    </c:pt>
                    <c:pt idx="8441">
                      <c:v>1.5039072455292799</c:v>
                    </c:pt>
                    <c:pt idx="8442">
                      <c:v>1.4565898201575</c:v>
                    </c:pt>
                    <c:pt idx="8443">
                      <c:v>1.4220367814495201</c:v>
                    </c:pt>
                    <c:pt idx="8444">
                      <c:v>1.4241233196512899</c:v>
                    </c:pt>
                    <c:pt idx="8445">
                      <c:v>1.4770216305479</c:v>
                    </c:pt>
                    <c:pt idx="8446">
                      <c:v>1.50246903313761</c:v>
                    </c:pt>
                    <c:pt idx="8447">
                      <c:v>1.5270530070288799</c:v>
                    </c:pt>
                    <c:pt idx="8448">
                      <c:v>1.5587806760770699</c:v>
                    </c:pt>
                    <c:pt idx="8449">
                      <c:v>1.56039091195848</c:v>
                    </c:pt>
                    <c:pt idx="8450">
                      <c:v>1.55889607905542</c:v>
                    </c:pt>
                    <c:pt idx="8451">
                      <c:v>1.5110025233055899</c:v>
                    </c:pt>
                    <c:pt idx="8452">
                      <c:v>1.5206505158105199</c:v>
                    </c:pt>
                    <c:pt idx="8453">
                      <c:v>1.6017285683045901</c:v>
                    </c:pt>
                    <c:pt idx="8454">
                      <c:v>1.73282481622742</c:v>
                    </c:pt>
                    <c:pt idx="8455">
                      <c:v>1.7962381186834</c:v>
                    </c:pt>
                    <c:pt idx="8456">
                      <c:v>1.8379615260295401</c:v>
                    </c:pt>
                    <c:pt idx="8457">
                      <c:v>1.79864180198735</c:v>
                    </c:pt>
                    <c:pt idx="8458">
                      <c:v>1.7655311317808</c:v>
                    </c:pt>
                    <c:pt idx="8459">
                      <c:v>1.8032689566484501</c:v>
                    </c:pt>
                    <c:pt idx="8460">
                      <c:v>1.7932615635197799</c:v>
                    </c:pt>
                    <c:pt idx="8461">
                      <c:v>1.7956000184880101</c:v>
                    </c:pt>
                    <c:pt idx="8462">
                      <c:v>1.8155012212973201</c:v>
                    </c:pt>
                    <c:pt idx="8463">
                      <c:v>1.80761951842624</c:v>
                    </c:pt>
                    <c:pt idx="8464">
                      <c:v>1.8188888890901</c:v>
                    </c:pt>
                    <c:pt idx="8465">
                      <c:v>1.8236351127252901</c:v>
                    </c:pt>
                    <c:pt idx="8466">
                      <c:v>1.8050423419249999</c:v>
                    </c:pt>
                    <c:pt idx="8467">
                      <c:v>1.80380299146256</c:v>
                    </c:pt>
                    <c:pt idx="8468">
                      <c:v>1.8657123186207401</c:v>
                    </c:pt>
                    <c:pt idx="8469">
                      <c:v>1.81341991166196</c:v>
                    </c:pt>
                    <c:pt idx="8470">
                      <c:v>1.7863667072214999</c:v>
                    </c:pt>
                    <c:pt idx="8471">
                      <c:v>1.8004849251584301</c:v>
                    </c:pt>
                    <c:pt idx="8472">
                      <c:v>1.79406626696844</c:v>
                    </c:pt>
                    <c:pt idx="8473">
                      <c:v>1.7918522704402</c:v>
                    </c:pt>
                    <c:pt idx="8474">
                      <c:v>1.77741655956894</c:v>
                    </c:pt>
                    <c:pt idx="8475">
                      <c:v>1.6882146632578801</c:v>
                    </c:pt>
                    <c:pt idx="8476">
                      <c:v>1.65322778112085</c:v>
                    </c:pt>
                    <c:pt idx="8477">
                      <c:v>1.6497533053648701</c:v>
                    </c:pt>
                    <c:pt idx="8478">
                      <c:v>1.67087517631362</c:v>
                    </c:pt>
                    <c:pt idx="8479">
                      <c:v>1.6775948803012699</c:v>
                    </c:pt>
                    <c:pt idx="8480">
                      <c:v>1.63297540356068</c:v>
                    </c:pt>
                    <c:pt idx="8481">
                      <c:v>1.5506446515004499</c:v>
                    </c:pt>
                    <c:pt idx="8482">
                      <c:v>1.5577978625137201</c:v>
                    </c:pt>
                    <c:pt idx="8483">
                      <c:v>1.5130855932560701</c:v>
                    </c:pt>
                    <c:pt idx="8484">
                      <c:v>1.5088463052626899</c:v>
                    </c:pt>
                    <c:pt idx="8485">
                      <c:v>1.50053165106824</c:v>
                    </c:pt>
                    <c:pt idx="8486">
                      <c:v>1.50565395394392</c:v>
                    </c:pt>
                    <c:pt idx="8487">
                      <c:v>1.4143684287712199</c:v>
                    </c:pt>
                    <c:pt idx="8488">
                      <c:v>1.42029438563314</c:v>
                    </c:pt>
                    <c:pt idx="8489">
                      <c:v>1.44500466355246</c:v>
                    </c:pt>
                    <c:pt idx="8490">
                      <c:v>1.45126688976314</c:v>
                    </c:pt>
                    <c:pt idx="8491">
                      <c:v>1.4528779110474801</c:v>
                    </c:pt>
                    <c:pt idx="8492">
                      <c:v>1.47956986141264</c:v>
                    </c:pt>
                    <c:pt idx="8493">
                      <c:v>1.4922784547822201</c:v>
                    </c:pt>
                    <c:pt idx="8494">
                      <c:v>1.5204327393194801</c:v>
                    </c:pt>
                    <c:pt idx="8495">
                      <c:v>1.5535818017563701</c:v>
                    </c:pt>
                    <c:pt idx="8496">
                      <c:v>1.55847754464348</c:v>
                    </c:pt>
                    <c:pt idx="8497">
                      <c:v>1.5591423403254501</c:v>
                    </c:pt>
                    <c:pt idx="8498">
                      <c:v>1.56735369583533</c:v>
                    </c:pt>
                    <c:pt idx="8499">
                      <c:v>1.5562349200219801</c:v>
                    </c:pt>
                    <c:pt idx="8500">
                      <c:v>1.5451603390578501</c:v>
                    </c:pt>
                    <c:pt idx="8501">
                      <c:v>1.4911367325643901</c:v>
                    </c:pt>
                    <c:pt idx="8502">
                      <c:v>1.50462057996455</c:v>
                    </c:pt>
                    <c:pt idx="8503">
                      <c:v>1.54737063780399</c:v>
                    </c:pt>
                    <c:pt idx="8504">
                      <c:v>1.57124787627384</c:v>
                    </c:pt>
                    <c:pt idx="8505">
                      <c:v>1.5883962187139899</c:v>
                    </c:pt>
                    <c:pt idx="8506">
                      <c:v>1.5918029968629901</c:v>
                    </c:pt>
                    <c:pt idx="8507">
                      <c:v>1.5717499807064601</c:v>
                    </c:pt>
                    <c:pt idx="8508">
                      <c:v>1.5634947960988199</c:v>
                    </c:pt>
                    <c:pt idx="8509">
                      <c:v>1.46970520673288</c:v>
                    </c:pt>
                    <c:pt idx="8510">
                      <c:v>1.4003476456667701</c:v>
                    </c:pt>
                    <c:pt idx="8511">
                      <c:v>1.3984722559899101</c:v>
                    </c:pt>
                    <c:pt idx="8512">
                      <c:v>1.4452734305727399</c:v>
                    </c:pt>
                    <c:pt idx="8513">
                      <c:v>1.4460014451791501</c:v>
                    </c:pt>
                    <c:pt idx="8514">
                      <c:v>1.48604927881235</c:v>
                    </c:pt>
                    <c:pt idx="8515">
                      <c:v>1.43873331245625</c:v>
                    </c:pt>
                    <c:pt idx="8516">
                      <c:v>1.4517383011453699</c:v>
                    </c:pt>
                    <c:pt idx="8517">
                      <c:v>1.4510102284870099</c:v>
                    </c:pt>
                    <c:pt idx="8518">
                      <c:v>1.4760242556677301</c:v>
                    </c:pt>
                    <c:pt idx="8519">
                      <c:v>1.4826027790424401</c:v>
                    </c:pt>
                    <c:pt idx="8520">
                      <c:v>1.4641149736432499</c:v>
                    </c:pt>
                    <c:pt idx="8521">
                      <c:v>1.5032941374926601</c:v>
                    </c:pt>
                    <c:pt idx="8522">
                      <c:v>1.4655223004268201</c:v>
                    </c:pt>
                    <c:pt idx="8523">
                      <c:v>1.4260314224709201</c:v>
                    </c:pt>
                    <c:pt idx="8524">
                      <c:v>1.3776010483336401</c:v>
                    </c:pt>
                    <c:pt idx="8525">
                      <c:v>1.31221410533955</c:v>
                    </c:pt>
                    <c:pt idx="8526">
                      <c:v>1.2657843145087799</c:v>
                    </c:pt>
                    <c:pt idx="8527">
                      <c:v>1.2639408975209401</c:v>
                    </c:pt>
                    <c:pt idx="8528">
                      <c:v>1.2463553851893301</c:v>
                    </c:pt>
                    <c:pt idx="8529">
                      <c:v>1.1971910588107799</c:v>
                    </c:pt>
                    <c:pt idx="8530">
                      <c:v>1.18866245215889</c:v>
                    </c:pt>
                    <c:pt idx="8531">
                      <c:v>1.13825428031169</c:v>
                    </c:pt>
                    <c:pt idx="8532">
                      <c:v>1.1915153785769801</c:v>
                    </c:pt>
                    <c:pt idx="8533">
                      <c:v>1.1898651765250901</c:v>
                    </c:pt>
                    <c:pt idx="8534">
                      <c:v>1.1777663886071801</c:v>
                    </c:pt>
                    <c:pt idx="8535">
                      <c:v>1.1568097615645601</c:v>
                    </c:pt>
                    <c:pt idx="8536">
                      <c:v>1.1440702562035101</c:v>
                    </c:pt>
                    <c:pt idx="8537">
                      <c:v>1.13860458422539</c:v>
                    </c:pt>
                    <c:pt idx="8538">
                      <c:v>1.1238547295711401</c:v>
                    </c:pt>
                    <c:pt idx="8539">
                      <c:v>1.12807851554992</c:v>
                    </c:pt>
                    <c:pt idx="8540">
                      <c:v>1.1519575782682101</c:v>
                    </c:pt>
                    <c:pt idx="8541">
                      <c:v>1.1290165816126601</c:v>
                    </c:pt>
                    <c:pt idx="8542">
                      <c:v>1.1237033502773801</c:v>
                    </c:pt>
                    <c:pt idx="8543">
                      <c:v>1.09599722819014</c:v>
                    </c:pt>
                    <c:pt idx="8544">
                      <c:v>1.1280933641934501</c:v>
                    </c:pt>
                    <c:pt idx="8545">
                      <c:v>1.2076963323478001</c:v>
                    </c:pt>
                    <c:pt idx="8546">
                      <c:v>1.1790127346963399</c:v>
                    </c:pt>
                    <c:pt idx="8547">
                      <c:v>1.1959349781053401</c:v>
                    </c:pt>
                    <c:pt idx="8548">
                      <c:v>1.2123224517198501</c:v>
                    </c:pt>
                    <c:pt idx="8549">
                      <c:v>1.2618032634560401</c:v>
                    </c:pt>
                    <c:pt idx="8550">
                      <c:v>1.29028380728255</c:v>
                    </c:pt>
                    <c:pt idx="8551">
                      <c:v>1.29498658952622</c:v>
                    </c:pt>
                    <c:pt idx="8552">
                      <c:v>1.23911552594941</c:v>
                    </c:pt>
                    <c:pt idx="8553">
                      <c:v>1.2520178779056701</c:v>
                    </c:pt>
                    <c:pt idx="8554">
                      <c:v>1.2639059072788199</c:v>
                    </c:pt>
                    <c:pt idx="8555">
                      <c:v>1.30515298164473</c:v>
                    </c:pt>
                    <c:pt idx="8556">
                      <c:v>1.27515480079972</c:v>
                    </c:pt>
                    <c:pt idx="8557">
                      <c:v>1.2394877815540799</c:v>
                    </c:pt>
                    <c:pt idx="8558">
                      <c:v>1.2460411683806101</c:v>
                    </c:pt>
                    <c:pt idx="8559">
                      <c:v>1.2472161363747201</c:v>
                    </c:pt>
                    <c:pt idx="8560">
                      <c:v>1.2699829755502099</c:v>
                    </c:pt>
                    <c:pt idx="8561">
                      <c:v>1.2771321654143299</c:v>
                    </c:pt>
                    <c:pt idx="8562">
                      <c:v>1.3186029249694</c:v>
                    </c:pt>
                    <c:pt idx="8563">
                      <c:v>1.32627118415046</c:v>
                    </c:pt>
                    <c:pt idx="8564">
                      <c:v>1.35560065569358</c:v>
                    </c:pt>
                    <c:pt idx="8565">
                      <c:v>1.4344458733035499</c:v>
                    </c:pt>
                    <c:pt idx="8566">
                      <c:v>1.45695979088676</c:v>
                    </c:pt>
                    <c:pt idx="8567">
                      <c:v>1.4724664825786999</c:v>
                    </c:pt>
                    <c:pt idx="8568">
                      <c:v>1.63192149441774</c:v>
                    </c:pt>
                    <c:pt idx="8569">
                      <c:v>2.0305576761181698</c:v>
                    </c:pt>
                    <c:pt idx="8570">
                      <c:v>2.07862256480457</c:v>
                    </c:pt>
                    <c:pt idx="8571">
                      <c:v>2.1800355698134601</c:v>
                    </c:pt>
                    <c:pt idx="8572">
                      <c:v>2.00543911604256</c:v>
                    </c:pt>
                    <c:pt idx="8573">
                      <c:v>2.0932074690576101</c:v>
                    </c:pt>
                    <c:pt idx="8574">
                      <c:v>2.1148065287501701</c:v>
                    </c:pt>
                    <c:pt idx="8575">
                      <c:v>2.01673477834226</c:v>
                    </c:pt>
                    <c:pt idx="8576">
                      <c:v>1.90436448211146</c:v>
                    </c:pt>
                    <c:pt idx="8577">
                      <c:v>1.9661009206612401</c:v>
                    </c:pt>
                    <c:pt idx="8578">
                      <c:v>2.05566839145696</c:v>
                    </c:pt>
                    <c:pt idx="8579">
                      <c:v>1.95801261523996</c:v>
                    </c:pt>
                    <c:pt idx="8580">
                      <c:v>1.9528059110976399</c:v>
                    </c:pt>
                    <c:pt idx="8581">
                      <c:v>1.86153254792525</c:v>
                    </c:pt>
                    <c:pt idx="8582">
                      <c:v>1.8441296274505801</c:v>
                    </c:pt>
                    <c:pt idx="8583">
                      <c:v>1.81216214493926</c:v>
                    </c:pt>
                    <c:pt idx="8584">
                      <c:v>1.8173260236639699</c:v>
                    </c:pt>
                    <c:pt idx="8585">
                      <c:v>1.87538486674382</c:v>
                    </c:pt>
                    <c:pt idx="8586">
                      <c:v>1.9186310867666301</c:v>
                    </c:pt>
                    <c:pt idx="8587">
                      <c:v>1.88376185836745</c:v>
                    </c:pt>
                    <c:pt idx="8588">
                      <c:v>1.8260193714144599</c:v>
                    </c:pt>
                    <c:pt idx="8589">
                      <c:v>1.81533595529515</c:v>
                    </c:pt>
                    <c:pt idx="8590">
                      <c:v>1.8038683227015699</c:v>
                    </c:pt>
                    <c:pt idx="8591">
                      <c:v>1.7816080902988101</c:v>
                    </c:pt>
                    <c:pt idx="8592">
                      <c:v>1.78602890178607</c:v>
                    </c:pt>
                    <c:pt idx="8593">
                      <c:v>1.73607340750081</c:v>
                    </c:pt>
                    <c:pt idx="8594">
                      <c:v>1.7326091300119899</c:v>
                    </c:pt>
                    <c:pt idx="8595">
                      <c:v>1.74734850427516</c:v>
                    </c:pt>
                    <c:pt idx="8596">
                      <c:v>1.78630934903432</c:v>
                    </c:pt>
                    <c:pt idx="8597">
                      <c:v>1.8066012345886</c:v>
                    </c:pt>
                    <c:pt idx="8598">
                      <c:v>1.8376191511704301</c:v>
                    </c:pt>
                    <c:pt idx="8599">
                      <c:v>1.8899491650420399</c:v>
                    </c:pt>
                    <c:pt idx="8600">
                      <c:v>1.9708678065509899</c:v>
                    </c:pt>
                    <c:pt idx="8601">
                      <c:v>1.9188411341077201</c:v>
                    </c:pt>
                    <c:pt idx="8602">
                      <c:v>1.8925311472377</c:v>
                    </c:pt>
                    <c:pt idx="8603">
                      <c:v>1.8707479845317401</c:v>
                    </c:pt>
                    <c:pt idx="8604">
                      <c:v>1.8296119699497899</c:v>
                    </c:pt>
                    <c:pt idx="8605">
                      <c:v>1.8587647306222801</c:v>
                    </c:pt>
                    <c:pt idx="8606">
                      <c:v>1.8079870504036</c:v>
                    </c:pt>
                    <c:pt idx="8607">
                      <c:v>1.8861949487099601</c:v>
                    </c:pt>
                    <c:pt idx="8608">
                      <c:v>1.8458284794342601</c:v>
                    </c:pt>
                    <c:pt idx="8609">
                      <c:v>1.8522210300964901</c:v>
                    </c:pt>
                    <c:pt idx="8610">
                      <c:v>1.8911955903639299</c:v>
                    </c:pt>
                    <c:pt idx="8611">
                      <c:v>1.8895519651611301</c:v>
                    </c:pt>
                    <c:pt idx="8612">
                      <c:v>1.8993200591536099</c:v>
                    </c:pt>
                    <c:pt idx="8613">
                      <c:v>1.8531218655326001</c:v>
                    </c:pt>
                    <c:pt idx="8614">
                      <c:v>1.8107481600259001</c:v>
                    </c:pt>
                    <c:pt idx="8615">
                      <c:v>1.8056822548076801</c:v>
                    </c:pt>
                    <c:pt idx="8616">
                      <c:v>1.78644130340024</c:v>
                    </c:pt>
                    <c:pt idx="8617">
                      <c:v>1.80038247183842</c:v>
                    </c:pt>
                    <c:pt idx="8618">
                      <c:v>1.8277145754481099</c:v>
                    </c:pt>
                    <c:pt idx="8619">
                      <c:v>1.86977886207078</c:v>
                    </c:pt>
                    <c:pt idx="8620">
                      <c:v>1.8676539714176501</c:v>
                    </c:pt>
                    <c:pt idx="8621">
                      <c:v>1.8850884373630401</c:v>
                    </c:pt>
                    <c:pt idx="8622">
                      <c:v>1.9168112131683299</c:v>
                    </c:pt>
                    <c:pt idx="8623">
                      <c:v>1.9348405816831999</c:v>
                    </c:pt>
                    <c:pt idx="8624">
                      <c:v>1.90074756504988</c:v>
                    </c:pt>
                    <c:pt idx="8625">
                      <c:v>1.8704877206186801</c:v>
                    </c:pt>
                    <c:pt idx="8626">
                      <c:v>1.8474130822188199</c:v>
                    </c:pt>
                    <c:pt idx="8627">
                      <c:v>1.8233891760418099</c:v>
                    </c:pt>
                    <c:pt idx="8628">
                      <c:v>1.81056851655513</c:v>
                    </c:pt>
                    <c:pt idx="8629">
                      <c:v>1.7728261657314801</c:v>
                    </c:pt>
                    <c:pt idx="8630">
                      <c:v>1.7705644549256001</c:v>
                    </c:pt>
                    <c:pt idx="8631">
                      <c:v>1.74433117009571</c:v>
                    </c:pt>
                    <c:pt idx="8632">
                      <c:v>1.7347820176463999</c:v>
                    </c:pt>
                    <c:pt idx="8633">
                      <c:v>1.7225236071315599</c:v>
                    </c:pt>
                    <c:pt idx="8634">
                      <c:v>1.68020915656628</c:v>
                    </c:pt>
                    <c:pt idx="8635">
                      <c:v>1.6525711905184901</c:v>
                    </c:pt>
                    <c:pt idx="8636">
                      <c:v>1.6230249300045101</c:v>
                    </c:pt>
                    <c:pt idx="8637">
                      <c:v>1.65846753236608</c:v>
                    </c:pt>
                    <c:pt idx="8638">
                      <c:v>1.69480058286903</c:v>
                    </c:pt>
                    <c:pt idx="8639">
                      <c:v>1.69397186727995</c:v>
                    </c:pt>
                    <c:pt idx="8640">
                      <c:v>1.67352004855466</c:v>
                    </c:pt>
                    <c:pt idx="8641">
                      <c:v>1.67213877179277</c:v>
                    </c:pt>
                    <c:pt idx="8642">
                      <c:v>1.69938182245683</c:v>
                    </c:pt>
                    <c:pt idx="8643">
                      <c:v>1.71128572438438</c:v>
                    </c:pt>
                    <c:pt idx="8644">
                      <c:v>1.7202508569050401</c:v>
                    </c:pt>
                    <c:pt idx="8645">
                      <c:v>1.75456015969809</c:v>
                    </c:pt>
                    <c:pt idx="8646">
                      <c:v>1.74257656609925</c:v>
                    </c:pt>
                    <c:pt idx="8647">
                      <c:v>1.74085329680212</c:v>
                    </c:pt>
                    <c:pt idx="8648">
                      <c:v>1.7816688321843399</c:v>
                    </c:pt>
                    <c:pt idx="8649">
                      <c:v>1.8562977264040199</c:v>
                    </c:pt>
                    <c:pt idx="8650">
                      <c:v>1.7835545356653399</c:v>
                    </c:pt>
                    <c:pt idx="8651">
                      <c:v>1.7507256912790301</c:v>
                    </c:pt>
                    <c:pt idx="8652">
                      <c:v>1.72343846811845</c:v>
                    </c:pt>
                    <c:pt idx="8653">
                      <c:v>1.6683188930669099</c:v>
                    </c:pt>
                    <c:pt idx="8654">
                      <c:v>1.6648561079876301</c:v>
                    </c:pt>
                    <c:pt idx="8655">
                      <c:v>1.6377170157883301</c:v>
                    </c:pt>
                    <c:pt idx="8656">
                      <c:v>1.6352130310792801</c:v>
                    </c:pt>
                    <c:pt idx="8657">
                      <c:v>1.62545013862385</c:v>
                    </c:pt>
                    <c:pt idx="8658">
                      <c:v>1.6156659541810601</c:v>
                    </c:pt>
                    <c:pt idx="8659">
                      <c:v>1.61689465241374</c:v>
                    </c:pt>
                    <c:pt idx="8660">
                      <c:v>1.5706197956181001</c:v>
                    </c:pt>
                    <c:pt idx="8661">
                      <c:v>1.5457375211545199</c:v>
                    </c:pt>
                    <c:pt idx="8662">
                      <c:v>1.5535035853405601</c:v>
                    </c:pt>
                    <c:pt idx="8663">
                      <c:v>1.52313125767555</c:v>
                    </c:pt>
                    <c:pt idx="8664">
                      <c:v>1.55836897359103</c:v>
                    </c:pt>
                    <c:pt idx="8665">
                      <c:v>1.5501454433898501</c:v>
                    </c:pt>
                    <c:pt idx="8666">
                      <c:v>1.55691730698306</c:v>
                    </c:pt>
                    <c:pt idx="8667">
                      <c:v>1.5459248509865</c:v>
                    </c:pt>
                    <c:pt idx="8668">
                      <c:v>1.5485153874354201</c:v>
                    </c:pt>
                    <c:pt idx="8669">
                      <c:v>1.5530559779411699</c:v>
                    </c:pt>
                    <c:pt idx="8670">
                      <c:v>1.5451337647968899</c:v>
                    </c:pt>
                    <c:pt idx="8671">
                      <c:v>1.5517631463544901</c:v>
                    </c:pt>
                    <c:pt idx="8672">
                      <c:v>1.5470483711296501</c:v>
                    </c:pt>
                    <c:pt idx="8673">
                      <c:v>1.5196686589130699</c:v>
                    </c:pt>
                    <c:pt idx="8674">
                      <c:v>1.4713044134311799</c:v>
                    </c:pt>
                    <c:pt idx="8675">
                      <c:v>1.5124056144037701</c:v>
                    </c:pt>
                    <c:pt idx="8676">
                      <c:v>1.53438726605442</c:v>
                    </c:pt>
                    <c:pt idx="8677">
                      <c:v>1.5561606030082999</c:v>
                    </c:pt>
                    <c:pt idx="8678">
                      <c:v>1.571655970223</c:v>
                    </c:pt>
                    <c:pt idx="8679">
                      <c:v>1.6207565928546701</c:v>
                    </c:pt>
                    <c:pt idx="8680">
                      <c:v>1.6249040404775099</c:v>
                    </c:pt>
                    <c:pt idx="8681">
                      <c:v>1.6437951550146599</c:v>
                    </c:pt>
                    <c:pt idx="8682">
                      <c:v>1.60161348598213</c:v>
                    </c:pt>
                    <c:pt idx="8683">
                      <c:v>1.5701532015856099</c:v>
                    </c:pt>
                    <c:pt idx="8684">
                      <c:v>1.53814121432605</c:v>
                    </c:pt>
                    <c:pt idx="8685">
                      <c:v>1.51560289463327</c:v>
                    </c:pt>
                    <c:pt idx="8686">
                      <c:v>1.52561407212002</c:v>
                    </c:pt>
                    <c:pt idx="8687">
                      <c:v>1.54823059385668</c:v>
                    </c:pt>
                    <c:pt idx="8688">
                      <c:v>1.5560964771875401</c:v>
                    </c:pt>
                    <c:pt idx="8689">
                      <c:v>1.5416567986618399</c:v>
                    </c:pt>
                    <c:pt idx="8690">
                      <c:v>1.5242860513925001</c:v>
                    </c:pt>
                    <c:pt idx="8691">
                      <c:v>1.5367098272587001</c:v>
                    </c:pt>
                    <c:pt idx="8692">
                      <c:v>1.5267081435802301</c:v>
                    </c:pt>
                    <c:pt idx="8693">
                      <c:v>1.54992756670151</c:v>
                    </c:pt>
                    <c:pt idx="8694">
                      <c:v>1.5302356823983001</c:v>
                    </c:pt>
                    <c:pt idx="8695">
                      <c:v>1.51654100517216</c:v>
                    </c:pt>
                    <c:pt idx="8696">
                      <c:v>1.4922198681576799</c:v>
                    </c:pt>
                    <c:pt idx="8697">
                      <c:v>1.47146280433335</c:v>
                    </c:pt>
                    <c:pt idx="8698">
                      <c:v>1.4409164332356099</c:v>
                    </c:pt>
                    <c:pt idx="8699">
                      <c:v>1.42222876071939</c:v>
                    </c:pt>
                    <c:pt idx="8700">
                      <c:v>1.40796751971739</c:v>
                    </c:pt>
                    <c:pt idx="8701">
                      <c:v>1.3983752201311099</c:v>
                    </c:pt>
                    <c:pt idx="8702">
                      <c:v>1.3462480608857399</c:v>
                    </c:pt>
                    <c:pt idx="8703">
                      <c:v>1.43773875990505</c:v>
                    </c:pt>
                    <c:pt idx="8704">
                      <c:v>1.4154869647864701</c:v>
                    </c:pt>
                    <c:pt idx="8705">
                      <c:v>1.42388425710686</c:v>
                    </c:pt>
                    <c:pt idx="8706">
                      <c:v>1.4239739344991</c:v>
                    </c:pt>
                    <c:pt idx="8707">
                      <c:v>1.46883662575394</c:v>
                    </c:pt>
                    <c:pt idx="8708">
                      <c:v>1.4943103294373901</c:v>
                    </c:pt>
                    <c:pt idx="8709">
                      <c:v>1.49896654395917</c:v>
                    </c:pt>
                    <c:pt idx="8710">
                      <c:v>1.5061336725881</c:v>
                    </c:pt>
                    <c:pt idx="8711">
                      <c:v>1.5640484152716501</c:v>
                    </c:pt>
                    <c:pt idx="8712">
                      <c:v>1.5809465349444101</c:v>
                    </c:pt>
                    <c:pt idx="8713">
                      <c:v>1.5955066114201299</c:v>
                    </c:pt>
                    <c:pt idx="8714">
                      <c:v>1.5675344426970801</c:v>
                    </c:pt>
                    <c:pt idx="8715">
                      <c:v>1.6566335382617901</c:v>
                    </c:pt>
                    <c:pt idx="8716">
                      <c:v>1.60349600589347</c:v>
                    </c:pt>
                    <c:pt idx="8717">
                      <c:v>1.5525700230972601</c:v>
                    </c:pt>
                    <c:pt idx="8718">
                      <c:v>1.54251555291896</c:v>
                    </c:pt>
                    <c:pt idx="8719">
                      <c:v>1.5666158688865</c:v>
                    </c:pt>
                    <c:pt idx="8720">
                      <c:v>1.5739785248839799</c:v>
                    </c:pt>
                    <c:pt idx="8721">
                      <c:v>1.5886095946416601</c:v>
                    </c:pt>
                    <c:pt idx="8722">
                      <c:v>1.6062380483288901</c:v>
                    </c:pt>
                    <c:pt idx="8723">
                      <c:v>1.6322739202697101</c:v>
                    </c:pt>
                    <c:pt idx="8724">
                      <c:v>1.6543462102901401</c:v>
                    </c:pt>
                    <c:pt idx="8725">
                      <c:v>1.64885780282003</c:v>
                    </c:pt>
                    <c:pt idx="8726">
                      <c:v>1.61443365386074</c:v>
                    </c:pt>
                    <c:pt idx="8727">
                      <c:v>1.6137887020003601</c:v>
                    </c:pt>
                    <c:pt idx="8728">
                      <c:v>1.6414837594465499</c:v>
                    </c:pt>
                    <c:pt idx="8729">
                      <c:v>1.6355753339015699</c:v>
                    </c:pt>
                    <c:pt idx="8730">
                      <c:v>1.63872287742418</c:v>
                    </c:pt>
                    <c:pt idx="8731">
                      <c:v>1.61401854466825</c:v>
                    </c:pt>
                    <c:pt idx="8732">
                      <c:v>1.5998793856259399</c:v>
                    </c:pt>
                    <c:pt idx="8733">
                      <c:v>1.59480350884019</c:v>
                    </c:pt>
                    <c:pt idx="8734">
                      <c:v>1.6019431379659801</c:v>
                    </c:pt>
                    <c:pt idx="8735">
                      <c:v>1.58671219048823</c:v>
                    </c:pt>
                    <c:pt idx="8736">
                      <c:v>1.5740558813216601</c:v>
                    </c:pt>
                    <c:pt idx="8737">
                      <c:v>1.5646053286178601</c:v>
                    </c:pt>
                    <c:pt idx="8738">
                      <c:v>1.5715361316513701</c:v>
                    </c:pt>
                    <c:pt idx="8739">
                      <c:v>1.5593210707290199</c:v>
                    </c:pt>
                    <c:pt idx="8740">
                      <c:v>1.5732814170435101</c:v>
                    </c:pt>
                    <c:pt idx="8741">
                      <c:v>1.55653550047426</c:v>
                    </c:pt>
                    <c:pt idx="8742">
                      <c:v>1.5047127215984799</c:v>
                    </c:pt>
                    <c:pt idx="8743">
                      <c:v>1.51324838017373</c:v>
                    </c:pt>
                    <c:pt idx="8744">
                      <c:v>1.48913837690963</c:v>
                    </c:pt>
                    <c:pt idx="8745">
                      <c:v>1.48379827104797</c:v>
                    </c:pt>
                    <c:pt idx="8746">
                      <c:v>1.4656783923444601</c:v>
                    </c:pt>
                    <c:pt idx="8747">
                      <c:v>1.45763267475827</c:v>
                    </c:pt>
                    <c:pt idx="8748">
                      <c:v>1.4558336033761199</c:v>
                    </c:pt>
                    <c:pt idx="8749">
                      <c:v>1.4644266054750401</c:v>
                    </c:pt>
                    <c:pt idx="8750">
                      <c:v>1.46877498320535</c:v>
                    </c:pt>
                    <c:pt idx="8751">
                      <c:v>1.50054998988819</c:v>
                    </c:pt>
                    <c:pt idx="8752">
                      <c:v>1.4854699860194001</c:v>
                    </c:pt>
                    <c:pt idx="8753">
                      <c:v>1.5258664902968999</c:v>
                    </c:pt>
                    <c:pt idx="8754">
                      <c:v>1.53912718913394</c:v>
                    </c:pt>
                    <c:pt idx="8755">
                      <c:v>1.5571511365123201</c:v>
                    </c:pt>
                    <c:pt idx="8756">
                      <c:v>1.5539103810416299</c:v>
                    </c:pt>
                    <c:pt idx="8757">
                      <c:v>1.5507623696249</c:v>
                    </c:pt>
                    <c:pt idx="8758">
                      <c:v>1.51558446885854</c:v>
                    </c:pt>
                    <c:pt idx="8759">
                      <c:v>1.49785812371492</c:v>
                    </c:pt>
                    <c:pt idx="8760">
                      <c:v>1.4662640497016499</c:v>
                    </c:pt>
                    <c:pt idx="8761">
                      <c:v>1.4971450193612801</c:v>
                    </c:pt>
                    <c:pt idx="8762">
                      <c:v>1.48256739691857</c:v>
                    </c:pt>
                    <c:pt idx="8763">
                      <c:v>1.4498686598875901</c:v>
                    </c:pt>
                    <c:pt idx="8764">
                      <c:v>1.4435917721328799</c:v>
                    </c:pt>
                    <c:pt idx="8765">
                      <c:v>1.44115970312563</c:v>
                    </c:pt>
                    <c:pt idx="8766">
                      <c:v>1.46211466194423</c:v>
                    </c:pt>
                    <c:pt idx="8767">
                      <c:v>1.4713699744376001</c:v>
                    </c:pt>
                    <c:pt idx="8768">
                      <c:v>1.47109888756888</c:v>
                    </c:pt>
                    <c:pt idx="8769">
                      <c:v>1.4747101085735399</c:v>
                    </c:pt>
                    <c:pt idx="8770">
                      <c:v>1.4904444602579201</c:v>
                    </c:pt>
                    <c:pt idx="8771">
                      <c:v>1.4822713405116299</c:v>
                    </c:pt>
                    <c:pt idx="8772">
                      <c:v>1.4801944255080901</c:v>
                    </c:pt>
                    <c:pt idx="8773">
                      <c:v>1.48061712454914</c:v>
                    </c:pt>
                    <c:pt idx="8774">
                      <c:v>1.4772544806177099</c:v>
                    </c:pt>
                    <c:pt idx="8775">
                      <c:v>1.4592995445514101</c:v>
                    </c:pt>
                    <c:pt idx="8776">
                      <c:v>1.4152746657222499</c:v>
                    </c:pt>
                    <c:pt idx="8777">
                      <c:v>1.4169907037265499</c:v>
                    </c:pt>
                    <c:pt idx="8778">
                      <c:v>1.4026587440726599</c:v>
                    </c:pt>
                    <c:pt idx="8779">
                      <c:v>1.3932985097477399</c:v>
                    </c:pt>
                    <c:pt idx="8780">
                      <c:v>1.3822269240440099</c:v>
                    </c:pt>
                    <c:pt idx="8781">
                      <c:v>1.38478361579669</c:v>
                    </c:pt>
                    <c:pt idx="8782">
                      <c:v>1.3647413407609901</c:v>
                    </c:pt>
                    <c:pt idx="8783">
                      <c:v>1.3328855497289001</c:v>
                    </c:pt>
                    <c:pt idx="8784">
                      <c:v>1.3575415714457599</c:v>
                    </c:pt>
                    <c:pt idx="8785">
                      <c:v>1.3674236671934901</c:v>
                    </c:pt>
                    <c:pt idx="8786">
                      <c:v>1.35574886138775</c:v>
                    </c:pt>
                    <c:pt idx="8787">
                      <c:v>1.3440336414859</c:v>
                    </c:pt>
                    <c:pt idx="8788">
                      <c:v>1.36099617573168</c:v>
                    </c:pt>
                    <c:pt idx="8789">
                      <c:v>1.37206167847024</c:v>
                    </c:pt>
                    <c:pt idx="8790">
                      <c:v>1.3572605333837899</c:v>
                    </c:pt>
                    <c:pt idx="8791">
                      <c:v>1.3583017057145801</c:v>
                    </c:pt>
                    <c:pt idx="8792">
                      <c:v>1.3337839992176299</c:v>
                    </c:pt>
                    <c:pt idx="8793">
                      <c:v>1.3717907709570401</c:v>
                    </c:pt>
                    <c:pt idx="8794">
                      <c:v>1.4032001128229299</c:v>
                    </c:pt>
                    <c:pt idx="8795">
                      <c:v>1.3879444314910201</c:v>
                    </c:pt>
                    <c:pt idx="8796">
                      <c:v>1.3918067931571101</c:v>
                    </c:pt>
                    <c:pt idx="8797">
                      <c:v>1.3923150746521999</c:v>
                    </c:pt>
                    <c:pt idx="8798">
                      <c:v>1.3900076077434</c:v>
                    </c:pt>
                    <c:pt idx="8799">
                      <c:v>1.38675626280791</c:v>
                    </c:pt>
                    <c:pt idx="8800">
                      <c:v>1.38438601388878</c:v>
                    </c:pt>
                    <c:pt idx="8801">
                      <c:v>1.37621444064396</c:v>
                    </c:pt>
                    <c:pt idx="8802">
                      <c:v>1.40493009033356</c:v>
                    </c:pt>
                    <c:pt idx="8803">
                      <c:v>1.4115389644483101</c:v>
                    </c:pt>
                    <c:pt idx="8804">
                      <c:v>1.3919365838123401</c:v>
                    </c:pt>
                    <c:pt idx="8805">
                      <c:v>1.4277757245941101</c:v>
                    </c:pt>
                    <c:pt idx="8806">
                      <c:v>1.42964668509954</c:v>
                    </c:pt>
                    <c:pt idx="8807">
                      <c:v>1.4389709816291001</c:v>
                    </c:pt>
                    <c:pt idx="8808">
                      <c:v>1.48448591785204</c:v>
                    </c:pt>
                    <c:pt idx="8809">
                      <c:v>1.4745521732576901</c:v>
                    </c:pt>
                    <c:pt idx="8810">
                      <c:v>1.46743950477879</c:v>
                    </c:pt>
                    <c:pt idx="8811">
                      <c:v>1.4458384037389</c:v>
                    </c:pt>
                    <c:pt idx="8812">
                      <c:v>1.4428999636717901</c:v>
                    </c:pt>
                    <c:pt idx="8813">
                      <c:v>1.3996418564958399</c:v>
                    </c:pt>
                    <c:pt idx="8814">
                      <c:v>1.4323968756532399</c:v>
                    </c:pt>
                    <c:pt idx="8815">
                      <c:v>1.4313880462262101</c:v>
                    </c:pt>
                    <c:pt idx="8816">
                      <c:v>1.43343686899012</c:v>
                    </c:pt>
                    <c:pt idx="8817">
                      <c:v>1.43442951761351</c:v>
                    </c:pt>
                    <c:pt idx="8818">
                      <c:v>1.42708926822612</c:v>
                    </c:pt>
                    <c:pt idx="8819">
                      <c:v>1.4065952189467501</c:v>
                    </c:pt>
                    <c:pt idx="8820">
                      <c:v>1.38999131105525</c:v>
                    </c:pt>
                    <c:pt idx="8821">
                      <c:v>1.3550304974641401</c:v>
                    </c:pt>
                    <c:pt idx="8822">
                      <c:v>1.36784901944326</c:v>
                    </c:pt>
                    <c:pt idx="8823">
                      <c:v>1.31979932937538</c:v>
                    </c:pt>
                    <c:pt idx="8824">
                      <c:v>1.372706580629</c:v>
                    </c:pt>
                    <c:pt idx="8825">
                      <c:v>1.38001918811239</c:v>
                    </c:pt>
                    <c:pt idx="8826">
                      <c:v>1.3406930853843899</c:v>
                    </c:pt>
                    <c:pt idx="8827">
                      <c:v>1.2879657956855299</c:v>
                    </c:pt>
                    <c:pt idx="8828">
                      <c:v>1.2707650573629801</c:v>
                    </c:pt>
                    <c:pt idx="8829">
                      <c:v>1.27962511183441</c:v>
                    </c:pt>
                    <c:pt idx="8830">
                      <c:v>1.2661195245982899</c:v>
                    </c:pt>
                    <c:pt idx="8831">
                      <c:v>1.2523341909248999</c:v>
                    </c:pt>
                    <c:pt idx="8832">
                      <c:v>1.2512376480751199</c:v>
                    </c:pt>
                    <c:pt idx="8833">
                      <c:v>1.25039331324114</c:v>
                    </c:pt>
                    <c:pt idx="8834">
                      <c:v>1.2465895369847799</c:v>
                    </c:pt>
                    <c:pt idx="8835">
                      <c:v>1.25856289541713</c:v>
                    </c:pt>
                    <c:pt idx="8836">
                      <c:v>1.25422335650698</c:v>
                    </c:pt>
                    <c:pt idx="8837">
                      <c:v>1.2606351281724999</c:v>
                    </c:pt>
                    <c:pt idx="8838">
                      <c:v>1.2591045200390001</c:v>
                    </c:pt>
                    <c:pt idx="8839">
                      <c:v>1.2616809423865201</c:v>
                    </c:pt>
                    <c:pt idx="8840">
                      <c:v>1.2634577003942</c:v>
                    </c:pt>
                    <c:pt idx="8841">
                      <c:v>1.3365836335619199</c:v>
                    </c:pt>
                    <c:pt idx="8842">
                      <c:v>1.3307091522534</c:v>
                    </c:pt>
                    <c:pt idx="8843">
                      <c:v>1.3479990786612801</c:v>
                    </c:pt>
                    <c:pt idx="8844">
                      <c:v>1.3533497606942799</c:v>
                    </c:pt>
                    <c:pt idx="8845">
                      <c:v>1.34088239168817</c:v>
                    </c:pt>
                    <c:pt idx="8846">
                      <c:v>1.3108518480818401</c:v>
                    </c:pt>
                    <c:pt idx="8847">
                      <c:v>1.3143255459003</c:v>
                    </c:pt>
                    <c:pt idx="8848">
                      <c:v>1.3341240231013001</c:v>
                    </c:pt>
                    <c:pt idx="8849">
                      <c:v>1.31352654760467</c:v>
                    </c:pt>
                    <c:pt idx="8850">
                      <c:v>1.3147018192081299</c:v>
                    </c:pt>
                    <c:pt idx="8851">
                      <c:v>1.30862759975645</c:v>
                    </c:pt>
                    <c:pt idx="8852">
                      <c:v>1.3219048917334999</c:v>
                    </c:pt>
                    <c:pt idx="8853">
                      <c:v>1.3094585333165201</c:v>
                    </c:pt>
                    <c:pt idx="8854">
                      <c:v>1.30307686325428</c:v>
                    </c:pt>
                    <c:pt idx="8855">
                      <c:v>1.3028174974687601</c:v>
                    </c:pt>
                    <c:pt idx="8856">
                      <c:v>1.29904212826164</c:v>
                    </c:pt>
                    <c:pt idx="8857">
                      <c:v>1.30934026903973</c:v>
                    </c:pt>
                    <c:pt idx="8858">
                      <c:v>1.32775777775976</c:v>
                    </c:pt>
                    <c:pt idx="8859">
                      <c:v>1.3240764571454799</c:v>
                    </c:pt>
                    <c:pt idx="8860">
                      <c:v>1.2961674125362199</c:v>
                    </c:pt>
                    <c:pt idx="8861">
                      <c:v>1.29142433670332</c:v>
                    </c:pt>
                    <c:pt idx="8862">
                      <c:v>1.28743108330272</c:v>
                    </c:pt>
                    <c:pt idx="8863">
                      <c:v>1.2691232131066801</c:v>
                    </c:pt>
                    <c:pt idx="8864">
                      <c:v>1.27981115229436</c:v>
                    </c:pt>
                    <c:pt idx="8865">
                      <c:v>1.2915310721228199</c:v>
                    </c:pt>
                    <c:pt idx="8866">
                      <c:v>1.2665767898993801</c:v>
                    </c:pt>
                    <c:pt idx="8867">
                      <c:v>1.24160382113856</c:v>
                    </c:pt>
                    <c:pt idx="8868">
                      <c:v>1.23253932075547</c:v>
                    </c:pt>
                    <c:pt idx="8869">
                      <c:v>1.2285836998859301</c:v>
                    </c:pt>
                    <c:pt idx="8870">
                      <c:v>1.21034750771399</c:v>
                    </c:pt>
                    <c:pt idx="8871">
                      <c:v>1.1905622641192199</c:v>
                    </c:pt>
                    <c:pt idx="8872">
                      <c:v>1.1861881280259901</c:v>
                    </c:pt>
                    <c:pt idx="8873">
                      <c:v>1.1935534814439299</c:v>
                    </c:pt>
                    <c:pt idx="8874">
                      <c:v>1.1922581290257801</c:v>
                    </c:pt>
                    <c:pt idx="8875">
                      <c:v>1.1991946854789</c:v>
                    </c:pt>
                    <c:pt idx="8876">
                      <c:v>1.20223639549217</c:v>
                    </c:pt>
                    <c:pt idx="8877">
                      <c:v>1.20917403397461</c:v>
                    </c:pt>
                    <c:pt idx="8878">
                      <c:v>1.2394718908536599</c:v>
                    </c:pt>
                    <c:pt idx="8879">
                      <c:v>1.2713074625841101</c:v>
                    </c:pt>
                    <c:pt idx="8880">
                      <c:v>1.2698764879190201</c:v>
                    </c:pt>
                    <c:pt idx="8881">
                      <c:v>1.2691579951209599</c:v>
                    </c:pt>
                    <c:pt idx="8882">
                      <c:v>1.20963655205765</c:v>
                    </c:pt>
                    <c:pt idx="8883">
                      <c:v>1.20516861865567</c:v>
                    </c:pt>
                    <c:pt idx="8884">
                      <c:v>1.21521293014566</c:v>
                    </c:pt>
                    <c:pt idx="8885">
                      <c:v>1.1888180941223401</c:v>
                    </c:pt>
                    <c:pt idx="8886">
                      <c:v>1.2085022555026901</c:v>
                    </c:pt>
                    <c:pt idx="8887">
                      <c:v>1.2191648886861199</c:v>
                    </c:pt>
                    <c:pt idx="8888">
                      <c:v>1.20808189109058</c:v>
                    </c:pt>
                    <c:pt idx="8889">
                      <c:v>1.21660218399564</c:v>
                    </c:pt>
                    <c:pt idx="8890">
                      <c:v>1.2063699395566301</c:v>
                    </c:pt>
                    <c:pt idx="8891">
                      <c:v>1.21408078498436</c:v>
                    </c:pt>
                    <c:pt idx="8892">
                      <c:v>1.2161216041762</c:v>
                    </c:pt>
                    <c:pt idx="8893">
                      <c:v>1.2082671139068499</c:v>
                    </c:pt>
                    <c:pt idx="8894">
                      <c:v>1.19256867898477</c:v>
                    </c:pt>
                    <c:pt idx="8895">
                      <c:v>1.1941015778208699</c:v>
                    </c:pt>
                    <c:pt idx="8896">
                      <c:v>1.2031579286754099</c:v>
                    </c:pt>
                    <c:pt idx="8897">
                      <c:v>1.2105656552389801</c:v>
                    </c:pt>
                    <c:pt idx="8898">
                      <c:v>1.2202940438587999</c:v>
                    </c:pt>
                    <c:pt idx="8899">
                      <c:v>1.2329032536895601</c:v>
                    </c:pt>
                    <c:pt idx="8900">
                      <c:v>1.2519969995501801</c:v>
                    </c:pt>
                    <c:pt idx="8901">
                      <c:v>1.2477952213514001</c:v>
                    </c:pt>
                    <c:pt idx="8902">
                      <c:v>1.2469429109418599</c:v>
                    </c:pt>
                    <c:pt idx="8903">
                      <c:v>1.2363488609717499</c:v>
                    </c:pt>
                    <c:pt idx="8904">
                      <c:v>1.23627714324883</c:v>
                    </c:pt>
                    <c:pt idx="8905">
                      <c:v>1.22037330833744</c:v>
                    </c:pt>
                    <c:pt idx="8906">
                      <c:v>1.21052298661115</c:v>
                    </c:pt>
                    <c:pt idx="8907">
                      <c:v>1.20568723821603</c:v>
                    </c:pt>
                    <c:pt idx="8908">
                      <c:v>1.1950371163692299</c:v>
                    </c:pt>
                    <c:pt idx="8909">
                      <c:v>1.19128748679729</c:v>
                    </c:pt>
                    <c:pt idx="8910">
                      <c:v>1.1888361634573601</c:v>
                    </c:pt>
                    <c:pt idx="8911">
                      <c:v>1.1881647721533899</c:v>
                    </c:pt>
                    <c:pt idx="8912">
                      <c:v>1.18484345848789</c:v>
                    </c:pt>
                    <c:pt idx="8913">
                      <c:v>1.1969157852982799</c:v>
                    </c:pt>
                    <c:pt idx="8914">
                      <c:v>1.21188466651229</c:v>
                    </c:pt>
                    <c:pt idx="8915">
                      <c:v>1.2227605244049899</c:v>
                    </c:pt>
                    <c:pt idx="8916">
                      <c:v>1.2269075344545599</c:v>
                    </c:pt>
                    <c:pt idx="8917">
                      <c:v>1.22295139526024</c:v>
                    </c:pt>
                    <c:pt idx="8918">
                      <c:v>1.2022534314418001</c:v>
                    </c:pt>
                    <c:pt idx="8919">
                      <c:v>1.2401426621770699</c:v>
                    </c:pt>
                    <c:pt idx="8920">
                      <c:v>1.3126269182889201</c:v>
                    </c:pt>
                    <c:pt idx="8921">
                      <c:v>1.31243444503531</c:v>
                    </c:pt>
                    <c:pt idx="8922">
                      <c:v>1.28284156475891</c:v>
                    </c:pt>
                    <c:pt idx="8923">
                      <c:v>1.2779545431118799</c:v>
                    </c:pt>
                    <c:pt idx="8924">
                      <c:v>1.27194735970739</c:v>
                    </c:pt>
                    <c:pt idx="8925">
                      <c:v>1.2538709653849101</c:v>
                    </c:pt>
                    <c:pt idx="8926">
                      <c:v>1.26765861786279</c:v>
                    </c:pt>
                    <c:pt idx="8927">
                      <c:v>1.29059443757592</c:v>
                    </c:pt>
                    <c:pt idx="8928">
                      <c:v>1.2751809294257599</c:v>
                    </c:pt>
                    <c:pt idx="8929">
                      <c:v>1.26569592219715</c:v>
                    </c:pt>
                    <c:pt idx="8930">
                      <c:v>1.28083922355685</c:v>
                    </c:pt>
                    <c:pt idx="8931">
                      <c:v>1.28445081374792</c:v>
                    </c:pt>
                    <c:pt idx="8932">
                      <c:v>1.29921146726907</c:v>
                    </c:pt>
                    <c:pt idx="8933">
                      <c:v>1.3230831885602401</c:v>
                    </c:pt>
                    <c:pt idx="8934">
                      <c:v>1.3086930996436801</c:v>
                    </c:pt>
                    <c:pt idx="8935">
                      <c:v>1.3131710043523499</c:v>
                    </c:pt>
                    <c:pt idx="8936">
                      <c:v>1.3068272345934</c:v>
                    </c:pt>
                    <c:pt idx="8937">
                      <c:v>1.30310126384123</c:v>
                    </c:pt>
                    <c:pt idx="8938">
                      <c:v>1.3089922171647701</c:v>
                    </c:pt>
                    <c:pt idx="8939">
                      <c:v>1.3037451168373599</c:v>
                    </c:pt>
                    <c:pt idx="8940">
                      <c:v>1.2976401392464001</c:v>
                    </c:pt>
                    <c:pt idx="8941">
                      <c:v>1.3114098889072501</c:v>
                    </c:pt>
                    <c:pt idx="8942">
                      <c:v>1.3462319497475399</c:v>
                    </c:pt>
                    <c:pt idx="8943">
                      <c:v>1.33563230395915</c:v>
                    </c:pt>
                    <c:pt idx="8944">
                      <c:v>1.3056823140813101</c:v>
                    </c:pt>
                    <c:pt idx="8945">
                      <c:v>1.2948038770049799</c:v>
                    </c:pt>
                    <c:pt idx="8946">
                      <c:v>1.29582033134759</c:v>
                    </c:pt>
                    <c:pt idx="8947">
                      <c:v>1.28145292297145</c:v>
                    </c:pt>
                    <c:pt idx="8948">
                      <c:v>1.2910802685034299</c:v>
                    </c:pt>
                    <c:pt idx="8949">
                      <c:v>1.2826527855496599</c:v>
                    </c:pt>
                    <c:pt idx="8950">
                      <c:v>1.2568878890652999</c:v>
                    </c:pt>
                    <c:pt idx="8951">
                      <c:v>1.2273605246535899</c:v>
                    </c:pt>
                    <c:pt idx="8952">
                      <c:v>1.1736882482009501</c:v>
                    </c:pt>
                    <c:pt idx="8953">
                      <c:v>1.1665238978294901</c:v>
                    </c:pt>
                    <c:pt idx="8954">
                      <c:v>1.1760166705697801</c:v>
                    </c:pt>
                    <c:pt idx="8955">
                      <c:v>1.17793156499276</c:v>
                    </c:pt>
                    <c:pt idx="8956">
                      <c:v>1.1772281966585401</c:v>
                    </c:pt>
                    <c:pt idx="8957">
                      <c:v>1.1777358811552401</c:v>
                    </c:pt>
                    <c:pt idx="8958">
                      <c:v>1.1788508247009399</c:v>
                    </c:pt>
                    <c:pt idx="8959">
                      <c:v>1.1923586634358001</c:v>
                    </c:pt>
                    <c:pt idx="8960">
                      <c:v>1.2040405944361201</c:v>
                    </c:pt>
                    <c:pt idx="8961">
                      <c:v>1.20896604879414</c:v>
                    </c:pt>
                    <c:pt idx="8962">
                      <c:v>1.206462789853</c:v>
                    </c:pt>
                    <c:pt idx="8963">
                      <c:v>1.20583750029461</c:v>
                    </c:pt>
                    <c:pt idx="8964">
                      <c:v>1.2184988582360701</c:v>
                    </c:pt>
                    <c:pt idx="8965">
                      <c:v>1.24354632923195</c:v>
                    </c:pt>
                    <c:pt idx="8966">
                      <c:v>1.2296537215198899</c:v>
                    </c:pt>
                    <c:pt idx="8967">
                      <c:v>1.2584417054293799</c:v>
                    </c:pt>
                    <c:pt idx="8968">
                      <c:v>1.2390739150147501</c:v>
                    </c:pt>
                    <c:pt idx="8969">
                      <c:v>1.2331143149866299</c:v>
                    </c:pt>
                    <c:pt idx="8970">
                      <c:v>1.24263471866693</c:v>
                    </c:pt>
                    <c:pt idx="8971">
                      <c:v>1.2456159107550699</c:v>
                    </c:pt>
                    <c:pt idx="8972">
                      <c:v>1.24106965940295</c:v>
                    </c:pt>
                    <c:pt idx="8973">
                      <c:v>1.2511089482191</c:v>
                    </c:pt>
                    <c:pt idx="8974">
                      <c:v>1.2509999999999999</c:v>
                    </c:pt>
                    <c:pt idx="8975">
                      <c:v>1.264</c:v>
                    </c:pt>
                    <c:pt idx="8976">
                      <c:v>1.2689999999999999</c:v>
                    </c:pt>
                    <c:pt idx="8977">
                      <c:v>1.272</c:v>
                    </c:pt>
                    <c:pt idx="8978">
                      <c:v>1.2589999999999999</c:v>
                    </c:pt>
                    <c:pt idx="8979">
                      <c:v>1.254</c:v>
                    </c:pt>
                    <c:pt idx="8980">
                      <c:v>1.2669999999999999</c:v>
                    </c:pt>
                    <c:pt idx="8981">
                      <c:v>1.2709999999999999</c:v>
                    </c:pt>
                    <c:pt idx="8982">
                      <c:v>1.2629999999999999</c:v>
                    </c:pt>
                    <c:pt idx="8983">
                      <c:v>1.2769999999999999</c:v>
                    </c:pt>
                    <c:pt idx="8984">
                      <c:v>1.286</c:v>
                    </c:pt>
                    <c:pt idx="8985">
                      <c:v>1.268</c:v>
                    </c:pt>
                    <c:pt idx="8986">
                      <c:v>1.258</c:v>
                    </c:pt>
                    <c:pt idx="8987">
                      <c:v>1.23</c:v>
                    </c:pt>
                    <c:pt idx="8988">
                      <c:v>1.2</c:v>
                    </c:pt>
                    <c:pt idx="8989">
                      <c:v>1.2150000000000001</c:v>
                    </c:pt>
                    <c:pt idx="8990">
                      <c:v>1.218</c:v>
                    </c:pt>
                    <c:pt idx="8991">
                      <c:v>1.244</c:v>
                    </c:pt>
                    <c:pt idx="8992">
                      <c:v>1.238</c:v>
                    </c:pt>
                    <c:pt idx="8993">
                      <c:v>1.2310000000000001</c:v>
                    </c:pt>
                    <c:pt idx="8994">
                      <c:v>1.248</c:v>
                    </c:pt>
                    <c:pt idx="8995">
                      <c:v>1.246</c:v>
                    </c:pt>
                    <c:pt idx="8996">
                      <c:v>1.2529999999999999</c:v>
                    </c:pt>
                    <c:pt idx="8997">
                      <c:v>1.244</c:v>
                    </c:pt>
                    <c:pt idx="8998">
                      <c:v>1.2370000000000001</c:v>
                    </c:pt>
                    <c:pt idx="8999">
                      <c:v>1.2270000000000001</c:v>
                    </c:pt>
                    <c:pt idx="9000">
                      <c:v>1.24</c:v>
                    </c:pt>
                    <c:pt idx="9001">
                      <c:v>1.232</c:v>
                    </c:pt>
                    <c:pt idx="9002">
                      <c:v>1.2250000000000001</c:v>
                    </c:pt>
                    <c:pt idx="9003">
                      <c:v>1.2270000000000001</c:v>
                    </c:pt>
                    <c:pt idx="9004">
                      <c:v>1.2290000000000001</c:v>
                    </c:pt>
                    <c:pt idx="9005">
                      <c:v>1.232</c:v>
                    </c:pt>
                    <c:pt idx="9006">
                      <c:v>1.238</c:v>
                    </c:pt>
                    <c:pt idx="9007">
                      <c:v>1.242</c:v>
                    </c:pt>
                    <c:pt idx="9008">
                      <c:v>1.224</c:v>
                    </c:pt>
                    <c:pt idx="9009">
                      <c:v>1.2190000000000001</c:v>
                    </c:pt>
                    <c:pt idx="9010">
                      <c:v>1.202</c:v>
                    </c:pt>
                    <c:pt idx="9011">
                      <c:v>1.169</c:v>
                    </c:pt>
                    <c:pt idx="9012">
                      <c:v>1.1619999999999999</c:v>
                    </c:pt>
                    <c:pt idx="9013">
                      <c:v>1.1970000000000001</c:v>
                    </c:pt>
                    <c:pt idx="9014">
                      <c:v>1.196</c:v>
                    </c:pt>
                    <c:pt idx="9015">
                      <c:v>1.177</c:v>
                    </c:pt>
                    <c:pt idx="9016">
                      <c:v>1.1419999999999999</c:v>
                    </c:pt>
                    <c:pt idx="9017">
                      <c:v>1.19</c:v>
                    </c:pt>
                    <c:pt idx="9018">
                      <c:v>1.1970000000000001</c:v>
                    </c:pt>
                    <c:pt idx="9019">
                      <c:v>1.1990000000000001</c:v>
                    </c:pt>
                    <c:pt idx="9020">
                      <c:v>1.208</c:v>
                    </c:pt>
                    <c:pt idx="9021">
                      <c:v>1.2070000000000001</c:v>
                    </c:pt>
                    <c:pt idx="9022">
                      <c:v>1.2050000000000001</c:v>
                    </c:pt>
                    <c:pt idx="9023">
                      <c:v>1.218</c:v>
                    </c:pt>
                    <c:pt idx="9024">
                      <c:v>1.2190000000000001</c:v>
                    </c:pt>
                    <c:pt idx="9025">
                      <c:v>1.2110000000000001</c:v>
                    </c:pt>
                    <c:pt idx="9026">
                      <c:v>1.196</c:v>
                    </c:pt>
                    <c:pt idx="9027">
                      <c:v>1.1950000000000001</c:v>
                    </c:pt>
                    <c:pt idx="9028">
                      <c:v>1.1890000000000001</c:v>
                    </c:pt>
                    <c:pt idx="9029">
                      <c:v>1.1859999999999999</c:v>
                    </c:pt>
                    <c:pt idx="9030">
                      <c:v>1.2130000000000001</c:v>
                    </c:pt>
                    <c:pt idx="9031">
                      <c:v>1.2310000000000001</c:v>
                    </c:pt>
                    <c:pt idx="9032">
                      <c:v>1.2430000000000001</c:v>
                    </c:pt>
                    <c:pt idx="9033">
                      <c:v>1.2330000000000001</c:v>
                    </c:pt>
                    <c:pt idx="9034">
                      <c:v>1.1910000000000001</c:v>
                    </c:pt>
                    <c:pt idx="9035">
                      <c:v>1.1890000000000001</c:v>
                    </c:pt>
                    <c:pt idx="9036">
                      <c:v>1.1719999999999999</c:v>
                    </c:pt>
                    <c:pt idx="9037">
                      <c:v>1.1679999999999999</c:v>
                    </c:pt>
                    <c:pt idx="9038">
                      <c:v>1.141</c:v>
                    </c:pt>
                    <c:pt idx="9039">
                      <c:v>1.127</c:v>
                    </c:pt>
                    <c:pt idx="9040">
                      <c:v>1.1180000000000001</c:v>
                    </c:pt>
                  </c:numLit>
                </c:val>
                <c:extLst>
                  <c:ext xmlns:c16="http://schemas.microsoft.com/office/drawing/2014/chart" uri="{C3380CC4-5D6E-409C-BE32-E72D297353CC}">
                    <c16:uniqueId val="{00000004-BC52-40C7-86B5-5089F2FBA7FF}"/>
                  </c:ext>
                </c:extLst>
              </c15:ser>
            </c15:filteredAreaSeries>
          </c:ext>
        </c:extLst>
      </c:areaChart>
      <c:lineChart>
        <c:grouping val="standard"/>
        <c:varyColors val="0"/>
        <c:ser>
          <c:idx val="0"/>
          <c:order val="0"/>
          <c:tx>
            <c:strRef>
              <c:f>'pg6_FFR&amp;PolicyRisk'!$L$13</c:f>
              <c:strCache>
                <c:ptCount val="1"/>
                <c:pt idx="0">
                  <c:v>0</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'pg6_FFR&amp;PolicyRisk'!$J$14:$J$2586</c:f>
              <c:numCache>
                <c:formatCode>m/d/yyyy</c:formatCode>
                <c:ptCount val="2573"/>
                <c:pt idx="0">
                  <c:v>42006</c:v>
                </c:pt>
                <c:pt idx="1">
                  <c:v>42009</c:v>
                </c:pt>
                <c:pt idx="2">
                  <c:v>42010</c:v>
                </c:pt>
                <c:pt idx="3">
                  <c:v>42011</c:v>
                </c:pt>
                <c:pt idx="4">
                  <c:v>42012</c:v>
                </c:pt>
                <c:pt idx="5">
                  <c:v>42013</c:v>
                </c:pt>
                <c:pt idx="6">
                  <c:v>42016</c:v>
                </c:pt>
                <c:pt idx="7">
                  <c:v>42017</c:v>
                </c:pt>
                <c:pt idx="8">
                  <c:v>42018</c:v>
                </c:pt>
                <c:pt idx="9">
                  <c:v>42019</c:v>
                </c:pt>
                <c:pt idx="10">
                  <c:v>42020</c:v>
                </c:pt>
                <c:pt idx="11">
                  <c:v>42024</c:v>
                </c:pt>
                <c:pt idx="12">
                  <c:v>42025</c:v>
                </c:pt>
                <c:pt idx="13">
                  <c:v>42026</c:v>
                </c:pt>
                <c:pt idx="14">
                  <c:v>42027</c:v>
                </c:pt>
                <c:pt idx="15">
                  <c:v>42030</c:v>
                </c:pt>
                <c:pt idx="16">
                  <c:v>42031</c:v>
                </c:pt>
                <c:pt idx="17">
                  <c:v>42032</c:v>
                </c:pt>
                <c:pt idx="18">
                  <c:v>42033</c:v>
                </c:pt>
                <c:pt idx="19">
                  <c:v>42034</c:v>
                </c:pt>
                <c:pt idx="20">
                  <c:v>42037</c:v>
                </c:pt>
                <c:pt idx="21">
                  <c:v>42038</c:v>
                </c:pt>
                <c:pt idx="22">
                  <c:v>42039</c:v>
                </c:pt>
                <c:pt idx="23">
                  <c:v>42040</c:v>
                </c:pt>
                <c:pt idx="24">
                  <c:v>42041</c:v>
                </c:pt>
                <c:pt idx="25">
                  <c:v>42044</c:v>
                </c:pt>
                <c:pt idx="26">
                  <c:v>42045</c:v>
                </c:pt>
                <c:pt idx="27">
                  <c:v>42046</c:v>
                </c:pt>
                <c:pt idx="28">
                  <c:v>42047</c:v>
                </c:pt>
                <c:pt idx="29">
                  <c:v>42048</c:v>
                </c:pt>
                <c:pt idx="30">
                  <c:v>42052</c:v>
                </c:pt>
                <c:pt idx="31">
                  <c:v>42053</c:v>
                </c:pt>
                <c:pt idx="32">
                  <c:v>42054</c:v>
                </c:pt>
                <c:pt idx="33">
                  <c:v>42055</c:v>
                </c:pt>
                <c:pt idx="34">
                  <c:v>42058</c:v>
                </c:pt>
                <c:pt idx="35">
                  <c:v>42059</c:v>
                </c:pt>
                <c:pt idx="36">
                  <c:v>42060</c:v>
                </c:pt>
                <c:pt idx="37">
                  <c:v>42061</c:v>
                </c:pt>
                <c:pt idx="38">
                  <c:v>42062</c:v>
                </c:pt>
                <c:pt idx="39">
                  <c:v>42065</c:v>
                </c:pt>
                <c:pt idx="40">
                  <c:v>42066</c:v>
                </c:pt>
                <c:pt idx="41">
                  <c:v>42067</c:v>
                </c:pt>
                <c:pt idx="42">
                  <c:v>42068</c:v>
                </c:pt>
                <c:pt idx="43">
                  <c:v>42069</c:v>
                </c:pt>
                <c:pt idx="44">
                  <c:v>42072</c:v>
                </c:pt>
                <c:pt idx="45">
                  <c:v>42073</c:v>
                </c:pt>
                <c:pt idx="46">
                  <c:v>42074</c:v>
                </c:pt>
                <c:pt idx="47">
                  <c:v>42075</c:v>
                </c:pt>
                <c:pt idx="48">
                  <c:v>42076</c:v>
                </c:pt>
                <c:pt idx="49">
                  <c:v>42079</c:v>
                </c:pt>
                <c:pt idx="50">
                  <c:v>42080</c:v>
                </c:pt>
                <c:pt idx="51">
                  <c:v>42081</c:v>
                </c:pt>
                <c:pt idx="52">
                  <c:v>42082</c:v>
                </c:pt>
                <c:pt idx="53">
                  <c:v>42083</c:v>
                </c:pt>
                <c:pt idx="54">
                  <c:v>42086</c:v>
                </c:pt>
                <c:pt idx="55">
                  <c:v>42087</c:v>
                </c:pt>
                <c:pt idx="56">
                  <c:v>42088</c:v>
                </c:pt>
                <c:pt idx="57">
                  <c:v>42089</c:v>
                </c:pt>
                <c:pt idx="58">
                  <c:v>42090</c:v>
                </c:pt>
                <c:pt idx="59">
                  <c:v>42093</c:v>
                </c:pt>
                <c:pt idx="60">
                  <c:v>42094</c:v>
                </c:pt>
                <c:pt idx="61">
                  <c:v>42095</c:v>
                </c:pt>
                <c:pt idx="62">
                  <c:v>42096</c:v>
                </c:pt>
                <c:pt idx="63">
                  <c:v>42097</c:v>
                </c:pt>
                <c:pt idx="64">
                  <c:v>42100</c:v>
                </c:pt>
                <c:pt idx="65">
                  <c:v>42101</c:v>
                </c:pt>
                <c:pt idx="66">
                  <c:v>42102</c:v>
                </c:pt>
                <c:pt idx="67">
                  <c:v>42103</c:v>
                </c:pt>
                <c:pt idx="68">
                  <c:v>42104</c:v>
                </c:pt>
                <c:pt idx="69">
                  <c:v>42107</c:v>
                </c:pt>
                <c:pt idx="70">
                  <c:v>42108</c:v>
                </c:pt>
                <c:pt idx="71">
                  <c:v>42109</c:v>
                </c:pt>
                <c:pt idx="72">
                  <c:v>42110</c:v>
                </c:pt>
                <c:pt idx="73">
                  <c:v>42111</c:v>
                </c:pt>
                <c:pt idx="74">
                  <c:v>42114</c:v>
                </c:pt>
                <c:pt idx="75">
                  <c:v>42115</c:v>
                </c:pt>
                <c:pt idx="76">
                  <c:v>42116</c:v>
                </c:pt>
                <c:pt idx="77">
                  <c:v>42117</c:v>
                </c:pt>
                <c:pt idx="78">
                  <c:v>42118</c:v>
                </c:pt>
                <c:pt idx="79">
                  <c:v>42121</c:v>
                </c:pt>
                <c:pt idx="80">
                  <c:v>42122</c:v>
                </c:pt>
                <c:pt idx="81">
                  <c:v>42123</c:v>
                </c:pt>
                <c:pt idx="82">
                  <c:v>42124</c:v>
                </c:pt>
                <c:pt idx="83">
                  <c:v>42125</c:v>
                </c:pt>
                <c:pt idx="84">
                  <c:v>42128</c:v>
                </c:pt>
                <c:pt idx="85">
                  <c:v>42129</c:v>
                </c:pt>
                <c:pt idx="86">
                  <c:v>42130</c:v>
                </c:pt>
                <c:pt idx="87">
                  <c:v>42131</c:v>
                </c:pt>
                <c:pt idx="88">
                  <c:v>42132</c:v>
                </c:pt>
                <c:pt idx="89">
                  <c:v>42135</c:v>
                </c:pt>
                <c:pt idx="90">
                  <c:v>42136</c:v>
                </c:pt>
                <c:pt idx="91">
                  <c:v>42137</c:v>
                </c:pt>
                <c:pt idx="92">
                  <c:v>42138</c:v>
                </c:pt>
                <c:pt idx="93">
                  <c:v>42139</c:v>
                </c:pt>
                <c:pt idx="94">
                  <c:v>42142</c:v>
                </c:pt>
                <c:pt idx="95">
                  <c:v>42143</c:v>
                </c:pt>
                <c:pt idx="96">
                  <c:v>42144</c:v>
                </c:pt>
                <c:pt idx="97">
                  <c:v>42145</c:v>
                </c:pt>
                <c:pt idx="98">
                  <c:v>42146</c:v>
                </c:pt>
                <c:pt idx="99">
                  <c:v>42150</c:v>
                </c:pt>
                <c:pt idx="100">
                  <c:v>42151</c:v>
                </c:pt>
                <c:pt idx="101">
                  <c:v>42152</c:v>
                </c:pt>
                <c:pt idx="102">
                  <c:v>42153</c:v>
                </c:pt>
                <c:pt idx="103">
                  <c:v>42156</c:v>
                </c:pt>
                <c:pt idx="104">
                  <c:v>42157</c:v>
                </c:pt>
                <c:pt idx="105">
                  <c:v>42158</c:v>
                </c:pt>
                <c:pt idx="106">
                  <c:v>42159</c:v>
                </c:pt>
                <c:pt idx="107">
                  <c:v>42160</c:v>
                </c:pt>
                <c:pt idx="108">
                  <c:v>42163</c:v>
                </c:pt>
                <c:pt idx="109">
                  <c:v>42164</c:v>
                </c:pt>
                <c:pt idx="110">
                  <c:v>42165</c:v>
                </c:pt>
                <c:pt idx="111">
                  <c:v>42166</c:v>
                </c:pt>
                <c:pt idx="112">
                  <c:v>42167</c:v>
                </c:pt>
                <c:pt idx="113">
                  <c:v>42170</c:v>
                </c:pt>
                <c:pt idx="114">
                  <c:v>42171</c:v>
                </c:pt>
                <c:pt idx="115">
                  <c:v>42172</c:v>
                </c:pt>
                <c:pt idx="116">
                  <c:v>42173</c:v>
                </c:pt>
                <c:pt idx="117">
                  <c:v>42174</c:v>
                </c:pt>
                <c:pt idx="118">
                  <c:v>42177</c:v>
                </c:pt>
                <c:pt idx="119">
                  <c:v>42178</c:v>
                </c:pt>
                <c:pt idx="120">
                  <c:v>42179</c:v>
                </c:pt>
                <c:pt idx="121">
                  <c:v>42180</c:v>
                </c:pt>
                <c:pt idx="122">
                  <c:v>42181</c:v>
                </c:pt>
                <c:pt idx="123">
                  <c:v>42184</c:v>
                </c:pt>
                <c:pt idx="124">
                  <c:v>42185</c:v>
                </c:pt>
                <c:pt idx="125">
                  <c:v>42186</c:v>
                </c:pt>
                <c:pt idx="126">
                  <c:v>42187</c:v>
                </c:pt>
                <c:pt idx="127">
                  <c:v>42191</c:v>
                </c:pt>
                <c:pt idx="128">
                  <c:v>42192</c:v>
                </c:pt>
                <c:pt idx="129">
                  <c:v>42193</c:v>
                </c:pt>
                <c:pt idx="130">
                  <c:v>42194</c:v>
                </c:pt>
                <c:pt idx="131">
                  <c:v>42195</c:v>
                </c:pt>
                <c:pt idx="132">
                  <c:v>42198</c:v>
                </c:pt>
                <c:pt idx="133">
                  <c:v>42199</c:v>
                </c:pt>
                <c:pt idx="134">
                  <c:v>42200</c:v>
                </c:pt>
                <c:pt idx="135">
                  <c:v>42201</c:v>
                </c:pt>
                <c:pt idx="136">
                  <c:v>42202</c:v>
                </c:pt>
                <c:pt idx="137">
                  <c:v>42205</c:v>
                </c:pt>
                <c:pt idx="138">
                  <c:v>42206</c:v>
                </c:pt>
                <c:pt idx="139">
                  <c:v>42207</c:v>
                </c:pt>
                <c:pt idx="140">
                  <c:v>42208</c:v>
                </c:pt>
                <c:pt idx="141">
                  <c:v>42209</c:v>
                </c:pt>
                <c:pt idx="142">
                  <c:v>42212</c:v>
                </c:pt>
                <c:pt idx="143">
                  <c:v>42213</c:v>
                </c:pt>
                <c:pt idx="144">
                  <c:v>42214</c:v>
                </c:pt>
                <c:pt idx="145">
                  <c:v>42215</c:v>
                </c:pt>
                <c:pt idx="146">
                  <c:v>42216</c:v>
                </c:pt>
                <c:pt idx="147">
                  <c:v>42219</c:v>
                </c:pt>
                <c:pt idx="148">
                  <c:v>42220</c:v>
                </c:pt>
                <c:pt idx="149">
                  <c:v>42221</c:v>
                </c:pt>
                <c:pt idx="150">
                  <c:v>42222</c:v>
                </c:pt>
                <c:pt idx="151">
                  <c:v>42223</c:v>
                </c:pt>
                <c:pt idx="152">
                  <c:v>42226</c:v>
                </c:pt>
                <c:pt idx="153">
                  <c:v>42227</c:v>
                </c:pt>
                <c:pt idx="154">
                  <c:v>42228</c:v>
                </c:pt>
                <c:pt idx="155">
                  <c:v>42229</c:v>
                </c:pt>
                <c:pt idx="156">
                  <c:v>42230</c:v>
                </c:pt>
                <c:pt idx="157">
                  <c:v>42233</c:v>
                </c:pt>
                <c:pt idx="158">
                  <c:v>42234</c:v>
                </c:pt>
                <c:pt idx="159">
                  <c:v>42235</c:v>
                </c:pt>
                <c:pt idx="160">
                  <c:v>42236</c:v>
                </c:pt>
                <c:pt idx="161">
                  <c:v>42237</c:v>
                </c:pt>
                <c:pt idx="162">
                  <c:v>42240</c:v>
                </c:pt>
                <c:pt idx="163">
                  <c:v>42241</c:v>
                </c:pt>
                <c:pt idx="164">
                  <c:v>42242</c:v>
                </c:pt>
                <c:pt idx="165">
                  <c:v>42243</c:v>
                </c:pt>
                <c:pt idx="166">
                  <c:v>42244</c:v>
                </c:pt>
                <c:pt idx="167">
                  <c:v>42247</c:v>
                </c:pt>
                <c:pt idx="168">
                  <c:v>42248</c:v>
                </c:pt>
                <c:pt idx="169">
                  <c:v>42249</c:v>
                </c:pt>
                <c:pt idx="170">
                  <c:v>42250</c:v>
                </c:pt>
                <c:pt idx="171">
                  <c:v>42251</c:v>
                </c:pt>
                <c:pt idx="172">
                  <c:v>42255</c:v>
                </c:pt>
                <c:pt idx="173">
                  <c:v>42256</c:v>
                </c:pt>
                <c:pt idx="174">
                  <c:v>42257</c:v>
                </c:pt>
                <c:pt idx="175">
                  <c:v>42258</c:v>
                </c:pt>
                <c:pt idx="176">
                  <c:v>42261</c:v>
                </c:pt>
                <c:pt idx="177">
                  <c:v>42262</c:v>
                </c:pt>
                <c:pt idx="178">
                  <c:v>42263</c:v>
                </c:pt>
                <c:pt idx="179">
                  <c:v>42264</c:v>
                </c:pt>
                <c:pt idx="180">
                  <c:v>42265</c:v>
                </c:pt>
                <c:pt idx="181">
                  <c:v>42268</c:v>
                </c:pt>
                <c:pt idx="182">
                  <c:v>42269</c:v>
                </c:pt>
                <c:pt idx="183">
                  <c:v>42270</c:v>
                </c:pt>
                <c:pt idx="184">
                  <c:v>42271</c:v>
                </c:pt>
                <c:pt idx="185">
                  <c:v>42272</c:v>
                </c:pt>
                <c:pt idx="186">
                  <c:v>42275</c:v>
                </c:pt>
                <c:pt idx="187">
                  <c:v>42276</c:v>
                </c:pt>
                <c:pt idx="188">
                  <c:v>42277</c:v>
                </c:pt>
                <c:pt idx="189">
                  <c:v>42278</c:v>
                </c:pt>
                <c:pt idx="190">
                  <c:v>42279</c:v>
                </c:pt>
                <c:pt idx="191">
                  <c:v>42282</c:v>
                </c:pt>
                <c:pt idx="192">
                  <c:v>42283</c:v>
                </c:pt>
                <c:pt idx="193">
                  <c:v>42284</c:v>
                </c:pt>
                <c:pt idx="194">
                  <c:v>42285</c:v>
                </c:pt>
                <c:pt idx="195">
                  <c:v>42286</c:v>
                </c:pt>
                <c:pt idx="196">
                  <c:v>42289</c:v>
                </c:pt>
                <c:pt idx="197">
                  <c:v>42290</c:v>
                </c:pt>
                <c:pt idx="198">
                  <c:v>42291</c:v>
                </c:pt>
                <c:pt idx="199">
                  <c:v>42292</c:v>
                </c:pt>
                <c:pt idx="200">
                  <c:v>42293</c:v>
                </c:pt>
                <c:pt idx="201">
                  <c:v>42296</c:v>
                </c:pt>
                <c:pt idx="202">
                  <c:v>42297</c:v>
                </c:pt>
                <c:pt idx="203">
                  <c:v>42298</c:v>
                </c:pt>
                <c:pt idx="204">
                  <c:v>42299</c:v>
                </c:pt>
                <c:pt idx="205">
                  <c:v>42300</c:v>
                </c:pt>
                <c:pt idx="206">
                  <c:v>42303</c:v>
                </c:pt>
                <c:pt idx="207">
                  <c:v>42304</c:v>
                </c:pt>
                <c:pt idx="208">
                  <c:v>42305</c:v>
                </c:pt>
                <c:pt idx="209">
                  <c:v>42306</c:v>
                </c:pt>
                <c:pt idx="210">
                  <c:v>42307</c:v>
                </c:pt>
                <c:pt idx="211">
                  <c:v>42310</c:v>
                </c:pt>
                <c:pt idx="212">
                  <c:v>42311</c:v>
                </c:pt>
                <c:pt idx="213">
                  <c:v>42312</c:v>
                </c:pt>
                <c:pt idx="214">
                  <c:v>42313</c:v>
                </c:pt>
                <c:pt idx="215">
                  <c:v>42314</c:v>
                </c:pt>
                <c:pt idx="216">
                  <c:v>42317</c:v>
                </c:pt>
                <c:pt idx="217">
                  <c:v>42318</c:v>
                </c:pt>
                <c:pt idx="218">
                  <c:v>42319</c:v>
                </c:pt>
                <c:pt idx="219">
                  <c:v>42320</c:v>
                </c:pt>
                <c:pt idx="220">
                  <c:v>42321</c:v>
                </c:pt>
                <c:pt idx="221">
                  <c:v>42324</c:v>
                </c:pt>
                <c:pt idx="222">
                  <c:v>42325</c:v>
                </c:pt>
                <c:pt idx="223">
                  <c:v>42326</c:v>
                </c:pt>
                <c:pt idx="224">
                  <c:v>42327</c:v>
                </c:pt>
                <c:pt idx="225">
                  <c:v>42328</c:v>
                </c:pt>
                <c:pt idx="226">
                  <c:v>42331</c:v>
                </c:pt>
                <c:pt idx="227">
                  <c:v>42332</c:v>
                </c:pt>
                <c:pt idx="228">
                  <c:v>42333</c:v>
                </c:pt>
                <c:pt idx="229">
                  <c:v>42335</c:v>
                </c:pt>
                <c:pt idx="230">
                  <c:v>42338</c:v>
                </c:pt>
                <c:pt idx="231">
                  <c:v>42339</c:v>
                </c:pt>
                <c:pt idx="232">
                  <c:v>42340</c:v>
                </c:pt>
                <c:pt idx="233">
                  <c:v>42341</c:v>
                </c:pt>
                <c:pt idx="234">
                  <c:v>42342</c:v>
                </c:pt>
                <c:pt idx="235">
                  <c:v>42345</c:v>
                </c:pt>
                <c:pt idx="236">
                  <c:v>42346</c:v>
                </c:pt>
                <c:pt idx="237">
                  <c:v>42347</c:v>
                </c:pt>
                <c:pt idx="238">
                  <c:v>42348</c:v>
                </c:pt>
                <c:pt idx="239">
                  <c:v>42349</c:v>
                </c:pt>
                <c:pt idx="240">
                  <c:v>42352</c:v>
                </c:pt>
                <c:pt idx="241">
                  <c:v>42353</c:v>
                </c:pt>
                <c:pt idx="242">
                  <c:v>42354</c:v>
                </c:pt>
                <c:pt idx="243">
                  <c:v>42355</c:v>
                </c:pt>
                <c:pt idx="244">
                  <c:v>42356</c:v>
                </c:pt>
                <c:pt idx="245">
                  <c:v>42359</c:v>
                </c:pt>
                <c:pt idx="246">
                  <c:v>42360</c:v>
                </c:pt>
                <c:pt idx="247">
                  <c:v>42361</c:v>
                </c:pt>
                <c:pt idx="248">
                  <c:v>42362</c:v>
                </c:pt>
                <c:pt idx="249">
                  <c:v>42366</c:v>
                </c:pt>
                <c:pt idx="250">
                  <c:v>42367</c:v>
                </c:pt>
                <c:pt idx="251">
                  <c:v>42368</c:v>
                </c:pt>
                <c:pt idx="252">
                  <c:v>42369</c:v>
                </c:pt>
                <c:pt idx="253">
                  <c:v>42373</c:v>
                </c:pt>
                <c:pt idx="254">
                  <c:v>42374</c:v>
                </c:pt>
                <c:pt idx="255">
                  <c:v>42375</c:v>
                </c:pt>
                <c:pt idx="256">
                  <c:v>42376</c:v>
                </c:pt>
                <c:pt idx="257">
                  <c:v>42377</c:v>
                </c:pt>
                <c:pt idx="258">
                  <c:v>42380</c:v>
                </c:pt>
                <c:pt idx="259">
                  <c:v>42381</c:v>
                </c:pt>
                <c:pt idx="260">
                  <c:v>42382</c:v>
                </c:pt>
                <c:pt idx="261">
                  <c:v>42383</c:v>
                </c:pt>
                <c:pt idx="262">
                  <c:v>42384</c:v>
                </c:pt>
                <c:pt idx="263">
                  <c:v>42388</c:v>
                </c:pt>
                <c:pt idx="264">
                  <c:v>42389</c:v>
                </c:pt>
                <c:pt idx="265">
                  <c:v>42390</c:v>
                </c:pt>
                <c:pt idx="266">
                  <c:v>42391</c:v>
                </c:pt>
                <c:pt idx="267">
                  <c:v>42394</c:v>
                </c:pt>
                <c:pt idx="268">
                  <c:v>42395</c:v>
                </c:pt>
                <c:pt idx="269">
                  <c:v>42396</c:v>
                </c:pt>
                <c:pt idx="270">
                  <c:v>42397</c:v>
                </c:pt>
                <c:pt idx="271">
                  <c:v>42398</c:v>
                </c:pt>
                <c:pt idx="272">
                  <c:v>42401</c:v>
                </c:pt>
                <c:pt idx="273">
                  <c:v>42402</c:v>
                </c:pt>
                <c:pt idx="274">
                  <c:v>42403</c:v>
                </c:pt>
                <c:pt idx="275">
                  <c:v>42404</c:v>
                </c:pt>
                <c:pt idx="276">
                  <c:v>42405</c:v>
                </c:pt>
                <c:pt idx="277">
                  <c:v>42408</c:v>
                </c:pt>
                <c:pt idx="278">
                  <c:v>42409</c:v>
                </c:pt>
                <c:pt idx="279">
                  <c:v>42410</c:v>
                </c:pt>
                <c:pt idx="280">
                  <c:v>42411</c:v>
                </c:pt>
                <c:pt idx="281">
                  <c:v>42412</c:v>
                </c:pt>
                <c:pt idx="282">
                  <c:v>42416</c:v>
                </c:pt>
                <c:pt idx="283">
                  <c:v>42417</c:v>
                </c:pt>
                <c:pt idx="284">
                  <c:v>42418</c:v>
                </c:pt>
                <c:pt idx="285">
                  <c:v>42419</c:v>
                </c:pt>
                <c:pt idx="286">
                  <c:v>42422</c:v>
                </c:pt>
                <c:pt idx="287">
                  <c:v>42423</c:v>
                </c:pt>
                <c:pt idx="288">
                  <c:v>42424</c:v>
                </c:pt>
                <c:pt idx="289">
                  <c:v>42425</c:v>
                </c:pt>
                <c:pt idx="290">
                  <c:v>42426</c:v>
                </c:pt>
                <c:pt idx="291">
                  <c:v>42429</c:v>
                </c:pt>
                <c:pt idx="292">
                  <c:v>42430</c:v>
                </c:pt>
                <c:pt idx="293">
                  <c:v>42431</c:v>
                </c:pt>
                <c:pt idx="294">
                  <c:v>42432</c:v>
                </c:pt>
                <c:pt idx="295">
                  <c:v>42433</c:v>
                </c:pt>
                <c:pt idx="296">
                  <c:v>42436</c:v>
                </c:pt>
                <c:pt idx="297">
                  <c:v>42437</c:v>
                </c:pt>
                <c:pt idx="298">
                  <c:v>42438</c:v>
                </c:pt>
                <c:pt idx="299">
                  <c:v>42439</c:v>
                </c:pt>
                <c:pt idx="300">
                  <c:v>42440</c:v>
                </c:pt>
                <c:pt idx="301">
                  <c:v>42443</c:v>
                </c:pt>
                <c:pt idx="302">
                  <c:v>42444</c:v>
                </c:pt>
                <c:pt idx="303">
                  <c:v>42445</c:v>
                </c:pt>
                <c:pt idx="304">
                  <c:v>42446</c:v>
                </c:pt>
                <c:pt idx="305">
                  <c:v>42447</c:v>
                </c:pt>
                <c:pt idx="306">
                  <c:v>42450</c:v>
                </c:pt>
                <c:pt idx="307">
                  <c:v>42451</c:v>
                </c:pt>
                <c:pt idx="308">
                  <c:v>42452</c:v>
                </c:pt>
                <c:pt idx="309">
                  <c:v>42453</c:v>
                </c:pt>
                <c:pt idx="310">
                  <c:v>42457</c:v>
                </c:pt>
                <c:pt idx="311">
                  <c:v>42458</c:v>
                </c:pt>
                <c:pt idx="312">
                  <c:v>42459</c:v>
                </c:pt>
                <c:pt idx="313">
                  <c:v>42460</c:v>
                </c:pt>
                <c:pt idx="314">
                  <c:v>42461</c:v>
                </c:pt>
                <c:pt idx="315">
                  <c:v>42464</c:v>
                </c:pt>
                <c:pt idx="316">
                  <c:v>42465</c:v>
                </c:pt>
                <c:pt idx="317">
                  <c:v>42466</c:v>
                </c:pt>
                <c:pt idx="318">
                  <c:v>42467</c:v>
                </c:pt>
                <c:pt idx="319">
                  <c:v>42468</c:v>
                </c:pt>
                <c:pt idx="320">
                  <c:v>42471</c:v>
                </c:pt>
                <c:pt idx="321">
                  <c:v>42472</c:v>
                </c:pt>
                <c:pt idx="322">
                  <c:v>42473</c:v>
                </c:pt>
                <c:pt idx="323">
                  <c:v>42474</c:v>
                </c:pt>
                <c:pt idx="324">
                  <c:v>42475</c:v>
                </c:pt>
                <c:pt idx="325">
                  <c:v>42478</c:v>
                </c:pt>
                <c:pt idx="326">
                  <c:v>42479</c:v>
                </c:pt>
                <c:pt idx="327">
                  <c:v>42480</c:v>
                </c:pt>
                <c:pt idx="328">
                  <c:v>42481</c:v>
                </c:pt>
                <c:pt idx="329">
                  <c:v>42482</c:v>
                </c:pt>
                <c:pt idx="330">
                  <c:v>42485</c:v>
                </c:pt>
                <c:pt idx="331">
                  <c:v>42486</c:v>
                </c:pt>
                <c:pt idx="332">
                  <c:v>42487</c:v>
                </c:pt>
                <c:pt idx="333">
                  <c:v>42488</c:v>
                </c:pt>
                <c:pt idx="334">
                  <c:v>42489</c:v>
                </c:pt>
                <c:pt idx="335">
                  <c:v>42492</c:v>
                </c:pt>
                <c:pt idx="336">
                  <c:v>42493</c:v>
                </c:pt>
                <c:pt idx="337">
                  <c:v>42494</c:v>
                </c:pt>
                <c:pt idx="338">
                  <c:v>42495</c:v>
                </c:pt>
                <c:pt idx="339">
                  <c:v>42496</c:v>
                </c:pt>
                <c:pt idx="340">
                  <c:v>42499</c:v>
                </c:pt>
                <c:pt idx="341">
                  <c:v>42500</c:v>
                </c:pt>
                <c:pt idx="342">
                  <c:v>42501</c:v>
                </c:pt>
                <c:pt idx="343">
                  <c:v>42502</c:v>
                </c:pt>
                <c:pt idx="344">
                  <c:v>42503</c:v>
                </c:pt>
                <c:pt idx="345">
                  <c:v>42506</c:v>
                </c:pt>
                <c:pt idx="346">
                  <c:v>42507</c:v>
                </c:pt>
                <c:pt idx="347">
                  <c:v>42508</c:v>
                </c:pt>
                <c:pt idx="348">
                  <c:v>42509</c:v>
                </c:pt>
                <c:pt idx="349">
                  <c:v>42510</c:v>
                </c:pt>
                <c:pt idx="350">
                  <c:v>42513</c:v>
                </c:pt>
                <c:pt idx="351">
                  <c:v>42514</c:v>
                </c:pt>
                <c:pt idx="352">
                  <c:v>42515</c:v>
                </c:pt>
                <c:pt idx="353">
                  <c:v>42516</c:v>
                </c:pt>
                <c:pt idx="354">
                  <c:v>42517</c:v>
                </c:pt>
                <c:pt idx="355">
                  <c:v>42521</c:v>
                </c:pt>
                <c:pt idx="356">
                  <c:v>42522</c:v>
                </c:pt>
                <c:pt idx="357">
                  <c:v>42523</c:v>
                </c:pt>
                <c:pt idx="358">
                  <c:v>42524</c:v>
                </c:pt>
                <c:pt idx="359">
                  <c:v>42527</c:v>
                </c:pt>
                <c:pt idx="360">
                  <c:v>42528</c:v>
                </c:pt>
                <c:pt idx="361">
                  <c:v>42529</c:v>
                </c:pt>
                <c:pt idx="362">
                  <c:v>42530</c:v>
                </c:pt>
                <c:pt idx="363">
                  <c:v>42531</c:v>
                </c:pt>
                <c:pt idx="364">
                  <c:v>42534</c:v>
                </c:pt>
                <c:pt idx="365">
                  <c:v>42535</c:v>
                </c:pt>
                <c:pt idx="366">
                  <c:v>42536</c:v>
                </c:pt>
                <c:pt idx="367">
                  <c:v>42537</c:v>
                </c:pt>
                <c:pt idx="368">
                  <c:v>42538</c:v>
                </c:pt>
                <c:pt idx="369">
                  <c:v>42541</c:v>
                </c:pt>
                <c:pt idx="370">
                  <c:v>42542</c:v>
                </c:pt>
                <c:pt idx="371">
                  <c:v>42543</c:v>
                </c:pt>
                <c:pt idx="372">
                  <c:v>42544</c:v>
                </c:pt>
                <c:pt idx="373">
                  <c:v>42545</c:v>
                </c:pt>
                <c:pt idx="374">
                  <c:v>42548</c:v>
                </c:pt>
                <c:pt idx="375">
                  <c:v>42549</c:v>
                </c:pt>
                <c:pt idx="376">
                  <c:v>42550</c:v>
                </c:pt>
                <c:pt idx="377">
                  <c:v>42551</c:v>
                </c:pt>
                <c:pt idx="378">
                  <c:v>42552</c:v>
                </c:pt>
                <c:pt idx="379">
                  <c:v>42556</c:v>
                </c:pt>
                <c:pt idx="380">
                  <c:v>42557</c:v>
                </c:pt>
                <c:pt idx="381">
                  <c:v>42558</c:v>
                </c:pt>
                <c:pt idx="382">
                  <c:v>42559</c:v>
                </c:pt>
                <c:pt idx="383">
                  <c:v>42562</c:v>
                </c:pt>
                <c:pt idx="384">
                  <c:v>42563</c:v>
                </c:pt>
                <c:pt idx="385">
                  <c:v>42564</c:v>
                </c:pt>
                <c:pt idx="386">
                  <c:v>42565</c:v>
                </c:pt>
                <c:pt idx="387">
                  <c:v>42566</c:v>
                </c:pt>
                <c:pt idx="388">
                  <c:v>42569</c:v>
                </c:pt>
                <c:pt idx="389">
                  <c:v>42570</c:v>
                </c:pt>
                <c:pt idx="390">
                  <c:v>42571</c:v>
                </c:pt>
                <c:pt idx="391">
                  <c:v>42572</c:v>
                </c:pt>
                <c:pt idx="392">
                  <c:v>42573</c:v>
                </c:pt>
                <c:pt idx="393">
                  <c:v>42576</c:v>
                </c:pt>
                <c:pt idx="394">
                  <c:v>42577</c:v>
                </c:pt>
                <c:pt idx="395">
                  <c:v>42578</c:v>
                </c:pt>
                <c:pt idx="396">
                  <c:v>42579</c:v>
                </c:pt>
                <c:pt idx="397">
                  <c:v>42580</c:v>
                </c:pt>
                <c:pt idx="398">
                  <c:v>42583</c:v>
                </c:pt>
                <c:pt idx="399">
                  <c:v>42584</c:v>
                </c:pt>
                <c:pt idx="400">
                  <c:v>42585</c:v>
                </c:pt>
                <c:pt idx="401">
                  <c:v>42586</c:v>
                </c:pt>
                <c:pt idx="402">
                  <c:v>42587</c:v>
                </c:pt>
                <c:pt idx="403">
                  <c:v>42590</c:v>
                </c:pt>
                <c:pt idx="404">
                  <c:v>42591</c:v>
                </c:pt>
                <c:pt idx="405">
                  <c:v>42592</c:v>
                </c:pt>
                <c:pt idx="406">
                  <c:v>42593</c:v>
                </c:pt>
                <c:pt idx="407">
                  <c:v>42594</c:v>
                </c:pt>
                <c:pt idx="408">
                  <c:v>42597</c:v>
                </c:pt>
                <c:pt idx="409">
                  <c:v>42598</c:v>
                </c:pt>
                <c:pt idx="410">
                  <c:v>42599</c:v>
                </c:pt>
                <c:pt idx="411">
                  <c:v>42600</c:v>
                </c:pt>
                <c:pt idx="412">
                  <c:v>42601</c:v>
                </c:pt>
                <c:pt idx="413">
                  <c:v>42604</c:v>
                </c:pt>
                <c:pt idx="414">
                  <c:v>42605</c:v>
                </c:pt>
                <c:pt idx="415">
                  <c:v>42606</c:v>
                </c:pt>
                <c:pt idx="416">
                  <c:v>42607</c:v>
                </c:pt>
                <c:pt idx="417">
                  <c:v>42608</c:v>
                </c:pt>
                <c:pt idx="418">
                  <c:v>42611</c:v>
                </c:pt>
                <c:pt idx="419">
                  <c:v>42612</c:v>
                </c:pt>
                <c:pt idx="420">
                  <c:v>42613</c:v>
                </c:pt>
                <c:pt idx="421">
                  <c:v>42614</c:v>
                </c:pt>
                <c:pt idx="422">
                  <c:v>42615</c:v>
                </c:pt>
                <c:pt idx="423">
                  <c:v>42619</c:v>
                </c:pt>
                <c:pt idx="424">
                  <c:v>42620</c:v>
                </c:pt>
                <c:pt idx="425">
                  <c:v>42621</c:v>
                </c:pt>
                <c:pt idx="426">
                  <c:v>42622</c:v>
                </c:pt>
                <c:pt idx="427">
                  <c:v>42625</c:v>
                </c:pt>
                <c:pt idx="428">
                  <c:v>42626</c:v>
                </c:pt>
                <c:pt idx="429">
                  <c:v>42627</c:v>
                </c:pt>
                <c:pt idx="430">
                  <c:v>42628</c:v>
                </c:pt>
                <c:pt idx="431">
                  <c:v>42629</c:v>
                </c:pt>
                <c:pt idx="432">
                  <c:v>42632</c:v>
                </c:pt>
                <c:pt idx="433">
                  <c:v>42633</c:v>
                </c:pt>
                <c:pt idx="434">
                  <c:v>42634</c:v>
                </c:pt>
                <c:pt idx="435">
                  <c:v>42635</c:v>
                </c:pt>
                <c:pt idx="436">
                  <c:v>42636</c:v>
                </c:pt>
                <c:pt idx="437">
                  <c:v>42639</c:v>
                </c:pt>
                <c:pt idx="438">
                  <c:v>42640</c:v>
                </c:pt>
                <c:pt idx="439">
                  <c:v>42641</c:v>
                </c:pt>
                <c:pt idx="440">
                  <c:v>42642</c:v>
                </c:pt>
                <c:pt idx="441">
                  <c:v>42643</c:v>
                </c:pt>
                <c:pt idx="442">
                  <c:v>42646</c:v>
                </c:pt>
                <c:pt idx="443">
                  <c:v>42647</c:v>
                </c:pt>
                <c:pt idx="444">
                  <c:v>42648</c:v>
                </c:pt>
                <c:pt idx="445">
                  <c:v>42649</c:v>
                </c:pt>
                <c:pt idx="446">
                  <c:v>42650</c:v>
                </c:pt>
                <c:pt idx="447">
                  <c:v>42653</c:v>
                </c:pt>
                <c:pt idx="448">
                  <c:v>42654</c:v>
                </c:pt>
                <c:pt idx="449">
                  <c:v>42655</c:v>
                </c:pt>
                <c:pt idx="450">
                  <c:v>42656</c:v>
                </c:pt>
                <c:pt idx="451">
                  <c:v>42657</c:v>
                </c:pt>
                <c:pt idx="452">
                  <c:v>42660</c:v>
                </c:pt>
                <c:pt idx="453">
                  <c:v>42661</c:v>
                </c:pt>
                <c:pt idx="454">
                  <c:v>42662</c:v>
                </c:pt>
                <c:pt idx="455">
                  <c:v>42663</c:v>
                </c:pt>
                <c:pt idx="456">
                  <c:v>42664</c:v>
                </c:pt>
                <c:pt idx="457">
                  <c:v>42667</c:v>
                </c:pt>
                <c:pt idx="458">
                  <c:v>42668</c:v>
                </c:pt>
                <c:pt idx="459">
                  <c:v>42669</c:v>
                </c:pt>
                <c:pt idx="460">
                  <c:v>42670</c:v>
                </c:pt>
                <c:pt idx="461">
                  <c:v>42671</c:v>
                </c:pt>
                <c:pt idx="462">
                  <c:v>42674</c:v>
                </c:pt>
                <c:pt idx="463">
                  <c:v>42675</c:v>
                </c:pt>
                <c:pt idx="464">
                  <c:v>42676</c:v>
                </c:pt>
                <c:pt idx="465">
                  <c:v>42677</c:v>
                </c:pt>
                <c:pt idx="466">
                  <c:v>42678</c:v>
                </c:pt>
                <c:pt idx="467">
                  <c:v>42681</c:v>
                </c:pt>
                <c:pt idx="468">
                  <c:v>42682</c:v>
                </c:pt>
                <c:pt idx="469">
                  <c:v>42683</c:v>
                </c:pt>
                <c:pt idx="470">
                  <c:v>42684</c:v>
                </c:pt>
                <c:pt idx="471">
                  <c:v>42685</c:v>
                </c:pt>
                <c:pt idx="472">
                  <c:v>42688</c:v>
                </c:pt>
                <c:pt idx="473">
                  <c:v>42689</c:v>
                </c:pt>
                <c:pt idx="474">
                  <c:v>42690</c:v>
                </c:pt>
                <c:pt idx="475">
                  <c:v>42691</c:v>
                </c:pt>
                <c:pt idx="476">
                  <c:v>42692</c:v>
                </c:pt>
                <c:pt idx="477">
                  <c:v>42695</c:v>
                </c:pt>
                <c:pt idx="478">
                  <c:v>42696</c:v>
                </c:pt>
                <c:pt idx="479">
                  <c:v>42697</c:v>
                </c:pt>
                <c:pt idx="480">
                  <c:v>42699</c:v>
                </c:pt>
                <c:pt idx="481">
                  <c:v>42702</c:v>
                </c:pt>
                <c:pt idx="482">
                  <c:v>42703</c:v>
                </c:pt>
                <c:pt idx="483">
                  <c:v>42704</c:v>
                </c:pt>
                <c:pt idx="484">
                  <c:v>42705</c:v>
                </c:pt>
                <c:pt idx="485">
                  <c:v>42706</c:v>
                </c:pt>
                <c:pt idx="486">
                  <c:v>42709</c:v>
                </c:pt>
                <c:pt idx="487">
                  <c:v>42710</c:v>
                </c:pt>
                <c:pt idx="488">
                  <c:v>42711</c:v>
                </c:pt>
                <c:pt idx="489">
                  <c:v>42712</c:v>
                </c:pt>
                <c:pt idx="490">
                  <c:v>42713</c:v>
                </c:pt>
                <c:pt idx="491">
                  <c:v>42716</c:v>
                </c:pt>
                <c:pt idx="492">
                  <c:v>42717</c:v>
                </c:pt>
                <c:pt idx="493">
                  <c:v>42718</c:v>
                </c:pt>
                <c:pt idx="494">
                  <c:v>42719</c:v>
                </c:pt>
                <c:pt idx="495">
                  <c:v>42720</c:v>
                </c:pt>
                <c:pt idx="496">
                  <c:v>42723</c:v>
                </c:pt>
                <c:pt idx="497">
                  <c:v>42724</c:v>
                </c:pt>
                <c:pt idx="498">
                  <c:v>42725</c:v>
                </c:pt>
                <c:pt idx="499">
                  <c:v>42726</c:v>
                </c:pt>
                <c:pt idx="500">
                  <c:v>42727</c:v>
                </c:pt>
                <c:pt idx="501">
                  <c:v>42731</c:v>
                </c:pt>
                <c:pt idx="502">
                  <c:v>42732</c:v>
                </c:pt>
                <c:pt idx="503">
                  <c:v>42733</c:v>
                </c:pt>
                <c:pt idx="504">
                  <c:v>42734</c:v>
                </c:pt>
                <c:pt idx="505">
                  <c:v>42738</c:v>
                </c:pt>
                <c:pt idx="506">
                  <c:v>42739</c:v>
                </c:pt>
                <c:pt idx="507">
                  <c:v>42740</c:v>
                </c:pt>
                <c:pt idx="508">
                  <c:v>42741</c:v>
                </c:pt>
                <c:pt idx="509">
                  <c:v>42744</c:v>
                </c:pt>
                <c:pt idx="510">
                  <c:v>42745</c:v>
                </c:pt>
                <c:pt idx="511">
                  <c:v>42746</c:v>
                </c:pt>
                <c:pt idx="512">
                  <c:v>42747</c:v>
                </c:pt>
                <c:pt idx="513">
                  <c:v>42748</c:v>
                </c:pt>
                <c:pt idx="514">
                  <c:v>42752</c:v>
                </c:pt>
                <c:pt idx="515">
                  <c:v>42753</c:v>
                </c:pt>
                <c:pt idx="516">
                  <c:v>42754</c:v>
                </c:pt>
                <c:pt idx="517">
                  <c:v>42755</c:v>
                </c:pt>
                <c:pt idx="518">
                  <c:v>42758</c:v>
                </c:pt>
                <c:pt idx="519">
                  <c:v>42759</c:v>
                </c:pt>
                <c:pt idx="520">
                  <c:v>42760</c:v>
                </c:pt>
                <c:pt idx="521">
                  <c:v>42761</c:v>
                </c:pt>
                <c:pt idx="522">
                  <c:v>42762</c:v>
                </c:pt>
                <c:pt idx="523">
                  <c:v>42765</c:v>
                </c:pt>
                <c:pt idx="524">
                  <c:v>42766</c:v>
                </c:pt>
                <c:pt idx="525">
                  <c:v>42767</c:v>
                </c:pt>
                <c:pt idx="526">
                  <c:v>42768</c:v>
                </c:pt>
                <c:pt idx="527">
                  <c:v>42769</c:v>
                </c:pt>
                <c:pt idx="528">
                  <c:v>42772</c:v>
                </c:pt>
                <c:pt idx="529">
                  <c:v>42773</c:v>
                </c:pt>
                <c:pt idx="530">
                  <c:v>42774</c:v>
                </c:pt>
                <c:pt idx="531">
                  <c:v>42775</c:v>
                </c:pt>
                <c:pt idx="532">
                  <c:v>42776</c:v>
                </c:pt>
                <c:pt idx="533">
                  <c:v>42779</c:v>
                </c:pt>
                <c:pt idx="534">
                  <c:v>42780</c:v>
                </c:pt>
                <c:pt idx="535">
                  <c:v>42781</c:v>
                </c:pt>
                <c:pt idx="536">
                  <c:v>42782</c:v>
                </c:pt>
                <c:pt idx="537">
                  <c:v>42783</c:v>
                </c:pt>
                <c:pt idx="538">
                  <c:v>42787</c:v>
                </c:pt>
                <c:pt idx="539">
                  <c:v>42788</c:v>
                </c:pt>
                <c:pt idx="540">
                  <c:v>42789</c:v>
                </c:pt>
                <c:pt idx="541">
                  <c:v>42790</c:v>
                </c:pt>
                <c:pt idx="542">
                  <c:v>42793</c:v>
                </c:pt>
                <c:pt idx="543">
                  <c:v>42794</c:v>
                </c:pt>
                <c:pt idx="544">
                  <c:v>42795</c:v>
                </c:pt>
                <c:pt idx="545">
                  <c:v>42796</c:v>
                </c:pt>
                <c:pt idx="546">
                  <c:v>42797</c:v>
                </c:pt>
                <c:pt idx="547">
                  <c:v>42800</c:v>
                </c:pt>
                <c:pt idx="548">
                  <c:v>42801</c:v>
                </c:pt>
                <c:pt idx="549">
                  <c:v>42802</c:v>
                </c:pt>
                <c:pt idx="550">
                  <c:v>42803</c:v>
                </c:pt>
                <c:pt idx="551">
                  <c:v>42804</c:v>
                </c:pt>
                <c:pt idx="552">
                  <c:v>42807</c:v>
                </c:pt>
                <c:pt idx="553">
                  <c:v>42808</c:v>
                </c:pt>
                <c:pt idx="554">
                  <c:v>42809</c:v>
                </c:pt>
                <c:pt idx="555">
                  <c:v>42810</c:v>
                </c:pt>
                <c:pt idx="556">
                  <c:v>42811</c:v>
                </c:pt>
                <c:pt idx="557">
                  <c:v>42814</c:v>
                </c:pt>
                <c:pt idx="558">
                  <c:v>42815</c:v>
                </c:pt>
                <c:pt idx="559">
                  <c:v>42816</c:v>
                </c:pt>
                <c:pt idx="560">
                  <c:v>42817</c:v>
                </c:pt>
                <c:pt idx="561">
                  <c:v>42818</c:v>
                </c:pt>
                <c:pt idx="562">
                  <c:v>42821</c:v>
                </c:pt>
                <c:pt idx="563">
                  <c:v>42822</c:v>
                </c:pt>
                <c:pt idx="564">
                  <c:v>42823</c:v>
                </c:pt>
                <c:pt idx="565">
                  <c:v>42824</c:v>
                </c:pt>
                <c:pt idx="566">
                  <c:v>42825</c:v>
                </c:pt>
                <c:pt idx="567">
                  <c:v>42828</c:v>
                </c:pt>
                <c:pt idx="568">
                  <c:v>42829</c:v>
                </c:pt>
                <c:pt idx="569">
                  <c:v>42830</c:v>
                </c:pt>
                <c:pt idx="570">
                  <c:v>42831</c:v>
                </c:pt>
                <c:pt idx="571">
                  <c:v>42832</c:v>
                </c:pt>
                <c:pt idx="572">
                  <c:v>42835</c:v>
                </c:pt>
                <c:pt idx="573">
                  <c:v>42836</c:v>
                </c:pt>
                <c:pt idx="574">
                  <c:v>42837</c:v>
                </c:pt>
                <c:pt idx="575">
                  <c:v>42838</c:v>
                </c:pt>
                <c:pt idx="576">
                  <c:v>42842</c:v>
                </c:pt>
                <c:pt idx="577">
                  <c:v>42843</c:v>
                </c:pt>
                <c:pt idx="578">
                  <c:v>42844</c:v>
                </c:pt>
                <c:pt idx="579">
                  <c:v>42845</c:v>
                </c:pt>
                <c:pt idx="580">
                  <c:v>42846</c:v>
                </c:pt>
                <c:pt idx="581">
                  <c:v>42849</c:v>
                </c:pt>
                <c:pt idx="582">
                  <c:v>42850</c:v>
                </c:pt>
                <c:pt idx="583">
                  <c:v>42851</c:v>
                </c:pt>
                <c:pt idx="584">
                  <c:v>42852</c:v>
                </c:pt>
                <c:pt idx="585">
                  <c:v>42853</c:v>
                </c:pt>
                <c:pt idx="586">
                  <c:v>42856</c:v>
                </c:pt>
                <c:pt idx="587">
                  <c:v>42857</c:v>
                </c:pt>
                <c:pt idx="588">
                  <c:v>42858</c:v>
                </c:pt>
                <c:pt idx="589">
                  <c:v>42859</c:v>
                </c:pt>
                <c:pt idx="590">
                  <c:v>42860</c:v>
                </c:pt>
                <c:pt idx="591">
                  <c:v>42863</c:v>
                </c:pt>
                <c:pt idx="592">
                  <c:v>42864</c:v>
                </c:pt>
                <c:pt idx="593">
                  <c:v>42865</c:v>
                </c:pt>
                <c:pt idx="594">
                  <c:v>42866</c:v>
                </c:pt>
                <c:pt idx="595">
                  <c:v>42867</c:v>
                </c:pt>
                <c:pt idx="596">
                  <c:v>42870</c:v>
                </c:pt>
                <c:pt idx="597">
                  <c:v>42871</c:v>
                </c:pt>
                <c:pt idx="598">
                  <c:v>42872</c:v>
                </c:pt>
                <c:pt idx="599">
                  <c:v>42873</c:v>
                </c:pt>
                <c:pt idx="600">
                  <c:v>42874</c:v>
                </c:pt>
                <c:pt idx="601">
                  <c:v>42877</c:v>
                </c:pt>
                <c:pt idx="602">
                  <c:v>42878</c:v>
                </c:pt>
                <c:pt idx="603">
                  <c:v>42879</c:v>
                </c:pt>
                <c:pt idx="604">
                  <c:v>42880</c:v>
                </c:pt>
                <c:pt idx="605">
                  <c:v>42881</c:v>
                </c:pt>
                <c:pt idx="606">
                  <c:v>42885</c:v>
                </c:pt>
                <c:pt idx="607">
                  <c:v>42886</c:v>
                </c:pt>
                <c:pt idx="608">
                  <c:v>42887</c:v>
                </c:pt>
                <c:pt idx="609">
                  <c:v>42888</c:v>
                </c:pt>
                <c:pt idx="610">
                  <c:v>42891</c:v>
                </c:pt>
                <c:pt idx="611">
                  <c:v>42892</c:v>
                </c:pt>
                <c:pt idx="612">
                  <c:v>42893</c:v>
                </c:pt>
                <c:pt idx="613">
                  <c:v>42894</c:v>
                </c:pt>
                <c:pt idx="614">
                  <c:v>42895</c:v>
                </c:pt>
                <c:pt idx="615">
                  <c:v>42898</c:v>
                </c:pt>
                <c:pt idx="616">
                  <c:v>42899</c:v>
                </c:pt>
                <c:pt idx="617">
                  <c:v>42900</c:v>
                </c:pt>
                <c:pt idx="618">
                  <c:v>42901</c:v>
                </c:pt>
                <c:pt idx="619">
                  <c:v>42902</c:v>
                </c:pt>
                <c:pt idx="620">
                  <c:v>42905</c:v>
                </c:pt>
                <c:pt idx="621">
                  <c:v>42906</c:v>
                </c:pt>
                <c:pt idx="622">
                  <c:v>42907</c:v>
                </c:pt>
                <c:pt idx="623">
                  <c:v>42908</c:v>
                </c:pt>
                <c:pt idx="624">
                  <c:v>42909</c:v>
                </c:pt>
                <c:pt idx="625">
                  <c:v>42912</c:v>
                </c:pt>
                <c:pt idx="626">
                  <c:v>42913</c:v>
                </c:pt>
                <c:pt idx="627">
                  <c:v>42914</c:v>
                </c:pt>
                <c:pt idx="628">
                  <c:v>42915</c:v>
                </c:pt>
                <c:pt idx="629">
                  <c:v>42916</c:v>
                </c:pt>
                <c:pt idx="630">
                  <c:v>42919</c:v>
                </c:pt>
                <c:pt idx="631">
                  <c:v>42921</c:v>
                </c:pt>
                <c:pt idx="632">
                  <c:v>42922</c:v>
                </c:pt>
                <c:pt idx="633">
                  <c:v>42923</c:v>
                </c:pt>
                <c:pt idx="634">
                  <c:v>42926</c:v>
                </c:pt>
                <c:pt idx="635">
                  <c:v>42927</c:v>
                </c:pt>
                <c:pt idx="636">
                  <c:v>42928</c:v>
                </c:pt>
                <c:pt idx="637">
                  <c:v>42929</c:v>
                </c:pt>
                <c:pt idx="638">
                  <c:v>42930</c:v>
                </c:pt>
                <c:pt idx="639">
                  <c:v>42933</c:v>
                </c:pt>
                <c:pt idx="640">
                  <c:v>42934</c:v>
                </c:pt>
                <c:pt idx="641">
                  <c:v>42935</c:v>
                </c:pt>
                <c:pt idx="642">
                  <c:v>42936</c:v>
                </c:pt>
                <c:pt idx="643">
                  <c:v>42937</c:v>
                </c:pt>
                <c:pt idx="644">
                  <c:v>42940</c:v>
                </c:pt>
                <c:pt idx="645">
                  <c:v>42941</c:v>
                </c:pt>
                <c:pt idx="646">
                  <c:v>42942</c:v>
                </c:pt>
                <c:pt idx="647">
                  <c:v>42943</c:v>
                </c:pt>
                <c:pt idx="648">
                  <c:v>42944</c:v>
                </c:pt>
                <c:pt idx="649">
                  <c:v>42947</c:v>
                </c:pt>
                <c:pt idx="650">
                  <c:v>42948</c:v>
                </c:pt>
                <c:pt idx="651">
                  <c:v>42949</c:v>
                </c:pt>
                <c:pt idx="652">
                  <c:v>42950</c:v>
                </c:pt>
                <c:pt idx="653">
                  <c:v>42951</c:v>
                </c:pt>
                <c:pt idx="654">
                  <c:v>42954</c:v>
                </c:pt>
                <c:pt idx="655">
                  <c:v>42955</c:v>
                </c:pt>
                <c:pt idx="656">
                  <c:v>42956</c:v>
                </c:pt>
                <c:pt idx="657">
                  <c:v>42957</c:v>
                </c:pt>
                <c:pt idx="658">
                  <c:v>42958</c:v>
                </c:pt>
                <c:pt idx="659">
                  <c:v>42961</c:v>
                </c:pt>
                <c:pt idx="660">
                  <c:v>42962</c:v>
                </c:pt>
                <c:pt idx="661">
                  <c:v>42963</c:v>
                </c:pt>
                <c:pt idx="662">
                  <c:v>42964</c:v>
                </c:pt>
                <c:pt idx="663">
                  <c:v>42965</c:v>
                </c:pt>
                <c:pt idx="664">
                  <c:v>42968</c:v>
                </c:pt>
                <c:pt idx="665">
                  <c:v>42969</c:v>
                </c:pt>
                <c:pt idx="666">
                  <c:v>42970</c:v>
                </c:pt>
                <c:pt idx="667">
                  <c:v>42971</c:v>
                </c:pt>
                <c:pt idx="668">
                  <c:v>42972</c:v>
                </c:pt>
                <c:pt idx="669">
                  <c:v>42975</c:v>
                </c:pt>
                <c:pt idx="670">
                  <c:v>42976</c:v>
                </c:pt>
                <c:pt idx="671">
                  <c:v>42977</c:v>
                </c:pt>
                <c:pt idx="672">
                  <c:v>42978</c:v>
                </c:pt>
                <c:pt idx="673">
                  <c:v>42979</c:v>
                </c:pt>
                <c:pt idx="674">
                  <c:v>42983</c:v>
                </c:pt>
                <c:pt idx="675">
                  <c:v>42984</c:v>
                </c:pt>
                <c:pt idx="676">
                  <c:v>42985</c:v>
                </c:pt>
                <c:pt idx="677">
                  <c:v>42986</c:v>
                </c:pt>
                <c:pt idx="678">
                  <c:v>42989</c:v>
                </c:pt>
                <c:pt idx="679">
                  <c:v>42990</c:v>
                </c:pt>
                <c:pt idx="680">
                  <c:v>42991</c:v>
                </c:pt>
                <c:pt idx="681">
                  <c:v>42992</c:v>
                </c:pt>
                <c:pt idx="682">
                  <c:v>42993</c:v>
                </c:pt>
                <c:pt idx="683">
                  <c:v>42996</c:v>
                </c:pt>
                <c:pt idx="684">
                  <c:v>42997</c:v>
                </c:pt>
                <c:pt idx="685">
                  <c:v>42998</c:v>
                </c:pt>
                <c:pt idx="686">
                  <c:v>42999</c:v>
                </c:pt>
                <c:pt idx="687">
                  <c:v>43000</c:v>
                </c:pt>
                <c:pt idx="688">
                  <c:v>43003</c:v>
                </c:pt>
                <c:pt idx="689">
                  <c:v>43004</c:v>
                </c:pt>
                <c:pt idx="690">
                  <c:v>43005</c:v>
                </c:pt>
                <c:pt idx="691">
                  <c:v>43006</c:v>
                </c:pt>
                <c:pt idx="692">
                  <c:v>43007</c:v>
                </c:pt>
                <c:pt idx="693">
                  <c:v>43010</c:v>
                </c:pt>
                <c:pt idx="694">
                  <c:v>43011</c:v>
                </c:pt>
                <c:pt idx="695">
                  <c:v>43012</c:v>
                </c:pt>
                <c:pt idx="696">
                  <c:v>43013</c:v>
                </c:pt>
                <c:pt idx="697">
                  <c:v>43014</c:v>
                </c:pt>
                <c:pt idx="698">
                  <c:v>43017</c:v>
                </c:pt>
                <c:pt idx="699">
                  <c:v>43018</c:v>
                </c:pt>
                <c:pt idx="700">
                  <c:v>43019</c:v>
                </c:pt>
                <c:pt idx="701">
                  <c:v>43020</c:v>
                </c:pt>
                <c:pt idx="702">
                  <c:v>43021</c:v>
                </c:pt>
                <c:pt idx="703">
                  <c:v>43024</c:v>
                </c:pt>
                <c:pt idx="704">
                  <c:v>43025</c:v>
                </c:pt>
                <c:pt idx="705">
                  <c:v>43026</c:v>
                </c:pt>
                <c:pt idx="706">
                  <c:v>43027</c:v>
                </c:pt>
                <c:pt idx="707">
                  <c:v>43028</c:v>
                </c:pt>
                <c:pt idx="708">
                  <c:v>43031</c:v>
                </c:pt>
                <c:pt idx="709">
                  <c:v>43032</c:v>
                </c:pt>
                <c:pt idx="710">
                  <c:v>43033</c:v>
                </c:pt>
                <c:pt idx="711">
                  <c:v>43034</c:v>
                </c:pt>
                <c:pt idx="712">
                  <c:v>43035</c:v>
                </c:pt>
                <c:pt idx="713">
                  <c:v>43038</c:v>
                </c:pt>
                <c:pt idx="714">
                  <c:v>43039</c:v>
                </c:pt>
                <c:pt idx="715">
                  <c:v>43040</c:v>
                </c:pt>
                <c:pt idx="716">
                  <c:v>43041</c:v>
                </c:pt>
                <c:pt idx="717">
                  <c:v>43042</c:v>
                </c:pt>
                <c:pt idx="718">
                  <c:v>43045</c:v>
                </c:pt>
                <c:pt idx="719">
                  <c:v>43046</c:v>
                </c:pt>
                <c:pt idx="720">
                  <c:v>43047</c:v>
                </c:pt>
                <c:pt idx="721">
                  <c:v>43048</c:v>
                </c:pt>
                <c:pt idx="722">
                  <c:v>43049</c:v>
                </c:pt>
                <c:pt idx="723">
                  <c:v>43052</c:v>
                </c:pt>
                <c:pt idx="724">
                  <c:v>43053</c:v>
                </c:pt>
                <c:pt idx="725">
                  <c:v>43054</c:v>
                </c:pt>
                <c:pt idx="726">
                  <c:v>43055</c:v>
                </c:pt>
                <c:pt idx="727">
                  <c:v>43056</c:v>
                </c:pt>
                <c:pt idx="728">
                  <c:v>43059</c:v>
                </c:pt>
                <c:pt idx="729">
                  <c:v>43060</c:v>
                </c:pt>
                <c:pt idx="730">
                  <c:v>43061</c:v>
                </c:pt>
                <c:pt idx="731">
                  <c:v>43063</c:v>
                </c:pt>
                <c:pt idx="732">
                  <c:v>43066</c:v>
                </c:pt>
                <c:pt idx="733">
                  <c:v>43067</c:v>
                </c:pt>
                <c:pt idx="734">
                  <c:v>43068</c:v>
                </c:pt>
                <c:pt idx="735">
                  <c:v>43069</c:v>
                </c:pt>
                <c:pt idx="736">
                  <c:v>43070</c:v>
                </c:pt>
                <c:pt idx="737">
                  <c:v>43073</c:v>
                </c:pt>
                <c:pt idx="738">
                  <c:v>43074</c:v>
                </c:pt>
                <c:pt idx="739">
                  <c:v>43075</c:v>
                </c:pt>
                <c:pt idx="740">
                  <c:v>43076</c:v>
                </c:pt>
                <c:pt idx="741">
                  <c:v>43077</c:v>
                </c:pt>
                <c:pt idx="742">
                  <c:v>43080</c:v>
                </c:pt>
                <c:pt idx="743">
                  <c:v>43081</c:v>
                </c:pt>
                <c:pt idx="744">
                  <c:v>43082</c:v>
                </c:pt>
                <c:pt idx="745">
                  <c:v>43083</c:v>
                </c:pt>
                <c:pt idx="746">
                  <c:v>43084</c:v>
                </c:pt>
                <c:pt idx="747">
                  <c:v>43087</c:v>
                </c:pt>
                <c:pt idx="748">
                  <c:v>43088</c:v>
                </c:pt>
                <c:pt idx="749">
                  <c:v>43089</c:v>
                </c:pt>
                <c:pt idx="750">
                  <c:v>43090</c:v>
                </c:pt>
                <c:pt idx="751">
                  <c:v>43091</c:v>
                </c:pt>
                <c:pt idx="752">
                  <c:v>43095</c:v>
                </c:pt>
                <c:pt idx="753">
                  <c:v>43096</c:v>
                </c:pt>
                <c:pt idx="754">
                  <c:v>43097</c:v>
                </c:pt>
                <c:pt idx="755">
                  <c:v>43098</c:v>
                </c:pt>
                <c:pt idx="756">
                  <c:v>43102</c:v>
                </c:pt>
                <c:pt idx="757">
                  <c:v>43103</c:v>
                </c:pt>
                <c:pt idx="758">
                  <c:v>43104</c:v>
                </c:pt>
                <c:pt idx="759">
                  <c:v>43105</c:v>
                </c:pt>
                <c:pt idx="760">
                  <c:v>43108</c:v>
                </c:pt>
                <c:pt idx="761">
                  <c:v>43109</c:v>
                </c:pt>
                <c:pt idx="762">
                  <c:v>43110</c:v>
                </c:pt>
                <c:pt idx="763">
                  <c:v>43111</c:v>
                </c:pt>
                <c:pt idx="764">
                  <c:v>43112</c:v>
                </c:pt>
                <c:pt idx="765">
                  <c:v>43116</c:v>
                </c:pt>
                <c:pt idx="766">
                  <c:v>43117</c:v>
                </c:pt>
                <c:pt idx="767">
                  <c:v>43118</c:v>
                </c:pt>
                <c:pt idx="768">
                  <c:v>43119</c:v>
                </c:pt>
                <c:pt idx="769">
                  <c:v>43122</c:v>
                </c:pt>
                <c:pt idx="770">
                  <c:v>43123</c:v>
                </c:pt>
                <c:pt idx="771">
                  <c:v>43124</c:v>
                </c:pt>
                <c:pt idx="772">
                  <c:v>43125</c:v>
                </c:pt>
                <c:pt idx="773">
                  <c:v>43126</c:v>
                </c:pt>
                <c:pt idx="774">
                  <c:v>43129</c:v>
                </c:pt>
                <c:pt idx="775">
                  <c:v>43130</c:v>
                </c:pt>
                <c:pt idx="776">
                  <c:v>43131</c:v>
                </c:pt>
                <c:pt idx="777">
                  <c:v>43132</c:v>
                </c:pt>
                <c:pt idx="778">
                  <c:v>43133</c:v>
                </c:pt>
                <c:pt idx="779">
                  <c:v>43136</c:v>
                </c:pt>
                <c:pt idx="780">
                  <c:v>43137</c:v>
                </c:pt>
                <c:pt idx="781">
                  <c:v>43138</c:v>
                </c:pt>
                <c:pt idx="782">
                  <c:v>43139</c:v>
                </c:pt>
                <c:pt idx="783">
                  <c:v>43140</c:v>
                </c:pt>
                <c:pt idx="784">
                  <c:v>43143</c:v>
                </c:pt>
                <c:pt idx="785">
                  <c:v>43144</c:v>
                </c:pt>
                <c:pt idx="786">
                  <c:v>43145</c:v>
                </c:pt>
                <c:pt idx="787">
                  <c:v>43146</c:v>
                </c:pt>
                <c:pt idx="788">
                  <c:v>43147</c:v>
                </c:pt>
                <c:pt idx="789">
                  <c:v>43151</c:v>
                </c:pt>
                <c:pt idx="790">
                  <c:v>43152</c:v>
                </c:pt>
                <c:pt idx="791">
                  <c:v>43153</c:v>
                </c:pt>
                <c:pt idx="792">
                  <c:v>43154</c:v>
                </c:pt>
                <c:pt idx="793">
                  <c:v>43157</c:v>
                </c:pt>
                <c:pt idx="794">
                  <c:v>43158</c:v>
                </c:pt>
                <c:pt idx="795">
                  <c:v>43159</c:v>
                </c:pt>
                <c:pt idx="796">
                  <c:v>43160</c:v>
                </c:pt>
                <c:pt idx="797">
                  <c:v>43161</c:v>
                </c:pt>
                <c:pt idx="798">
                  <c:v>43164</c:v>
                </c:pt>
                <c:pt idx="799">
                  <c:v>43165</c:v>
                </c:pt>
                <c:pt idx="800">
                  <c:v>43166</c:v>
                </c:pt>
                <c:pt idx="801">
                  <c:v>43167</c:v>
                </c:pt>
                <c:pt idx="802">
                  <c:v>43168</c:v>
                </c:pt>
                <c:pt idx="803">
                  <c:v>43171</c:v>
                </c:pt>
                <c:pt idx="804">
                  <c:v>43172</c:v>
                </c:pt>
                <c:pt idx="805">
                  <c:v>43173</c:v>
                </c:pt>
                <c:pt idx="806">
                  <c:v>43174</c:v>
                </c:pt>
                <c:pt idx="807">
                  <c:v>43175</c:v>
                </c:pt>
                <c:pt idx="808">
                  <c:v>43178</c:v>
                </c:pt>
                <c:pt idx="809">
                  <c:v>43179</c:v>
                </c:pt>
                <c:pt idx="810">
                  <c:v>43180</c:v>
                </c:pt>
                <c:pt idx="811">
                  <c:v>43181</c:v>
                </c:pt>
                <c:pt idx="812">
                  <c:v>43182</c:v>
                </c:pt>
                <c:pt idx="813">
                  <c:v>43185</c:v>
                </c:pt>
                <c:pt idx="814">
                  <c:v>43186</c:v>
                </c:pt>
                <c:pt idx="815">
                  <c:v>43187</c:v>
                </c:pt>
                <c:pt idx="816">
                  <c:v>43188</c:v>
                </c:pt>
                <c:pt idx="817">
                  <c:v>43192</c:v>
                </c:pt>
                <c:pt idx="818">
                  <c:v>43193</c:v>
                </c:pt>
                <c:pt idx="819">
                  <c:v>43194</c:v>
                </c:pt>
                <c:pt idx="820">
                  <c:v>43195</c:v>
                </c:pt>
                <c:pt idx="821">
                  <c:v>43196</c:v>
                </c:pt>
                <c:pt idx="822">
                  <c:v>43199</c:v>
                </c:pt>
                <c:pt idx="823">
                  <c:v>43200</c:v>
                </c:pt>
                <c:pt idx="824">
                  <c:v>43201</c:v>
                </c:pt>
                <c:pt idx="825">
                  <c:v>43202</c:v>
                </c:pt>
                <c:pt idx="826">
                  <c:v>43203</c:v>
                </c:pt>
                <c:pt idx="827">
                  <c:v>43206</c:v>
                </c:pt>
                <c:pt idx="828">
                  <c:v>43207</c:v>
                </c:pt>
                <c:pt idx="829">
                  <c:v>43208</c:v>
                </c:pt>
                <c:pt idx="830">
                  <c:v>43209</c:v>
                </c:pt>
                <c:pt idx="831">
                  <c:v>43210</c:v>
                </c:pt>
                <c:pt idx="832">
                  <c:v>43213</c:v>
                </c:pt>
                <c:pt idx="833">
                  <c:v>43214</c:v>
                </c:pt>
                <c:pt idx="834">
                  <c:v>43215</c:v>
                </c:pt>
                <c:pt idx="835">
                  <c:v>43216</c:v>
                </c:pt>
                <c:pt idx="836">
                  <c:v>43217</c:v>
                </c:pt>
                <c:pt idx="837">
                  <c:v>43220</c:v>
                </c:pt>
                <c:pt idx="838">
                  <c:v>43221</c:v>
                </c:pt>
                <c:pt idx="839">
                  <c:v>43222</c:v>
                </c:pt>
                <c:pt idx="840">
                  <c:v>43223</c:v>
                </c:pt>
                <c:pt idx="841">
                  <c:v>43224</c:v>
                </c:pt>
                <c:pt idx="842">
                  <c:v>43227</c:v>
                </c:pt>
                <c:pt idx="843">
                  <c:v>43228</c:v>
                </c:pt>
                <c:pt idx="844">
                  <c:v>43229</c:v>
                </c:pt>
                <c:pt idx="845">
                  <c:v>43230</c:v>
                </c:pt>
                <c:pt idx="846">
                  <c:v>43231</c:v>
                </c:pt>
                <c:pt idx="847">
                  <c:v>43234</c:v>
                </c:pt>
                <c:pt idx="848">
                  <c:v>43235</c:v>
                </c:pt>
                <c:pt idx="849">
                  <c:v>43236</c:v>
                </c:pt>
                <c:pt idx="850">
                  <c:v>43237</c:v>
                </c:pt>
                <c:pt idx="851">
                  <c:v>43238</c:v>
                </c:pt>
                <c:pt idx="852">
                  <c:v>43241</c:v>
                </c:pt>
                <c:pt idx="853">
                  <c:v>43242</c:v>
                </c:pt>
                <c:pt idx="854">
                  <c:v>43243</c:v>
                </c:pt>
                <c:pt idx="855">
                  <c:v>43244</c:v>
                </c:pt>
                <c:pt idx="856">
                  <c:v>43245</c:v>
                </c:pt>
                <c:pt idx="857">
                  <c:v>43249</c:v>
                </c:pt>
                <c:pt idx="858">
                  <c:v>43250</c:v>
                </c:pt>
                <c:pt idx="859">
                  <c:v>43251</c:v>
                </c:pt>
                <c:pt idx="860">
                  <c:v>43252</c:v>
                </c:pt>
                <c:pt idx="861">
                  <c:v>43255</c:v>
                </c:pt>
                <c:pt idx="862">
                  <c:v>43256</c:v>
                </c:pt>
                <c:pt idx="863">
                  <c:v>43257</c:v>
                </c:pt>
                <c:pt idx="864">
                  <c:v>43258</c:v>
                </c:pt>
                <c:pt idx="865">
                  <c:v>43259</c:v>
                </c:pt>
                <c:pt idx="866">
                  <c:v>43262</c:v>
                </c:pt>
                <c:pt idx="867">
                  <c:v>43263</c:v>
                </c:pt>
                <c:pt idx="868">
                  <c:v>43264</c:v>
                </c:pt>
                <c:pt idx="869">
                  <c:v>43265</c:v>
                </c:pt>
                <c:pt idx="870">
                  <c:v>43266</c:v>
                </c:pt>
                <c:pt idx="871">
                  <c:v>43269</c:v>
                </c:pt>
                <c:pt idx="872">
                  <c:v>43270</c:v>
                </c:pt>
                <c:pt idx="873">
                  <c:v>43271</c:v>
                </c:pt>
                <c:pt idx="874">
                  <c:v>43272</c:v>
                </c:pt>
                <c:pt idx="875">
                  <c:v>43273</c:v>
                </c:pt>
                <c:pt idx="876">
                  <c:v>43276</c:v>
                </c:pt>
                <c:pt idx="877">
                  <c:v>43277</c:v>
                </c:pt>
                <c:pt idx="878">
                  <c:v>43278</c:v>
                </c:pt>
                <c:pt idx="879">
                  <c:v>43279</c:v>
                </c:pt>
                <c:pt idx="880">
                  <c:v>43280</c:v>
                </c:pt>
                <c:pt idx="881">
                  <c:v>43283</c:v>
                </c:pt>
                <c:pt idx="882">
                  <c:v>43284</c:v>
                </c:pt>
                <c:pt idx="883">
                  <c:v>43286</c:v>
                </c:pt>
                <c:pt idx="884">
                  <c:v>43287</c:v>
                </c:pt>
                <c:pt idx="885">
                  <c:v>43290</c:v>
                </c:pt>
                <c:pt idx="886">
                  <c:v>43291</c:v>
                </c:pt>
                <c:pt idx="887">
                  <c:v>43292</c:v>
                </c:pt>
                <c:pt idx="888">
                  <c:v>43293</c:v>
                </c:pt>
                <c:pt idx="889">
                  <c:v>43294</c:v>
                </c:pt>
                <c:pt idx="890">
                  <c:v>43297</c:v>
                </c:pt>
                <c:pt idx="891">
                  <c:v>43298</c:v>
                </c:pt>
                <c:pt idx="892">
                  <c:v>43299</c:v>
                </c:pt>
                <c:pt idx="893">
                  <c:v>43300</c:v>
                </c:pt>
                <c:pt idx="894">
                  <c:v>43301</c:v>
                </c:pt>
                <c:pt idx="895">
                  <c:v>43304</c:v>
                </c:pt>
                <c:pt idx="896">
                  <c:v>43305</c:v>
                </c:pt>
                <c:pt idx="897">
                  <c:v>43306</c:v>
                </c:pt>
                <c:pt idx="898">
                  <c:v>43307</c:v>
                </c:pt>
                <c:pt idx="899">
                  <c:v>43308</c:v>
                </c:pt>
                <c:pt idx="900">
                  <c:v>43311</c:v>
                </c:pt>
                <c:pt idx="901">
                  <c:v>43312</c:v>
                </c:pt>
                <c:pt idx="902">
                  <c:v>43313</c:v>
                </c:pt>
                <c:pt idx="903">
                  <c:v>43314</c:v>
                </c:pt>
                <c:pt idx="904">
                  <c:v>43315</c:v>
                </c:pt>
                <c:pt idx="905">
                  <c:v>43318</c:v>
                </c:pt>
                <c:pt idx="906">
                  <c:v>43319</c:v>
                </c:pt>
                <c:pt idx="907">
                  <c:v>43320</c:v>
                </c:pt>
                <c:pt idx="908">
                  <c:v>43321</c:v>
                </c:pt>
                <c:pt idx="909">
                  <c:v>43322</c:v>
                </c:pt>
                <c:pt idx="910">
                  <c:v>43325</c:v>
                </c:pt>
                <c:pt idx="911">
                  <c:v>43326</c:v>
                </c:pt>
                <c:pt idx="912">
                  <c:v>43327</c:v>
                </c:pt>
                <c:pt idx="913">
                  <c:v>43328</c:v>
                </c:pt>
                <c:pt idx="914">
                  <c:v>43329</c:v>
                </c:pt>
                <c:pt idx="915">
                  <c:v>43332</c:v>
                </c:pt>
                <c:pt idx="916">
                  <c:v>43333</c:v>
                </c:pt>
                <c:pt idx="917">
                  <c:v>43334</c:v>
                </c:pt>
                <c:pt idx="918">
                  <c:v>43335</c:v>
                </c:pt>
                <c:pt idx="919">
                  <c:v>43336</c:v>
                </c:pt>
                <c:pt idx="920">
                  <c:v>43339</c:v>
                </c:pt>
                <c:pt idx="921">
                  <c:v>43340</c:v>
                </c:pt>
                <c:pt idx="922">
                  <c:v>43341</c:v>
                </c:pt>
                <c:pt idx="923">
                  <c:v>43342</c:v>
                </c:pt>
                <c:pt idx="924">
                  <c:v>43343</c:v>
                </c:pt>
                <c:pt idx="925">
                  <c:v>43347</c:v>
                </c:pt>
                <c:pt idx="926">
                  <c:v>43348</c:v>
                </c:pt>
                <c:pt idx="927">
                  <c:v>43349</c:v>
                </c:pt>
                <c:pt idx="928">
                  <c:v>43350</c:v>
                </c:pt>
                <c:pt idx="929">
                  <c:v>43353</c:v>
                </c:pt>
                <c:pt idx="930">
                  <c:v>43354</c:v>
                </c:pt>
                <c:pt idx="931">
                  <c:v>43355</c:v>
                </c:pt>
                <c:pt idx="932">
                  <c:v>43356</c:v>
                </c:pt>
                <c:pt idx="933">
                  <c:v>43357</c:v>
                </c:pt>
                <c:pt idx="934">
                  <c:v>43360</c:v>
                </c:pt>
                <c:pt idx="935">
                  <c:v>43361</c:v>
                </c:pt>
                <c:pt idx="936">
                  <c:v>43362</c:v>
                </c:pt>
                <c:pt idx="937">
                  <c:v>43363</c:v>
                </c:pt>
                <c:pt idx="938">
                  <c:v>43364</c:v>
                </c:pt>
                <c:pt idx="939">
                  <c:v>43367</c:v>
                </c:pt>
                <c:pt idx="940">
                  <c:v>43368</c:v>
                </c:pt>
                <c:pt idx="941">
                  <c:v>43369</c:v>
                </c:pt>
                <c:pt idx="942">
                  <c:v>43370</c:v>
                </c:pt>
                <c:pt idx="943">
                  <c:v>43371</c:v>
                </c:pt>
                <c:pt idx="944">
                  <c:v>43374</c:v>
                </c:pt>
                <c:pt idx="945">
                  <c:v>43375</c:v>
                </c:pt>
                <c:pt idx="946">
                  <c:v>43376</c:v>
                </c:pt>
                <c:pt idx="947">
                  <c:v>43377</c:v>
                </c:pt>
                <c:pt idx="948">
                  <c:v>43378</c:v>
                </c:pt>
                <c:pt idx="949">
                  <c:v>43381</c:v>
                </c:pt>
                <c:pt idx="950">
                  <c:v>43382</c:v>
                </c:pt>
                <c:pt idx="951">
                  <c:v>43383</c:v>
                </c:pt>
                <c:pt idx="952">
                  <c:v>43384</c:v>
                </c:pt>
                <c:pt idx="953">
                  <c:v>43385</c:v>
                </c:pt>
                <c:pt idx="954">
                  <c:v>43388</c:v>
                </c:pt>
                <c:pt idx="955">
                  <c:v>43389</c:v>
                </c:pt>
                <c:pt idx="956">
                  <c:v>43390</c:v>
                </c:pt>
                <c:pt idx="957">
                  <c:v>43391</c:v>
                </c:pt>
                <c:pt idx="958">
                  <c:v>43392</c:v>
                </c:pt>
                <c:pt idx="959">
                  <c:v>43395</c:v>
                </c:pt>
                <c:pt idx="960">
                  <c:v>43396</c:v>
                </c:pt>
                <c:pt idx="961">
                  <c:v>43397</c:v>
                </c:pt>
                <c:pt idx="962">
                  <c:v>43398</c:v>
                </c:pt>
                <c:pt idx="963">
                  <c:v>43399</c:v>
                </c:pt>
                <c:pt idx="964">
                  <c:v>43402</c:v>
                </c:pt>
                <c:pt idx="965">
                  <c:v>43403</c:v>
                </c:pt>
                <c:pt idx="966">
                  <c:v>43404</c:v>
                </c:pt>
                <c:pt idx="967">
                  <c:v>43405</c:v>
                </c:pt>
                <c:pt idx="968">
                  <c:v>43406</c:v>
                </c:pt>
                <c:pt idx="969">
                  <c:v>43409</c:v>
                </c:pt>
                <c:pt idx="970">
                  <c:v>43410</c:v>
                </c:pt>
                <c:pt idx="971">
                  <c:v>43411</c:v>
                </c:pt>
                <c:pt idx="972">
                  <c:v>43412</c:v>
                </c:pt>
                <c:pt idx="973">
                  <c:v>43413</c:v>
                </c:pt>
                <c:pt idx="974">
                  <c:v>43416</c:v>
                </c:pt>
                <c:pt idx="975">
                  <c:v>43417</c:v>
                </c:pt>
                <c:pt idx="976">
                  <c:v>43418</c:v>
                </c:pt>
                <c:pt idx="977">
                  <c:v>43419</c:v>
                </c:pt>
                <c:pt idx="978">
                  <c:v>43420</c:v>
                </c:pt>
                <c:pt idx="979">
                  <c:v>43423</c:v>
                </c:pt>
                <c:pt idx="980">
                  <c:v>43424</c:v>
                </c:pt>
                <c:pt idx="981">
                  <c:v>43425</c:v>
                </c:pt>
                <c:pt idx="982">
                  <c:v>43427</c:v>
                </c:pt>
                <c:pt idx="983">
                  <c:v>43430</c:v>
                </c:pt>
                <c:pt idx="984">
                  <c:v>43431</c:v>
                </c:pt>
                <c:pt idx="985">
                  <c:v>43432</c:v>
                </c:pt>
                <c:pt idx="986">
                  <c:v>43433</c:v>
                </c:pt>
                <c:pt idx="987">
                  <c:v>43434</c:v>
                </c:pt>
                <c:pt idx="988">
                  <c:v>43437</c:v>
                </c:pt>
                <c:pt idx="989">
                  <c:v>43438</c:v>
                </c:pt>
                <c:pt idx="990">
                  <c:v>43439</c:v>
                </c:pt>
                <c:pt idx="991">
                  <c:v>43440</c:v>
                </c:pt>
                <c:pt idx="992">
                  <c:v>43441</c:v>
                </c:pt>
                <c:pt idx="993">
                  <c:v>43444</c:v>
                </c:pt>
                <c:pt idx="994">
                  <c:v>43445</c:v>
                </c:pt>
                <c:pt idx="995">
                  <c:v>43446</c:v>
                </c:pt>
                <c:pt idx="996">
                  <c:v>43447</c:v>
                </c:pt>
                <c:pt idx="997">
                  <c:v>43448</c:v>
                </c:pt>
                <c:pt idx="998">
                  <c:v>43451</c:v>
                </c:pt>
                <c:pt idx="999">
                  <c:v>43452</c:v>
                </c:pt>
                <c:pt idx="1000">
                  <c:v>43453</c:v>
                </c:pt>
                <c:pt idx="1001">
                  <c:v>43454</c:v>
                </c:pt>
                <c:pt idx="1002">
                  <c:v>43455</c:v>
                </c:pt>
                <c:pt idx="1003">
                  <c:v>43458</c:v>
                </c:pt>
                <c:pt idx="1004">
                  <c:v>43460</c:v>
                </c:pt>
                <c:pt idx="1005">
                  <c:v>43461</c:v>
                </c:pt>
                <c:pt idx="1006">
                  <c:v>43462</c:v>
                </c:pt>
                <c:pt idx="1007">
                  <c:v>43465</c:v>
                </c:pt>
                <c:pt idx="1008">
                  <c:v>43467</c:v>
                </c:pt>
                <c:pt idx="1009">
                  <c:v>43468</c:v>
                </c:pt>
                <c:pt idx="1010">
                  <c:v>43469</c:v>
                </c:pt>
                <c:pt idx="1011">
                  <c:v>43472</c:v>
                </c:pt>
                <c:pt idx="1012">
                  <c:v>43473</c:v>
                </c:pt>
                <c:pt idx="1013">
                  <c:v>43474</c:v>
                </c:pt>
                <c:pt idx="1014">
                  <c:v>43475</c:v>
                </c:pt>
                <c:pt idx="1015">
                  <c:v>43476</c:v>
                </c:pt>
                <c:pt idx="1016">
                  <c:v>43479</c:v>
                </c:pt>
                <c:pt idx="1017">
                  <c:v>43480</c:v>
                </c:pt>
                <c:pt idx="1018">
                  <c:v>43481</c:v>
                </c:pt>
                <c:pt idx="1019">
                  <c:v>43482</c:v>
                </c:pt>
                <c:pt idx="1020">
                  <c:v>43483</c:v>
                </c:pt>
                <c:pt idx="1021">
                  <c:v>43487</c:v>
                </c:pt>
                <c:pt idx="1022">
                  <c:v>43488</c:v>
                </c:pt>
                <c:pt idx="1023">
                  <c:v>43489</c:v>
                </c:pt>
                <c:pt idx="1024">
                  <c:v>43490</c:v>
                </c:pt>
                <c:pt idx="1025">
                  <c:v>43493</c:v>
                </c:pt>
                <c:pt idx="1026">
                  <c:v>43494</c:v>
                </c:pt>
                <c:pt idx="1027">
                  <c:v>43495</c:v>
                </c:pt>
                <c:pt idx="1028">
                  <c:v>43496</c:v>
                </c:pt>
                <c:pt idx="1029">
                  <c:v>43497</c:v>
                </c:pt>
                <c:pt idx="1030">
                  <c:v>43500</c:v>
                </c:pt>
                <c:pt idx="1031">
                  <c:v>43501</c:v>
                </c:pt>
                <c:pt idx="1032">
                  <c:v>43502</c:v>
                </c:pt>
                <c:pt idx="1033">
                  <c:v>43503</c:v>
                </c:pt>
                <c:pt idx="1034">
                  <c:v>43504</c:v>
                </c:pt>
                <c:pt idx="1035">
                  <c:v>43507</c:v>
                </c:pt>
                <c:pt idx="1036">
                  <c:v>43508</c:v>
                </c:pt>
                <c:pt idx="1037">
                  <c:v>43509</c:v>
                </c:pt>
                <c:pt idx="1038">
                  <c:v>43510</c:v>
                </c:pt>
                <c:pt idx="1039">
                  <c:v>43511</c:v>
                </c:pt>
                <c:pt idx="1040">
                  <c:v>43515</c:v>
                </c:pt>
                <c:pt idx="1041">
                  <c:v>43516</c:v>
                </c:pt>
                <c:pt idx="1042">
                  <c:v>43517</c:v>
                </c:pt>
                <c:pt idx="1043">
                  <c:v>43518</c:v>
                </c:pt>
                <c:pt idx="1044">
                  <c:v>43521</c:v>
                </c:pt>
                <c:pt idx="1045">
                  <c:v>43522</c:v>
                </c:pt>
                <c:pt idx="1046">
                  <c:v>43523</c:v>
                </c:pt>
                <c:pt idx="1047">
                  <c:v>43524</c:v>
                </c:pt>
                <c:pt idx="1048">
                  <c:v>43525</c:v>
                </c:pt>
                <c:pt idx="1049">
                  <c:v>43528</c:v>
                </c:pt>
                <c:pt idx="1050">
                  <c:v>43529</c:v>
                </c:pt>
                <c:pt idx="1051">
                  <c:v>43530</c:v>
                </c:pt>
                <c:pt idx="1052">
                  <c:v>43531</c:v>
                </c:pt>
                <c:pt idx="1053">
                  <c:v>43532</c:v>
                </c:pt>
                <c:pt idx="1054">
                  <c:v>43535</c:v>
                </c:pt>
                <c:pt idx="1055">
                  <c:v>43536</c:v>
                </c:pt>
                <c:pt idx="1056">
                  <c:v>43537</c:v>
                </c:pt>
                <c:pt idx="1057">
                  <c:v>43538</c:v>
                </c:pt>
                <c:pt idx="1058">
                  <c:v>43539</c:v>
                </c:pt>
                <c:pt idx="1059">
                  <c:v>43542</c:v>
                </c:pt>
                <c:pt idx="1060">
                  <c:v>43543</c:v>
                </c:pt>
                <c:pt idx="1061">
                  <c:v>43544</c:v>
                </c:pt>
                <c:pt idx="1062">
                  <c:v>43545</c:v>
                </c:pt>
                <c:pt idx="1063">
                  <c:v>43546</c:v>
                </c:pt>
                <c:pt idx="1064">
                  <c:v>43549</c:v>
                </c:pt>
                <c:pt idx="1065">
                  <c:v>43550</c:v>
                </c:pt>
                <c:pt idx="1066">
                  <c:v>43551</c:v>
                </c:pt>
                <c:pt idx="1067">
                  <c:v>43552</c:v>
                </c:pt>
                <c:pt idx="1068">
                  <c:v>43553</c:v>
                </c:pt>
                <c:pt idx="1069">
                  <c:v>43556</c:v>
                </c:pt>
                <c:pt idx="1070">
                  <c:v>43557</c:v>
                </c:pt>
                <c:pt idx="1071">
                  <c:v>43558</c:v>
                </c:pt>
                <c:pt idx="1072">
                  <c:v>43559</c:v>
                </c:pt>
                <c:pt idx="1073">
                  <c:v>43560</c:v>
                </c:pt>
                <c:pt idx="1074">
                  <c:v>43563</c:v>
                </c:pt>
                <c:pt idx="1075">
                  <c:v>43564</c:v>
                </c:pt>
                <c:pt idx="1076">
                  <c:v>43565</c:v>
                </c:pt>
                <c:pt idx="1077">
                  <c:v>43566</c:v>
                </c:pt>
                <c:pt idx="1078">
                  <c:v>43567</c:v>
                </c:pt>
                <c:pt idx="1079">
                  <c:v>43570</c:v>
                </c:pt>
                <c:pt idx="1080">
                  <c:v>43571</c:v>
                </c:pt>
                <c:pt idx="1081">
                  <c:v>43572</c:v>
                </c:pt>
                <c:pt idx="1082">
                  <c:v>43573</c:v>
                </c:pt>
                <c:pt idx="1083">
                  <c:v>43577</c:v>
                </c:pt>
                <c:pt idx="1084">
                  <c:v>43578</c:v>
                </c:pt>
                <c:pt idx="1085">
                  <c:v>43579</c:v>
                </c:pt>
                <c:pt idx="1086">
                  <c:v>43580</c:v>
                </c:pt>
                <c:pt idx="1087">
                  <c:v>43581</c:v>
                </c:pt>
                <c:pt idx="1088">
                  <c:v>43584</c:v>
                </c:pt>
                <c:pt idx="1089">
                  <c:v>43585</c:v>
                </c:pt>
                <c:pt idx="1090">
                  <c:v>43586</c:v>
                </c:pt>
                <c:pt idx="1091">
                  <c:v>43587</c:v>
                </c:pt>
                <c:pt idx="1092">
                  <c:v>43588</c:v>
                </c:pt>
                <c:pt idx="1093">
                  <c:v>43591</c:v>
                </c:pt>
                <c:pt idx="1094">
                  <c:v>43592</c:v>
                </c:pt>
                <c:pt idx="1095">
                  <c:v>43593</c:v>
                </c:pt>
                <c:pt idx="1096">
                  <c:v>43594</c:v>
                </c:pt>
                <c:pt idx="1097">
                  <c:v>43595</c:v>
                </c:pt>
                <c:pt idx="1098">
                  <c:v>43598</c:v>
                </c:pt>
                <c:pt idx="1099">
                  <c:v>43599</c:v>
                </c:pt>
                <c:pt idx="1100">
                  <c:v>43600</c:v>
                </c:pt>
                <c:pt idx="1101">
                  <c:v>43601</c:v>
                </c:pt>
                <c:pt idx="1102">
                  <c:v>43602</c:v>
                </c:pt>
                <c:pt idx="1103">
                  <c:v>43605</c:v>
                </c:pt>
                <c:pt idx="1104">
                  <c:v>43606</c:v>
                </c:pt>
                <c:pt idx="1105">
                  <c:v>43607</c:v>
                </c:pt>
                <c:pt idx="1106">
                  <c:v>43608</c:v>
                </c:pt>
                <c:pt idx="1107">
                  <c:v>43609</c:v>
                </c:pt>
                <c:pt idx="1108">
                  <c:v>43613</c:v>
                </c:pt>
                <c:pt idx="1109">
                  <c:v>43614</c:v>
                </c:pt>
                <c:pt idx="1110">
                  <c:v>43615</c:v>
                </c:pt>
                <c:pt idx="1111">
                  <c:v>43616</c:v>
                </c:pt>
                <c:pt idx="1112">
                  <c:v>43619</c:v>
                </c:pt>
                <c:pt idx="1113">
                  <c:v>43620</c:v>
                </c:pt>
                <c:pt idx="1114">
                  <c:v>43621</c:v>
                </c:pt>
                <c:pt idx="1115">
                  <c:v>43622</c:v>
                </c:pt>
                <c:pt idx="1116">
                  <c:v>43623</c:v>
                </c:pt>
                <c:pt idx="1117">
                  <c:v>43626</c:v>
                </c:pt>
                <c:pt idx="1118">
                  <c:v>43627</c:v>
                </c:pt>
                <c:pt idx="1119">
                  <c:v>43628</c:v>
                </c:pt>
                <c:pt idx="1120">
                  <c:v>43629</c:v>
                </c:pt>
                <c:pt idx="1121">
                  <c:v>43630</c:v>
                </c:pt>
                <c:pt idx="1122">
                  <c:v>43633</c:v>
                </c:pt>
                <c:pt idx="1123">
                  <c:v>43634</c:v>
                </c:pt>
                <c:pt idx="1124">
                  <c:v>43635</c:v>
                </c:pt>
                <c:pt idx="1125">
                  <c:v>43636</c:v>
                </c:pt>
                <c:pt idx="1126">
                  <c:v>43637</c:v>
                </c:pt>
                <c:pt idx="1127">
                  <c:v>43640</c:v>
                </c:pt>
                <c:pt idx="1128">
                  <c:v>43641</c:v>
                </c:pt>
                <c:pt idx="1129">
                  <c:v>43642</c:v>
                </c:pt>
                <c:pt idx="1130">
                  <c:v>43643</c:v>
                </c:pt>
                <c:pt idx="1131">
                  <c:v>43644</c:v>
                </c:pt>
                <c:pt idx="1132">
                  <c:v>43647</c:v>
                </c:pt>
                <c:pt idx="1133">
                  <c:v>43648</c:v>
                </c:pt>
                <c:pt idx="1134">
                  <c:v>43649</c:v>
                </c:pt>
                <c:pt idx="1135">
                  <c:v>43651</c:v>
                </c:pt>
                <c:pt idx="1136">
                  <c:v>43654</c:v>
                </c:pt>
                <c:pt idx="1137">
                  <c:v>43655</c:v>
                </c:pt>
                <c:pt idx="1138">
                  <c:v>43656</c:v>
                </c:pt>
                <c:pt idx="1139">
                  <c:v>43657</c:v>
                </c:pt>
                <c:pt idx="1140">
                  <c:v>43658</c:v>
                </c:pt>
                <c:pt idx="1141">
                  <c:v>43661</c:v>
                </c:pt>
                <c:pt idx="1142">
                  <c:v>43662</c:v>
                </c:pt>
                <c:pt idx="1143">
                  <c:v>43663</c:v>
                </c:pt>
                <c:pt idx="1144">
                  <c:v>43664</c:v>
                </c:pt>
                <c:pt idx="1145">
                  <c:v>43665</c:v>
                </c:pt>
                <c:pt idx="1146">
                  <c:v>43668</c:v>
                </c:pt>
                <c:pt idx="1147">
                  <c:v>43669</c:v>
                </c:pt>
                <c:pt idx="1148">
                  <c:v>43670</c:v>
                </c:pt>
                <c:pt idx="1149">
                  <c:v>43671</c:v>
                </c:pt>
                <c:pt idx="1150">
                  <c:v>43672</c:v>
                </c:pt>
                <c:pt idx="1151">
                  <c:v>43675</c:v>
                </c:pt>
                <c:pt idx="1152">
                  <c:v>43676</c:v>
                </c:pt>
                <c:pt idx="1153">
                  <c:v>43677</c:v>
                </c:pt>
                <c:pt idx="1154">
                  <c:v>43678</c:v>
                </c:pt>
                <c:pt idx="1155">
                  <c:v>43679</c:v>
                </c:pt>
                <c:pt idx="1156">
                  <c:v>43682</c:v>
                </c:pt>
                <c:pt idx="1157">
                  <c:v>43683</c:v>
                </c:pt>
                <c:pt idx="1158">
                  <c:v>43684</c:v>
                </c:pt>
                <c:pt idx="1159">
                  <c:v>43685</c:v>
                </c:pt>
                <c:pt idx="1160">
                  <c:v>43686</c:v>
                </c:pt>
                <c:pt idx="1161">
                  <c:v>43689</c:v>
                </c:pt>
                <c:pt idx="1162">
                  <c:v>43690</c:v>
                </c:pt>
                <c:pt idx="1163">
                  <c:v>43691</c:v>
                </c:pt>
                <c:pt idx="1164">
                  <c:v>43692</c:v>
                </c:pt>
                <c:pt idx="1165">
                  <c:v>43693</c:v>
                </c:pt>
                <c:pt idx="1166">
                  <c:v>43696</c:v>
                </c:pt>
                <c:pt idx="1167">
                  <c:v>43697</c:v>
                </c:pt>
                <c:pt idx="1168">
                  <c:v>43698</c:v>
                </c:pt>
                <c:pt idx="1169">
                  <c:v>43699</c:v>
                </c:pt>
                <c:pt idx="1170">
                  <c:v>43700</c:v>
                </c:pt>
                <c:pt idx="1171">
                  <c:v>43703</c:v>
                </c:pt>
                <c:pt idx="1172">
                  <c:v>43704</c:v>
                </c:pt>
                <c:pt idx="1173">
                  <c:v>43705</c:v>
                </c:pt>
                <c:pt idx="1174">
                  <c:v>43706</c:v>
                </c:pt>
                <c:pt idx="1175">
                  <c:v>43707</c:v>
                </c:pt>
                <c:pt idx="1176">
                  <c:v>43711</c:v>
                </c:pt>
                <c:pt idx="1177">
                  <c:v>43712</c:v>
                </c:pt>
                <c:pt idx="1178">
                  <c:v>43713</c:v>
                </c:pt>
                <c:pt idx="1179">
                  <c:v>43714</c:v>
                </c:pt>
                <c:pt idx="1180">
                  <c:v>43717</c:v>
                </c:pt>
                <c:pt idx="1181">
                  <c:v>43718</c:v>
                </c:pt>
                <c:pt idx="1182">
                  <c:v>43719</c:v>
                </c:pt>
                <c:pt idx="1183">
                  <c:v>43720</c:v>
                </c:pt>
                <c:pt idx="1184">
                  <c:v>43721</c:v>
                </c:pt>
                <c:pt idx="1185">
                  <c:v>43724</c:v>
                </c:pt>
                <c:pt idx="1186">
                  <c:v>43725</c:v>
                </c:pt>
                <c:pt idx="1187">
                  <c:v>43726</c:v>
                </c:pt>
                <c:pt idx="1188">
                  <c:v>43727</c:v>
                </c:pt>
                <c:pt idx="1189">
                  <c:v>43728</c:v>
                </c:pt>
                <c:pt idx="1190">
                  <c:v>43731</c:v>
                </c:pt>
                <c:pt idx="1191">
                  <c:v>43732</c:v>
                </c:pt>
                <c:pt idx="1192">
                  <c:v>43733</c:v>
                </c:pt>
                <c:pt idx="1193">
                  <c:v>43734</c:v>
                </c:pt>
                <c:pt idx="1194">
                  <c:v>43735</c:v>
                </c:pt>
                <c:pt idx="1195">
                  <c:v>43738</c:v>
                </c:pt>
                <c:pt idx="1196">
                  <c:v>43739</c:v>
                </c:pt>
                <c:pt idx="1197">
                  <c:v>43740</c:v>
                </c:pt>
                <c:pt idx="1198">
                  <c:v>43741</c:v>
                </c:pt>
                <c:pt idx="1199">
                  <c:v>43742</c:v>
                </c:pt>
                <c:pt idx="1200">
                  <c:v>43745</c:v>
                </c:pt>
                <c:pt idx="1201">
                  <c:v>43746</c:v>
                </c:pt>
                <c:pt idx="1202">
                  <c:v>43747</c:v>
                </c:pt>
                <c:pt idx="1203">
                  <c:v>43748</c:v>
                </c:pt>
                <c:pt idx="1204">
                  <c:v>43749</c:v>
                </c:pt>
                <c:pt idx="1205">
                  <c:v>43752</c:v>
                </c:pt>
                <c:pt idx="1206">
                  <c:v>43753</c:v>
                </c:pt>
                <c:pt idx="1207">
                  <c:v>43754</c:v>
                </c:pt>
                <c:pt idx="1208">
                  <c:v>43755</c:v>
                </c:pt>
                <c:pt idx="1209">
                  <c:v>43756</c:v>
                </c:pt>
                <c:pt idx="1210">
                  <c:v>43759</c:v>
                </c:pt>
                <c:pt idx="1211">
                  <c:v>43760</c:v>
                </c:pt>
                <c:pt idx="1212">
                  <c:v>43761</c:v>
                </c:pt>
                <c:pt idx="1213">
                  <c:v>43762</c:v>
                </c:pt>
                <c:pt idx="1214">
                  <c:v>43763</c:v>
                </c:pt>
                <c:pt idx="1215">
                  <c:v>43766</c:v>
                </c:pt>
                <c:pt idx="1216">
                  <c:v>43767</c:v>
                </c:pt>
                <c:pt idx="1217">
                  <c:v>43768</c:v>
                </c:pt>
                <c:pt idx="1218">
                  <c:v>43769</c:v>
                </c:pt>
                <c:pt idx="1219">
                  <c:v>43770</c:v>
                </c:pt>
                <c:pt idx="1220">
                  <c:v>43773</c:v>
                </c:pt>
                <c:pt idx="1221">
                  <c:v>43774</c:v>
                </c:pt>
                <c:pt idx="1222">
                  <c:v>43775</c:v>
                </c:pt>
                <c:pt idx="1223">
                  <c:v>43776</c:v>
                </c:pt>
                <c:pt idx="1224">
                  <c:v>43777</c:v>
                </c:pt>
                <c:pt idx="1225">
                  <c:v>43780</c:v>
                </c:pt>
                <c:pt idx="1226">
                  <c:v>43781</c:v>
                </c:pt>
                <c:pt idx="1227">
                  <c:v>43782</c:v>
                </c:pt>
                <c:pt idx="1228">
                  <c:v>43783</c:v>
                </c:pt>
                <c:pt idx="1229">
                  <c:v>43784</c:v>
                </c:pt>
                <c:pt idx="1230">
                  <c:v>43787</c:v>
                </c:pt>
                <c:pt idx="1231">
                  <c:v>43788</c:v>
                </c:pt>
                <c:pt idx="1232">
                  <c:v>43789</c:v>
                </c:pt>
                <c:pt idx="1233">
                  <c:v>43790</c:v>
                </c:pt>
                <c:pt idx="1234">
                  <c:v>43791</c:v>
                </c:pt>
                <c:pt idx="1235">
                  <c:v>43794</c:v>
                </c:pt>
                <c:pt idx="1236">
                  <c:v>43795</c:v>
                </c:pt>
                <c:pt idx="1237">
                  <c:v>43796</c:v>
                </c:pt>
                <c:pt idx="1238">
                  <c:v>43798</c:v>
                </c:pt>
                <c:pt idx="1239">
                  <c:v>43801</c:v>
                </c:pt>
                <c:pt idx="1240">
                  <c:v>43802</c:v>
                </c:pt>
                <c:pt idx="1241">
                  <c:v>43803</c:v>
                </c:pt>
                <c:pt idx="1242">
                  <c:v>43804</c:v>
                </c:pt>
                <c:pt idx="1243">
                  <c:v>43805</c:v>
                </c:pt>
                <c:pt idx="1244">
                  <c:v>43808</c:v>
                </c:pt>
                <c:pt idx="1245">
                  <c:v>43809</c:v>
                </c:pt>
                <c:pt idx="1246">
                  <c:v>43810</c:v>
                </c:pt>
                <c:pt idx="1247">
                  <c:v>43811</c:v>
                </c:pt>
                <c:pt idx="1248">
                  <c:v>43812</c:v>
                </c:pt>
                <c:pt idx="1249">
                  <c:v>43815</c:v>
                </c:pt>
                <c:pt idx="1250">
                  <c:v>43816</c:v>
                </c:pt>
                <c:pt idx="1251">
                  <c:v>43817</c:v>
                </c:pt>
                <c:pt idx="1252">
                  <c:v>43818</c:v>
                </c:pt>
                <c:pt idx="1253">
                  <c:v>43819</c:v>
                </c:pt>
                <c:pt idx="1254">
                  <c:v>43822</c:v>
                </c:pt>
                <c:pt idx="1255">
                  <c:v>43823</c:v>
                </c:pt>
                <c:pt idx="1256">
                  <c:v>43825</c:v>
                </c:pt>
                <c:pt idx="1257">
                  <c:v>43826</c:v>
                </c:pt>
                <c:pt idx="1258">
                  <c:v>43829</c:v>
                </c:pt>
                <c:pt idx="1259">
                  <c:v>43830</c:v>
                </c:pt>
                <c:pt idx="1260">
                  <c:v>43832</c:v>
                </c:pt>
                <c:pt idx="1261">
                  <c:v>43833</c:v>
                </c:pt>
                <c:pt idx="1262">
                  <c:v>43836</c:v>
                </c:pt>
                <c:pt idx="1263">
                  <c:v>43837</c:v>
                </c:pt>
                <c:pt idx="1264">
                  <c:v>43838</c:v>
                </c:pt>
                <c:pt idx="1265">
                  <c:v>43839</c:v>
                </c:pt>
                <c:pt idx="1266">
                  <c:v>43840</c:v>
                </c:pt>
                <c:pt idx="1267">
                  <c:v>43843</c:v>
                </c:pt>
                <c:pt idx="1268">
                  <c:v>43844</c:v>
                </c:pt>
                <c:pt idx="1269">
                  <c:v>43845</c:v>
                </c:pt>
                <c:pt idx="1270">
                  <c:v>43846</c:v>
                </c:pt>
                <c:pt idx="1271">
                  <c:v>43847</c:v>
                </c:pt>
                <c:pt idx="1272">
                  <c:v>43851</c:v>
                </c:pt>
                <c:pt idx="1273">
                  <c:v>43852</c:v>
                </c:pt>
                <c:pt idx="1274">
                  <c:v>43853</c:v>
                </c:pt>
                <c:pt idx="1275">
                  <c:v>43854</c:v>
                </c:pt>
                <c:pt idx="1276">
                  <c:v>43857</c:v>
                </c:pt>
                <c:pt idx="1277">
                  <c:v>43858</c:v>
                </c:pt>
                <c:pt idx="1278">
                  <c:v>43859</c:v>
                </c:pt>
                <c:pt idx="1279">
                  <c:v>43860</c:v>
                </c:pt>
                <c:pt idx="1280">
                  <c:v>43861</c:v>
                </c:pt>
                <c:pt idx="1281">
                  <c:v>43864</c:v>
                </c:pt>
                <c:pt idx="1282">
                  <c:v>43865</c:v>
                </c:pt>
                <c:pt idx="1283">
                  <c:v>43866</c:v>
                </c:pt>
                <c:pt idx="1284">
                  <c:v>43867</c:v>
                </c:pt>
                <c:pt idx="1285">
                  <c:v>43868</c:v>
                </c:pt>
                <c:pt idx="1286">
                  <c:v>43871</c:v>
                </c:pt>
                <c:pt idx="1287">
                  <c:v>43872</c:v>
                </c:pt>
                <c:pt idx="1288">
                  <c:v>43873</c:v>
                </c:pt>
                <c:pt idx="1289">
                  <c:v>43874</c:v>
                </c:pt>
                <c:pt idx="1290">
                  <c:v>43875</c:v>
                </c:pt>
                <c:pt idx="1291">
                  <c:v>43879</c:v>
                </c:pt>
                <c:pt idx="1292">
                  <c:v>43880</c:v>
                </c:pt>
                <c:pt idx="1293">
                  <c:v>43881</c:v>
                </c:pt>
                <c:pt idx="1294">
                  <c:v>43882</c:v>
                </c:pt>
                <c:pt idx="1295">
                  <c:v>43885</c:v>
                </c:pt>
                <c:pt idx="1296">
                  <c:v>43886</c:v>
                </c:pt>
                <c:pt idx="1297">
                  <c:v>43887</c:v>
                </c:pt>
                <c:pt idx="1298">
                  <c:v>43888</c:v>
                </c:pt>
                <c:pt idx="1299">
                  <c:v>43889</c:v>
                </c:pt>
                <c:pt idx="1300">
                  <c:v>43892</c:v>
                </c:pt>
                <c:pt idx="1301">
                  <c:v>43893</c:v>
                </c:pt>
                <c:pt idx="1302">
                  <c:v>43894</c:v>
                </c:pt>
                <c:pt idx="1303">
                  <c:v>43895</c:v>
                </c:pt>
                <c:pt idx="1304">
                  <c:v>43896</c:v>
                </c:pt>
                <c:pt idx="1305">
                  <c:v>43899</c:v>
                </c:pt>
                <c:pt idx="1306">
                  <c:v>43900</c:v>
                </c:pt>
                <c:pt idx="1307">
                  <c:v>43901</c:v>
                </c:pt>
                <c:pt idx="1308">
                  <c:v>43902</c:v>
                </c:pt>
                <c:pt idx="1309">
                  <c:v>43903</c:v>
                </c:pt>
                <c:pt idx="1310">
                  <c:v>43906</c:v>
                </c:pt>
                <c:pt idx="1311">
                  <c:v>43907</c:v>
                </c:pt>
                <c:pt idx="1312">
                  <c:v>43908</c:v>
                </c:pt>
                <c:pt idx="1313">
                  <c:v>43909</c:v>
                </c:pt>
                <c:pt idx="1314">
                  <c:v>43910</c:v>
                </c:pt>
                <c:pt idx="1315">
                  <c:v>43913</c:v>
                </c:pt>
                <c:pt idx="1316">
                  <c:v>43914</c:v>
                </c:pt>
                <c:pt idx="1317">
                  <c:v>43915</c:v>
                </c:pt>
                <c:pt idx="1318">
                  <c:v>43916</c:v>
                </c:pt>
                <c:pt idx="1319">
                  <c:v>43917</c:v>
                </c:pt>
                <c:pt idx="1320">
                  <c:v>43920</c:v>
                </c:pt>
                <c:pt idx="1321">
                  <c:v>43921</c:v>
                </c:pt>
                <c:pt idx="1322">
                  <c:v>43922</c:v>
                </c:pt>
                <c:pt idx="1323">
                  <c:v>43923</c:v>
                </c:pt>
                <c:pt idx="1324">
                  <c:v>43924</c:v>
                </c:pt>
                <c:pt idx="1325">
                  <c:v>43927</c:v>
                </c:pt>
                <c:pt idx="1326">
                  <c:v>43928</c:v>
                </c:pt>
                <c:pt idx="1327">
                  <c:v>43929</c:v>
                </c:pt>
                <c:pt idx="1328">
                  <c:v>43930</c:v>
                </c:pt>
                <c:pt idx="1329">
                  <c:v>43934</c:v>
                </c:pt>
                <c:pt idx="1330">
                  <c:v>43935</c:v>
                </c:pt>
                <c:pt idx="1331">
                  <c:v>43936</c:v>
                </c:pt>
                <c:pt idx="1332">
                  <c:v>43937</c:v>
                </c:pt>
                <c:pt idx="1333">
                  <c:v>43938</c:v>
                </c:pt>
                <c:pt idx="1334">
                  <c:v>43941</c:v>
                </c:pt>
                <c:pt idx="1335">
                  <c:v>43942</c:v>
                </c:pt>
                <c:pt idx="1336">
                  <c:v>43943</c:v>
                </c:pt>
                <c:pt idx="1337">
                  <c:v>43944</c:v>
                </c:pt>
                <c:pt idx="1338">
                  <c:v>43945</c:v>
                </c:pt>
                <c:pt idx="1339">
                  <c:v>43948</c:v>
                </c:pt>
                <c:pt idx="1340">
                  <c:v>43949</c:v>
                </c:pt>
                <c:pt idx="1341">
                  <c:v>43950</c:v>
                </c:pt>
                <c:pt idx="1342">
                  <c:v>43951</c:v>
                </c:pt>
                <c:pt idx="1343">
                  <c:v>43952</c:v>
                </c:pt>
                <c:pt idx="1344">
                  <c:v>43955</c:v>
                </c:pt>
                <c:pt idx="1345">
                  <c:v>43956</c:v>
                </c:pt>
                <c:pt idx="1346">
                  <c:v>43957</c:v>
                </c:pt>
                <c:pt idx="1347">
                  <c:v>43958</c:v>
                </c:pt>
                <c:pt idx="1348">
                  <c:v>43959</c:v>
                </c:pt>
                <c:pt idx="1349">
                  <c:v>43962</c:v>
                </c:pt>
                <c:pt idx="1350">
                  <c:v>43963</c:v>
                </c:pt>
                <c:pt idx="1351">
                  <c:v>43964</c:v>
                </c:pt>
                <c:pt idx="1352">
                  <c:v>43965</c:v>
                </c:pt>
                <c:pt idx="1353">
                  <c:v>43966</c:v>
                </c:pt>
                <c:pt idx="1354">
                  <c:v>43969</c:v>
                </c:pt>
                <c:pt idx="1355">
                  <c:v>43970</c:v>
                </c:pt>
                <c:pt idx="1356">
                  <c:v>43971</c:v>
                </c:pt>
                <c:pt idx="1357">
                  <c:v>43972</c:v>
                </c:pt>
                <c:pt idx="1358">
                  <c:v>43973</c:v>
                </c:pt>
                <c:pt idx="1359">
                  <c:v>43977</c:v>
                </c:pt>
                <c:pt idx="1360">
                  <c:v>43978</c:v>
                </c:pt>
                <c:pt idx="1361">
                  <c:v>43979</c:v>
                </c:pt>
                <c:pt idx="1362">
                  <c:v>43980</c:v>
                </c:pt>
                <c:pt idx="1363">
                  <c:v>43983</c:v>
                </c:pt>
                <c:pt idx="1364">
                  <c:v>43984</c:v>
                </c:pt>
                <c:pt idx="1365">
                  <c:v>43985</c:v>
                </c:pt>
                <c:pt idx="1366">
                  <c:v>43986</c:v>
                </c:pt>
                <c:pt idx="1367">
                  <c:v>43987</c:v>
                </c:pt>
                <c:pt idx="1368">
                  <c:v>43990</c:v>
                </c:pt>
                <c:pt idx="1369">
                  <c:v>43991</c:v>
                </c:pt>
                <c:pt idx="1370">
                  <c:v>43992</c:v>
                </c:pt>
                <c:pt idx="1371">
                  <c:v>43993</c:v>
                </c:pt>
                <c:pt idx="1372">
                  <c:v>43994</c:v>
                </c:pt>
                <c:pt idx="1373">
                  <c:v>43997</c:v>
                </c:pt>
                <c:pt idx="1374">
                  <c:v>43998</c:v>
                </c:pt>
                <c:pt idx="1375">
                  <c:v>43999</c:v>
                </c:pt>
                <c:pt idx="1376">
                  <c:v>44000</c:v>
                </c:pt>
                <c:pt idx="1377">
                  <c:v>44001</c:v>
                </c:pt>
                <c:pt idx="1378">
                  <c:v>44004</c:v>
                </c:pt>
                <c:pt idx="1379">
                  <c:v>44005</c:v>
                </c:pt>
                <c:pt idx="1380">
                  <c:v>44006</c:v>
                </c:pt>
                <c:pt idx="1381">
                  <c:v>44007</c:v>
                </c:pt>
                <c:pt idx="1382">
                  <c:v>44008</c:v>
                </c:pt>
                <c:pt idx="1383">
                  <c:v>44011</c:v>
                </c:pt>
                <c:pt idx="1384">
                  <c:v>44012</c:v>
                </c:pt>
                <c:pt idx="1385">
                  <c:v>44013</c:v>
                </c:pt>
                <c:pt idx="1386">
                  <c:v>44014</c:v>
                </c:pt>
                <c:pt idx="1387">
                  <c:v>44018</c:v>
                </c:pt>
                <c:pt idx="1388">
                  <c:v>44019</c:v>
                </c:pt>
                <c:pt idx="1389">
                  <c:v>44020</c:v>
                </c:pt>
                <c:pt idx="1390">
                  <c:v>44021</c:v>
                </c:pt>
                <c:pt idx="1391">
                  <c:v>44022</c:v>
                </c:pt>
                <c:pt idx="1392">
                  <c:v>44025</c:v>
                </c:pt>
                <c:pt idx="1393">
                  <c:v>44026</c:v>
                </c:pt>
                <c:pt idx="1394">
                  <c:v>44027</c:v>
                </c:pt>
                <c:pt idx="1395">
                  <c:v>44028</c:v>
                </c:pt>
                <c:pt idx="1396">
                  <c:v>44029</c:v>
                </c:pt>
                <c:pt idx="1397">
                  <c:v>44032</c:v>
                </c:pt>
                <c:pt idx="1398">
                  <c:v>44033</c:v>
                </c:pt>
                <c:pt idx="1399">
                  <c:v>44034</c:v>
                </c:pt>
                <c:pt idx="1400">
                  <c:v>44035</c:v>
                </c:pt>
                <c:pt idx="1401">
                  <c:v>44036</c:v>
                </c:pt>
                <c:pt idx="1402">
                  <c:v>44039</c:v>
                </c:pt>
                <c:pt idx="1403">
                  <c:v>44040</c:v>
                </c:pt>
                <c:pt idx="1404">
                  <c:v>44041</c:v>
                </c:pt>
                <c:pt idx="1405">
                  <c:v>44042</c:v>
                </c:pt>
                <c:pt idx="1406">
                  <c:v>44043</c:v>
                </c:pt>
                <c:pt idx="1407">
                  <c:v>44046</c:v>
                </c:pt>
                <c:pt idx="1408">
                  <c:v>44047</c:v>
                </c:pt>
                <c:pt idx="1409">
                  <c:v>44048</c:v>
                </c:pt>
                <c:pt idx="1410">
                  <c:v>44049</c:v>
                </c:pt>
                <c:pt idx="1411">
                  <c:v>44050</c:v>
                </c:pt>
                <c:pt idx="1412">
                  <c:v>44053</c:v>
                </c:pt>
                <c:pt idx="1413">
                  <c:v>44054</c:v>
                </c:pt>
                <c:pt idx="1414">
                  <c:v>44055</c:v>
                </c:pt>
                <c:pt idx="1415">
                  <c:v>44056</c:v>
                </c:pt>
                <c:pt idx="1416">
                  <c:v>44057</c:v>
                </c:pt>
                <c:pt idx="1417">
                  <c:v>44060</c:v>
                </c:pt>
                <c:pt idx="1418">
                  <c:v>44061</c:v>
                </c:pt>
                <c:pt idx="1419">
                  <c:v>44062</c:v>
                </c:pt>
                <c:pt idx="1420">
                  <c:v>44063</c:v>
                </c:pt>
                <c:pt idx="1421">
                  <c:v>44064</c:v>
                </c:pt>
                <c:pt idx="1422">
                  <c:v>44067</c:v>
                </c:pt>
                <c:pt idx="1423">
                  <c:v>44068</c:v>
                </c:pt>
                <c:pt idx="1424">
                  <c:v>44069</c:v>
                </c:pt>
                <c:pt idx="1425">
                  <c:v>44070</c:v>
                </c:pt>
                <c:pt idx="1426">
                  <c:v>44071</c:v>
                </c:pt>
                <c:pt idx="1427">
                  <c:v>44074</c:v>
                </c:pt>
                <c:pt idx="1428">
                  <c:v>44075</c:v>
                </c:pt>
                <c:pt idx="1429">
                  <c:v>44076</c:v>
                </c:pt>
                <c:pt idx="1430">
                  <c:v>44077</c:v>
                </c:pt>
                <c:pt idx="1431">
                  <c:v>44078</c:v>
                </c:pt>
                <c:pt idx="1432">
                  <c:v>44082</c:v>
                </c:pt>
                <c:pt idx="1433">
                  <c:v>44083</c:v>
                </c:pt>
                <c:pt idx="1434">
                  <c:v>44084</c:v>
                </c:pt>
                <c:pt idx="1435">
                  <c:v>44085</c:v>
                </c:pt>
                <c:pt idx="1436">
                  <c:v>44088</c:v>
                </c:pt>
                <c:pt idx="1437">
                  <c:v>44089</c:v>
                </c:pt>
                <c:pt idx="1438">
                  <c:v>44090</c:v>
                </c:pt>
                <c:pt idx="1439">
                  <c:v>44091</c:v>
                </c:pt>
                <c:pt idx="1440">
                  <c:v>44092</c:v>
                </c:pt>
                <c:pt idx="1441">
                  <c:v>44095</c:v>
                </c:pt>
                <c:pt idx="1442">
                  <c:v>44096</c:v>
                </c:pt>
                <c:pt idx="1443">
                  <c:v>44097</c:v>
                </c:pt>
                <c:pt idx="1444">
                  <c:v>44098</c:v>
                </c:pt>
                <c:pt idx="1445">
                  <c:v>44099</c:v>
                </c:pt>
                <c:pt idx="1446">
                  <c:v>44102</c:v>
                </c:pt>
                <c:pt idx="1447">
                  <c:v>44103</c:v>
                </c:pt>
                <c:pt idx="1448">
                  <c:v>44104</c:v>
                </c:pt>
                <c:pt idx="1449">
                  <c:v>44105</c:v>
                </c:pt>
                <c:pt idx="1450">
                  <c:v>44106</c:v>
                </c:pt>
                <c:pt idx="1451">
                  <c:v>44109</c:v>
                </c:pt>
                <c:pt idx="1452">
                  <c:v>44110</c:v>
                </c:pt>
                <c:pt idx="1453">
                  <c:v>44111</c:v>
                </c:pt>
                <c:pt idx="1454">
                  <c:v>44112</c:v>
                </c:pt>
                <c:pt idx="1455">
                  <c:v>44113</c:v>
                </c:pt>
                <c:pt idx="1456">
                  <c:v>44116</c:v>
                </c:pt>
                <c:pt idx="1457">
                  <c:v>44117</c:v>
                </c:pt>
                <c:pt idx="1458">
                  <c:v>44118</c:v>
                </c:pt>
                <c:pt idx="1459">
                  <c:v>44119</c:v>
                </c:pt>
                <c:pt idx="1460">
                  <c:v>44120</c:v>
                </c:pt>
                <c:pt idx="1461">
                  <c:v>44123</c:v>
                </c:pt>
                <c:pt idx="1462">
                  <c:v>44124</c:v>
                </c:pt>
                <c:pt idx="1463">
                  <c:v>44125</c:v>
                </c:pt>
                <c:pt idx="1464">
                  <c:v>44126</c:v>
                </c:pt>
                <c:pt idx="1465">
                  <c:v>44127</c:v>
                </c:pt>
                <c:pt idx="1466">
                  <c:v>44130</c:v>
                </c:pt>
                <c:pt idx="1467">
                  <c:v>44131</c:v>
                </c:pt>
                <c:pt idx="1468">
                  <c:v>44132</c:v>
                </c:pt>
                <c:pt idx="1469">
                  <c:v>44133</c:v>
                </c:pt>
                <c:pt idx="1470">
                  <c:v>44134</c:v>
                </c:pt>
                <c:pt idx="1471">
                  <c:v>44137</c:v>
                </c:pt>
                <c:pt idx="1472">
                  <c:v>44138</c:v>
                </c:pt>
                <c:pt idx="1473">
                  <c:v>44139</c:v>
                </c:pt>
                <c:pt idx="1474">
                  <c:v>44140</c:v>
                </c:pt>
                <c:pt idx="1475">
                  <c:v>44141</c:v>
                </c:pt>
                <c:pt idx="1476">
                  <c:v>44144</c:v>
                </c:pt>
                <c:pt idx="1477">
                  <c:v>44145</c:v>
                </c:pt>
                <c:pt idx="1478">
                  <c:v>44146</c:v>
                </c:pt>
                <c:pt idx="1479">
                  <c:v>44147</c:v>
                </c:pt>
                <c:pt idx="1480">
                  <c:v>44148</c:v>
                </c:pt>
                <c:pt idx="1481">
                  <c:v>44151</c:v>
                </c:pt>
                <c:pt idx="1482">
                  <c:v>44152</c:v>
                </c:pt>
                <c:pt idx="1483">
                  <c:v>44153</c:v>
                </c:pt>
                <c:pt idx="1484">
                  <c:v>44154</c:v>
                </c:pt>
                <c:pt idx="1485">
                  <c:v>44155</c:v>
                </c:pt>
                <c:pt idx="1486">
                  <c:v>44158</c:v>
                </c:pt>
                <c:pt idx="1487">
                  <c:v>44159</c:v>
                </c:pt>
                <c:pt idx="1488">
                  <c:v>44160</c:v>
                </c:pt>
                <c:pt idx="1489">
                  <c:v>44162</c:v>
                </c:pt>
                <c:pt idx="1490">
                  <c:v>44165</c:v>
                </c:pt>
                <c:pt idx="1491">
                  <c:v>44166</c:v>
                </c:pt>
                <c:pt idx="1492">
                  <c:v>44167</c:v>
                </c:pt>
                <c:pt idx="1493">
                  <c:v>44168</c:v>
                </c:pt>
                <c:pt idx="1494">
                  <c:v>44169</c:v>
                </c:pt>
                <c:pt idx="1495">
                  <c:v>44172</c:v>
                </c:pt>
                <c:pt idx="1496">
                  <c:v>44173</c:v>
                </c:pt>
                <c:pt idx="1497">
                  <c:v>44174</c:v>
                </c:pt>
                <c:pt idx="1498">
                  <c:v>44175</c:v>
                </c:pt>
                <c:pt idx="1499">
                  <c:v>44176</c:v>
                </c:pt>
                <c:pt idx="1500">
                  <c:v>44179</c:v>
                </c:pt>
                <c:pt idx="1501">
                  <c:v>44180</c:v>
                </c:pt>
                <c:pt idx="1502">
                  <c:v>44181</c:v>
                </c:pt>
                <c:pt idx="1503">
                  <c:v>44182</c:v>
                </c:pt>
                <c:pt idx="1504">
                  <c:v>44183</c:v>
                </c:pt>
                <c:pt idx="1505">
                  <c:v>44186</c:v>
                </c:pt>
                <c:pt idx="1506">
                  <c:v>44187</c:v>
                </c:pt>
                <c:pt idx="1507">
                  <c:v>44188</c:v>
                </c:pt>
                <c:pt idx="1508">
                  <c:v>44189</c:v>
                </c:pt>
                <c:pt idx="1509">
                  <c:v>44193</c:v>
                </c:pt>
                <c:pt idx="1510">
                  <c:v>44194</c:v>
                </c:pt>
                <c:pt idx="1511">
                  <c:v>44195</c:v>
                </c:pt>
                <c:pt idx="1512">
                  <c:v>44196</c:v>
                </c:pt>
                <c:pt idx="1513">
                  <c:v>44200</c:v>
                </c:pt>
                <c:pt idx="1514">
                  <c:v>44201</c:v>
                </c:pt>
                <c:pt idx="1515">
                  <c:v>44202</c:v>
                </c:pt>
                <c:pt idx="1516">
                  <c:v>44203</c:v>
                </c:pt>
                <c:pt idx="1517">
                  <c:v>44204</c:v>
                </c:pt>
                <c:pt idx="1518">
                  <c:v>44207</c:v>
                </c:pt>
                <c:pt idx="1519">
                  <c:v>44208</c:v>
                </c:pt>
                <c:pt idx="1520">
                  <c:v>44209</c:v>
                </c:pt>
                <c:pt idx="1521">
                  <c:v>44210</c:v>
                </c:pt>
                <c:pt idx="1522">
                  <c:v>44211</c:v>
                </c:pt>
                <c:pt idx="1523">
                  <c:v>44215</c:v>
                </c:pt>
                <c:pt idx="1524">
                  <c:v>44216</c:v>
                </c:pt>
                <c:pt idx="1525">
                  <c:v>44217</c:v>
                </c:pt>
                <c:pt idx="1526">
                  <c:v>44218</c:v>
                </c:pt>
                <c:pt idx="1527">
                  <c:v>44221</c:v>
                </c:pt>
                <c:pt idx="1528">
                  <c:v>44222</c:v>
                </c:pt>
                <c:pt idx="1529">
                  <c:v>44223</c:v>
                </c:pt>
                <c:pt idx="1530">
                  <c:v>44224</c:v>
                </c:pt>
                <c:pt idx="1531">
                  <c:v>44225</c:v>
                </c:pt>
                <c:pt idx="1532">
                  <c:v>44228</c:v>
                </c:pt>
                <c:pt idx="1533">
                  <c:v>44229</c:v>
                </c:pt>
                <c:pt idx="1534">
                  <c:v>44230</c:v>
                </c:pt>
                <c:pt idx="1535">
                  <c:v>44231</c:v>
                </c:pt>
                <c:pt idx="1536">
                  <c:v>44232</c:v>
                </c:pt>
                <c:pt idx="1537">
                  <c:v>44235</c:v>
                </c:pt>
                <c:pt idx="1538">
                  <c:v>44236</c:v>
                </c:pt>
                <c:pt idx="1539">
                  <c:v>44237</c:v>
                </c:pt>
                <c:pt idx="1540">
                  <c:v>44238</c:v>
                </c:pt>
                <c:pt idx="1541">
                  <c:v>44239</c:v>
                </c:pt>
                <c:pt idx="1542">
                  <c:v>44243</c:v>
                </c:pt>
                <c:pt idx="1543">
                  <c:v>44244</c:v>
                </c:pt>
                <c:pt idx="1544">
                  <c:v>44245</c:v>
                </c:pt>
                <c:pt idx="1545">
                  <c:v>44246</c:v>
                </c:pt>
                <c:pt idx="1546">
                  <c:v>44249</c:v>
                </c:pt>
                <c:pt idx="1547">
                  <c:v>44250</c:v>
                </c:pt>
                <c:pt idx="1548">
                  <c:v>44251</c:v>
                </c:pt>
                <c:pt idx="1549">
                  <c:v>44252</c:v>
                </c:pt>
                <c:pt idx="1550">
                  <c:v>44253</c:v>
                </c:pt>
                <c:pt idx="1551">
                  <c:v>44256</c:v>
                </c:pt>
                <c:pt idx="1552">
                  <c:v>44257</c:v>
                </c:pt>
                <c:pt idx="1553">
                  <c:v>44258</c:v>
                </c:pt>
                <c:pt idx="1554">
                  <c:v>44259</c:v>
                </c:pt>
                <c:pt idx="1555">
                  <c:v>44260</c:v>
                </c:pt>
                <c:pt idx="1556">
                  <c:v>44263</c:v>
                </c:pt>
                <c:pt idx="1557">
                  <c:v>44264</c:v>
                </c:pt>
                <c:pt idx="1558">
                  <c:v>44265</c:v>
                </c:pt>
                <c:pt idx="1559">
                  <c:v>44266</c:v>
                </c:pt>
                <c:pt idx="1560">
                  <c:v>44267</c:v>
                </c:pt>
                <c:pt idx="1561">
                  <c:v>44270</c:v>
                </c:pt>
                <c:pt idx="1562">
                  <c:v>44271</c:v>
                </c:pt>
                <c:pt idx="1563">
                  <c:v>44272</c:v>
                </c:pt>
                <c:pt idx="1564">
                  <c:v>44273</c:v>
                </c:pt>
                <c:pt idx="1565">
                  <c:v>44274</c:v>
                </c:pt>
                <c:pt idx="1566">
                  <c:v>44277</c:v>
                </c:pt>
                <c:pt idx="1567">
                  <c:v>44278</c:v>
                </c:pt>
                <c:pt idx="1568">
                  <c:v>44279</c:v>
                </c:pt>
                <c:pt idx="1569">
                  <c:v>44280</c:v>
                </c:pt>
                <c:pt idx="1570">
                  <c:v>44281</c:v>
                </c:pt>
                <c:pt idx="1571">
                  <c:v>44284</c:v>
                </c:pt>
                <c:pt idx="1572">
                  <c:v>44285</c:v>
                </c:pt>
                <c:pt idx="1573">
                  <c:v>44286</c:v>
                </c:pt>
                <c:pt idx="1574">
                  <c:v>44287</c:v>
                </c:pt>
                <c:pt idx="1575">
                  <c:v>44288</c:v>
                </c:pt>
                <c:pt idx="1576">
                  <c:v>44291</c:v>
                </c:pt>
                <c:pt idx="1577">
                  <c:v>44292</c:v>
                </c:pt>
                <c:pt idx="1578">
                  <c:v>44293</c:v>
                </c:pt>
                <c:pt idx="1579">
                  <c:v>44294</c:v>
                </c:pt>
                <c:pt idx="1580">
                  <c:v>44295</c:v>
                </c:pt>
                <c:pt idx="1581">
                  <c:v>44298</c:v>
                </c:pt>
                <c:pt idx="1582">
                  <c:v>44299</c:v>
                </c:pt>
                <c:pt idx="1583">
                  <c:v>44300</c:v>
                </c:pt>
                <c:pt idx="1584">
                  <c:v>44301</c:v>
                </c:pt>
                <c:pt idx="1585">
                  <c:v>44302</c:v>
                </c:pt>
                <c:pt idx="1586">
                  <c:v>44305</c:v>
                </c:pt>
                <c:pt idx="1587">
                  <c:v>44306</c:v>
                </c:pt>
                <c:pt idx="1588">
                  <c:v>44307</c:v>
                </c:pt>
                <c:pt idx="1589">
                  <c:v>44308</c:v>
                </c:pt>
                <c:pt idx="1590">
                  <c:v>44309</c:v>
                </c:pt>
                <c:pt idx="1591">
                  <c:v>44312</c:v>
                </c:pt>
                <c:pt idx="1592">
                  <c:v>44313</c:v>
                </c:pt>
                <c:pt idx="1593">
                  <c:v>44314</c:v>
                </c:pt>
                <c:pt idx="1594">
                  <c:v>44315</c:v>
                </c:pt>
                <c:pt idx="1595">
                  <c:v>44316</c:v>
                </c:pt>
                <c:pt idx="1596">
                  <c:v>44319</c:v>
                </c:pt>
                <c:pt idx="1597">
                  <c:v>44320</c:v>
                </c:pt>
                <c:pt idx="1598">
                  <c:v>44321</c:v>
                </c:pt>
                <c:pt idx="1599">
                  <c:v>44322</c:v>
                </c:pt>
                <c:pt idx="1600">
                  <c:v>44323</c:v>
                </c:pt>
                <c:pt idx="1601">
                  <c:v>44326</c:v>
                </c:pt>
                <c:pt idx="1602">
                  <c:v>44327</c:v>
                </c:pt>
                <c:pt idx="1603">
                  <c:v>44328</c:v>
                </c:pt>
                <c:pt idx="1604">
                  <c:v>44329</c:v>
                </c:pt>
                <c:pt idx="1605">
                  <c:v>44330</c:v>
                </c:pt>
                <c:pt idx="1606">
                  <c:v>44333</c:v>
                </c:pt>
                <c:pt idx="1607">
                  <c:v>44334</c:v>
                </c:pt>
                <c:pt idx="1608">
                  <c:v>44335</c:v>
                </c:pt>
                <c:pt idx="1609">
                  <c:v>44336</c:v>
                </c:pt>
                <c:pt idx="1610">
                  <c:v>44337</c:v>
                </c:pt>
                <c:pt idx="1611">
                  <c:v>44340</c:v>
                </c:pt>
                <c:pt idx="1612">
                  <c:v>44341</c:v>
                </c:pt>
                <c:pt idx="1613">
                  <c:v>44342</c:v>
                </c:pt>
                <c:pt idx="1614">
                  <c:v>44343</c:v>
                </c:pt>
                <c:pt idx="1615">
                  <c:v>44344</c:v>
                </c:pt>
                <c:pt idx="1616">
                  <c:v>44348</c:v>
                </c:pt>
                <c:pt idx="1617">
                  <c:v>44349</c:v>
                </c:pt>
                <c:pt idx="1618">
                  <c:v>44350</c:v>
                </c:pt>
                <c:pt idx="1619">
                  <c:v>44351</c:v>
                </c:pt>
                <c:pt idx="1620">
                  <c:v>44354</c:v>
                </c:pt>
                <c:pt idx="1621">
                  <c:v>44355</c:v>
                </c:pt>
                <c:pt idx="1622">
                  <c:v>44356</c:v>
                </c:pt>
                <c:pt idx="1623">
                  <c:v>44357</c:v>
                </c:pt>
                <c:pt idx="1624">
                  <c:v>44358</c:v>
                </c:pt>
                <c:pt idx="1625">
                  <c:v>44361</c:v>
                </c:pt>
                <c:pt idx="1626">
                  <c:v>44362</c:v>
                </c:pt>
                <c:pt idx="1627">
                  <c:v>44363</c:v>
                </c:pt>
                <c:pt idx="1628">
                  <c:v>44364</c:v>
                </c:pt>
                <c:pt idx="1629">
                  <c:v>44365</c:v>
                </c:pt>
                <c:pt idx="1630">
                  <c:v>44368</c:v>
                </c:pt>
                <c:pt idx="1631">
                  <c:v>44369</c:v>
                </c:pt>
                <c:pt idx="1632">
                  <c:v>44370</c:v>
                </c:pt>
                <c:pt idx="1633">
                  <c:v>44371</c:v>
                </c:pt>
                <c:pt idx="1634">
                  <c:v>44372</c:v>
                </c:pt>
                <c:pt idx="1635">
                  <c:v>44375</c:v>
                </c:pt>
                <c:pt idx="1636">
                  <c:v>44376</c:v>
                </c:pt>
                <c:pt idx="1637">
                  <c:v>44377</c:v>
                </c:pt>
                <c:pt idx="1638">
                  <c:v>44378</c:v>
                </c:pt>
                <c:pt idx="1639">
                  <c:v>44379</c:v>
                </c:pt>
                <c:pt idx="1640">
                  <c:v>44383</c:v>
                </c:pt>
                <c:pt idx="1641">
                  <c:v>44384</c:v>
                </c:pt>
                <c:pt idx="1642">
                  <c:v>44385</c:v>
                </c:pt>
                <c:pt idx="1643">
                  <c:v>44386</c:v>
                </c:pt>
                <c:pt idx="1644">
                  <c:v>44389</c:v>
                </c:pt>
                <c:pt idx="1645">
                  <c:v>44390</c:v>
                </c:pt>
                <c:pt idx="1646">
                  <c:v>44391</c:v>
                </c:pt>
                <c:pt idx="1647">
                  <c:v>44392</c:v>
                </c:pt>
                <c:pt idx="1648">
                  <c:v>44393</c:v>
                </c:pt>
                <c:pt idx="1649">
                  <c:v>44396</c:v>
                </c:pt>
                <c:pt idx="1650">
                  <c:v>44397</c:v>
                </c:pt>
                <c:pt idx="1651">
                  <c:v>44398</c:v>
                </c:pt>
                <c:pt idx="1652">
                  <c:v>44399</c:v>
                </c:pt>
                <c:pt idx="1653">
                  <c:v>44400</c:v>
                </c:pt>
                <c:pt idx="1654">
                  <c:v>44403</c:v>
                </c:pt>
                <c:pt idx="1655">
                  <c:v>44404</c:v>
                </c:pt>
                <c:pt idx="1656">
                  <c:v>44405</c:v>
                </c:pt>
                <c:pt idx="1657">
                  <c:v>44406</c:v>
                </c:pt>
                <c:pt idx="1658">
                  <c:v>44407</c:v>
                </c:pt>
                <c:pt idx="1659">
                  <c:v>44410</c:v>
                </c:pt>
                <c:pt idx="1660">
                  <c:v>44411</c:v>
                </c:pt>
                <c:pt idx="1661">
                  <c:v>44412</c:v>
                </c:pt>
                <c:pt idx="1662">
                  <c:v>44413</c:v>
                </c:pt>
                <c:pt idx="1663">
                  <c:v>44414</c:v>
                </c:pt>
                <c:pt idx="1664">
                  <c:v>44417</c:v>
                </c:pt>
                <c:pt idx="1665">
                  <c:v>44418</c:v>
                </c:pt>
                <c:pt idx="1666">
                  <c:v>44419</c:v>
                </c:pt>
                <c:pt idx="1667">
                  <c:v>44420</c:v>
                </c:pt>
                <c:pt idx="1668">
                  <c:v>44421</c:v>
                </c:pt>
                <c:pt idx="1669">
                  <c:v>44424</c:v>
                </c:pt>
                <c:pt idx="1670">
                  <c:v>44425</c:v>
                </c:pt>
                <c:pt idx="1671">
                  <c:v>44426</c:v>
                </c:pt>
                <c:pt idx="1672">
                  <c:v>44427</c:v>
                </c:pt>
                <c:pt idx="1673">
                  <c:v>44428</c:v>
                </c:pt>
                <c:pt idx="1674">
                  <c:v>44431</c:v>
                </c:pt>
                <c:pt idx="1675">
                  <c:v>44432</c:v>
                </c:pt>
                <c:pt idx="1676">
                  <c:v>44433</c:v>
                </c:pt>
                <c:pt idx="1677">
                  <c:v>44434</c:v>
                </c:pt>
                <c:pt idx="1678">
                  <c:v>44435</c:v>
                </c:pt>
                <c:pt idx="1679">
                  <c:v>44438</c:v>
                </c:pt>
                <c:pt idx="1680">
                  <c:v>44439</c:v>
                </c:pt>
                <c:pt idx="1681">
                  <c:v>44440</c:v>
                </c:pt>
                <c:pt idx="1682">
                  <c:v>44441</c:v>
                </c:pt>
                <c:pt idx="1683">
                  <c:v>44442</c:v>
                </c:pt>
                <c:pt idx="1684">
                  <c:v>44446</c:v>
                </c:pt>
                <c:pt idx="1685">
                  <c:v>44447</c:v>
                </c:pt>
                <c:pt idx="1686">
                  <c:v>44448</c:v>
                </c:pt>
                <c:pt idx="1687">
                  <c:v>44449</c:v>
                </c:pt>
                <c:pt idx="1688">
                  <c:v>44452</c:v>
                </c:pt>
                <c:pt idx="1689">
                  <c:v>44453</c:v>
                </c:pt>
                <c:pt idx="1690">
                  <c:v>44454</c:v>
                </c:pt>
                <c:pt idx="1691">
                  <c:v>44455</c:v>
                </c:pt>
                <c:pt idx="1692">
                  <c:v>44456</c:v>
                </c:pt>
                <c:pt idx="1693">
                  <c:v>44459</c:v>
                </c:pt>
                <c:pt idx="1694">
                  <c:v>44460</c:v>
                </c:pt>
                <c:pt idx="1695">
                  <c:v>44461</c:v>
                </c:pt>
                <c:pt idx="1696">
                  <c:v>44462</c:v>
                </c:pt>
                <c:pt idx="1697">
                  <c:v>44463</c:v>
                </c:pt>
                <c:pt idx="1698">
                  <c:v>44466</c:v>
                </c:pt>
                <c:pt idx="1699">
                  <c:v>44467</c:v>
                </c:pt>
                <c:pt idx="1700">
                  <c:v>44468</c:v>
                </c:pt>
                <c:pt idx="1701">
                  <c:v>44469</c:v>
                </c:pt>
                <c:pt idx="1702">
                  <c:v>44470</c:v>
                </c:pt>
                <c:pt idx="1703">
                  <c:v>44473</c:v>
                </c:pt>
                <c:pt idx="1704">
                  <c:v>44474</c:v>
                </c:pt>
                <c:pt idx="1705">
                  <c:v>44475</c:v>
                </c:pt>
                <c:pt idx="1706">
                  <c:v>44476</c:v>
                </c:pt>
                <c:pt idx="1707">
                  <c:v>44477</c:v>
                </c:pt>
                <c:pt idx="1708">
                  <c:v>44480</c:v>
                </c:pt>
                <c:pt idx="1709">
                  <c:v>44481</c:v>
                </c:pt>
                <c:pt idx="1710">
                  <c:v>44482</c:v>
                </c:pt>
                <c:pt idx="1711">
                  <c:v>44483</c:v>
                </c:pt>
                <c:pt idx="1712">
                  <c:v>44484</c:v>
                </c:pt>
                <c:pt idx="1713">
                  <c:v>44487</c:v>
                </c:pt>
                <c:pt idx="1714">
                  <c:v>44488</c:v>
                </c:pt>
                <c:pt idx="1715">
                  <c:v>44489</c:v>
                </c:pt>
                <c:pt idx="1716">
                  <c:v>44490</c:v>
                </c:pt>
                <c:pt idx="1717">
                  <c:v>44491</c:v>
                </c:pt>
                <c:pt idx="1718">
                  <c:v>44494</c:v>
                </c:pt>
                <c:pt idx="1719">
                  <c:v>44495</c:v>
                </c:pt>
                <c:pt idx="1720">
                  <c:v>44496</c:v>
                </c:pt>
                <c:pt idx="1721">
                  <c:v>44497</c:v>
                </c:pt>
                <c:pt idx="1722">
                  <c:v>44498</c:v>
                </c:pt>
                <c:pt idx="1723">
                  <c:v>44501</c:v>
                </c:pt>
                <c:pt idx="1724">
                  <c:v>44502</c:v>
                </c:pt>
                <c:pt idx="1725">
                  <c:v>44503</c:v>
                </c:pt>
                <c:pt idx="1726">
                  <c:v>44504</c:v>
                </c:pt>
                <c:pt idx="1727">
                  <c:v>44505</c:v>
                </c:pt>
                <c:pt idx="1728">
                  <c:v>44508</c:v>
                </c:pt>
                <c:pt idx="1729">
                  <c:v>44509</c:v>
                </c:pt>
                <c:pt idx="1730">
                  <c:v>44510</c:v>
                </c:pt>
                <c:pt idx="1731">
                  <c:v>44511</c:v>
                </c:pt>
                <c:pt idx="1732">
                  <c:v>44512</c:v>
                </c:pt>
                <c:pt idx="1733">
                  <c:v>44515</c:v>
                </c:pt>
                <c:pt idx="1734">
                  <c:v>44516</c:v>
                </c:pt>
                <c:pt idx="1735">
                  <c:v>44517</c:v>
                </c:pt>
                <c:pt idx="1736">
                  <c:v>44518</c:v>
                </c:pt>
                <c:pt idx="1737">
                  <c:v>44519</c:v>
                </c:pt>
                <c:pt idx="1738">
                  <c:v>44522</c:v>
                </c:pt>
                <c:pt idx="1739">
                  <c:v>44523</c:v>
                </c:pt>
                <c:pt idx="1740">
                  <c:v>44524</c:v>
                </c:pt>
                <c:pt idx="1741">
                  <c:v>44526</c:v>
                </c:pt>
                <c:pt idx="1742">
                  <c:v>44529</c:v>
                </c:pt>
                <c:pt idx="1743">
                  <c:v>44530</c:v>
                </c:pt>
                <c:pt idx="1744">
                  <c:v>44531</c:v>
                </c:pt>
                <c:pt idx="1745">
                  <c:v>44532</c:v>
                </c:pt>
                <c:pt idx="1746">
                  <c:v>44533</c:v>
                </c:pt>
                <c:pt idx="1747">
                  <c:v>44536</c:v>
                </c:pt>
                <c:pt idx="1748">
                  <c:v>44537</c:v>
                </c:pt>
                <c:pt idx="1749">
                  <c:v>44538</c:v>
                </c:pt>
                <c:pt idx="1750">
                  <c:v>44539</c:v>
                </c:pt>
                <c:pt idx="1751">
                  <c:v>44540</c:v>
                </c:pt>
                <c:pt idx="1752">
                  <c:v>44543</c:v>
                </c:pt>
                <c:pt idx="1753">
                  <c:v>44544</c:v>
                </c:pt>
                <c:pt idx="1754">
                  <c:v>44545</c:v>
                </c:pt>
                <c:pt idx="1755">
                  <c:v>44546</c:v>
                </c:pt>
                <c:pt idx="1756">
                  <c:v>44547</c:v>
                </c:pt>
                <c:pt idx="1757">
                  <c:v>44550</c:v>
                </c:pt>
                <c:pt idx="1758">
                  <c:v>44551</c:v>
                </c:pt>
                <c:pt idx="1759">
                  <c:v>44552</c:v>
                </c:pt>
                <c:pt idx="1760">
                  <c:v>44553</c:v>
                </c:pt>
                <c:pt idx="1761">
                  <c:v>44557</c:v>
                </c:pt>
                <c:pt idx="1762">
                  <c:v>44558</c:v>
                </c:pt>
                <c:pt idx="1763">
                  <c:v>44559</c:v>
                </c:pt>
                <c:pt idx="1764">
                  <c:v>44560</c:v>
                </c:pt>
                <c:pt idx="1765">
                  <c:v>44561</c:v>
                </c:pt>
                <c:pt idx="1766">
                  <c:v>44564</c:v>
                </c:pt>
                <c:pt idx="1767">
                  <c:v>44565</c:v>
                </c:pt>
                <c:pt idx="1768">
                  <c:v>44566</c:v>
                </c:pt>
                <c:pt idx="1769">
                  <c:v>44567</c:v>
                </c:pt>
                <c:pt idx="1770">
                  <c:v>44568</c:v>
                </c:pt>
                <c:pt idx="1771">
                  <c:v>44571</c:v>
                </c:pt>
                <c:pt idx="1772">
                  <c:v>44572</c:v>
                </c:pt>
                <c:pt idx="1773">
                  <c:v>44573</c:v>
                </c:pt>
                <c:pt idx="1774">
                  <c:v>44574</c:v>
                </c:pt>
                <c:pt idx="1775">
                  <c:v>44575</c:v>
                </c:pt>
                <c:pt idx="1776">
                  <c:v>44579</c:v>
                </c:pt>
                <c:pt idx="1777">
                  <c:v>44580</c:v>
                </c:pt>
                <c:pt idx="1778">
                  <c:v>44581</c:v>
                </c:pt>
                <c:pt idx="1779">
                  <c:v>44582</c:v>
                </c:pt>
                <c:pt idx="1780">
                  <c:v>44585</c:v>
                </c:pt>
                <c:pt idx="1781">
                  <c:v>44586</c:v>
                </c:pt>
                <c:pt idx="1782">
                  <c:v>44587</c:v>
                </c:pt>
                <c:pt idx="1783">
                  <c:v>44588</c:v>
                </c:pt>
                <c:pt idx="1784">
                  <c:v>44589</c:v>
                </c:pt>
                <c:pt idx="1785">
                  <c:v>44592</c:v>
                </c:pt>
                <c:pt idx="1786">
                  <c:v>44593</c:v>
                </c:pt>
                <c:pt idx="1787">
                  <c:v>44594</c:v>
                </c:pt>
                <c:pt idx="1788">
                  <c:v>44595</c:v>
                </c:pt>
                <c:pt idx="1789">
                  <c:v>44596</c:v>
                </c:pt>
                <c:pt idx="1790">
                  <c:v>44599</c:v>
                </c:pt>
                <c:pt idx="1791">
                  <c:v>44600</c:v>
                </c:pt>
                <c:pt idx="1792">
                  <c:v>44601</c:v>
                </c:pt>
                <c:pt idx="1793">
                  <c:v>44602</c:v>
                </c:pt>
                <c:pt idx="1794">
                  <c:v>44603</c:v>
                </c:pt>
                <c:pt idx="1795">
                  <c:v>44606</c:v>
                </c:pt>
                <c:pt idx="1796">
                  <c:v>44607</c:v>
                </c:pt>
                <c:pt idx="1797">
                  <c:v>44608</c:v>
                </c:pt>
                <c:pt idx="1798">
                  <c:v>44609</c:v>
                </c:pt>
                <c:pt idx="1799">
                  <c:v>44610</c:v>
                </c:pt>
                <c:pt idx="1800">
                  <c:v>44614</c:v>
                </c:pt>
                <c:pt idx="1801">
                  <c:v>44615</c:v>
                </c:pt>
                <c:pt idx="1802">
                  <c:v>44616</c:v>
                </c:pt>
                <c:pt idx="1803">
                  <c:v>44617</c:v>
                </c:pt>
                <c:pt idx="1804">
                  <c:v>44620</c:v>
                </c:pt>
                <c:pt idx="1805">
                  <c:v>44621</c:v>
                </c:pt>
                <c:pt idx="1806">
                  <c:v>44622</c:v>
                </c:pt>
                <c:pt idx="1807">
                  <c:v>44623</c:v>
                </c:pt>
                <c:pt idx="1808">
                  <c:v>44624</c:v>
                </c:pt>
                <c:pt idx="1809">
                  <c:v>44627</c:v>
                </c:pt>
                <c:pt idx="1810">
                  <c:v>44628</c:v>
                </c:pt>
                <c:pt idx="1811">
                  <c:v>44629</c:v>
                </c:pt>
                <c:pt idx="1812">
                  <c:v>44630</c:v>
                </c:pt>
                <c:pt idx="1813">
                  <c:v>44631</c:v>
                </c:pt>
                <c:pt idx="1814">
                  <c:v>44634</c:v>
                </c:pt>
                <c:pt idx="1815">
                  <c:v>44635</c:v>
                </c:pt>
                <c:pt idx="1816">
                  <c:v>44636</c:v>
                </c:pt>
                <c:pt idx="1817">
                  <c:v>44637</c:v>
                </c:pt>
                <c:pt idx="1818">
                  <c:v>44638</c:v>
                </c:pt>
                <c:pt idx="1819">
                  <c:v>44641</c:v>
                </c:pt>
                <c:pt idx="1820">
                  <c:v>44642</c:v>
                </c:pt>
                <c:pt idx="1821">
                  <c:v>44643</c:v>
                </c:pt>
                <c:pt idx="1822">
                  <c:v>44644</c:v>
                </c:pt>
                <c:pt idx="1823">
                  <c:v>44645</c:v>
                </c:pt>
                <c:pt idx="1824">
                  <c:v>44648</c:v>
                </c:pt>
                <c:pt idx="1825">
                  <c:v>44649</c:v>
                </c:pt>
                <c:pt idx="1826">
                  <c:v>44650</c:v>
                </c:pt>
                <c:pt idx="1827">
                  <c:v>44651</c:v>
                </c:pt>
                <c:pt idx="1828">
                  <c:v>44652</c:v>
                </c:pt>
                <c:pt idx="1829">
                  <c:v>44655</c:v>
                </c:pt>
                <c:pt idx="1830">
                  <c:v>44656</c:v>
                </c:pt>
                <c:pt idx="1831">
                  <c:v>44657</c:v>
                </c:pt>
                <c:pt idx="1832">
                  <c:v>44658</c:v>
                </c:pt>
                <c:pt idx="1833">
                  <c:v>44659</c:v>
                </c:pt>
                <c:pt idx="1834">
                  <c:v>44662</c:v>
                </c:pt>
                <c:pt idx="1835">
                  <c:v>44663</c:v>
                </c:pt>
                <c:pt idx="1836">
                  <c:v>44664</c:v>
                </c:pt>
                <c:pt idx="1837">
                  <c:v>44665</c:v>
                </c:pt>
                <c:pt idx="1838">
                  <c:v>44669</c:v>
                </c:pt>
                <c:pt idx="1839">
                  <c:v>44670</c:v>
                </c:pt>
                <c:pt idx="1840">
                  <c:v>44671</c:v>
                </c:pt>
                <c:pt idx="1841">
                  <c:v>44672</c:v>
                </c:pt>
                <c:pt idx="1842">
                  <c:v>44673</c:v>
                </c:pt>
                <c:pt idx="1843">
                  <c:v>44676</c:v>
                </c:pt>
                <c:pt idx="1844">
                  <c:v>44677</c:v>
                </c:pt>
                <c:pt idx="1845">
                  <c:v>44678</c:v>
                </c:pt>
                <c:pt idx="1846">
                  <c:v>44679</c:v>
                </c:pt>
                <c:pt idx="1847">
                  <c:v>44680</c:v>
                </c:pt>
                <c:pt idx="1848">
                  <c:v>44683</c:v>
                </c:pt>
                <c:pt idx="1849">
                  <c:v>44684</c:v>
                </c:pt>
                <c:pt idx="1850">
                  <c:v>44685</c:v>
                </c:pt>
                <c:pt idx="1851">
                  <c:v>44686</c:v>
                </c:pt>
                <c:pt idx="1852">
                  <c:v>44687</c:v>
                </c:pt>
                <c:pt idx="1853">
                  <c:v>44690</c:v>
                </c:pt>
                <c:pt idx="1854">
                  <c:v>44691</c:v>
                </c:pt>
                <c:pt idx="1855">
                  <c:v>44692</c:v>
                </c:pt>
                <c:pt idx="1856">
                  <c:v>44693</c:v>
                </c:pt>
                <c:pt idx="1857">
                  <c:v>44694</c:v>
                </c:pt>
                <c:pt idx="1858">
                  <c:v>44697</c:v>
                </c:pt>
                <c:pt idx="1859">
                  <c:v>44698</c:v>
                </c:pt>
                <c:pt idx="1860">
                  <c:v>44699</c:v>
                </c:pt>
                <c:pt idx="1861">
                  <c:v>44700</c:v>
                </c:pt>
                <c:pt idx="1862">
                  <c:v>44701</c:v>
                </c:pt>
                <c:pt idx="1863">
                  <c:v>44704</c:v>
                </c:pt>
                <c:pt idx="1864">
                  <c:v>44705</c:v>
                </c:pt>
                <c:pt idx="1865">
                  <c:v>44706</c:v>
                </c:pt>
                <c:pt idx="1866">
                  <c:v>44707</c:v>
                </c:pt>
                <c:pt idx="1867">
                  <c:v>44708</c:v>
                </c:pt>
                <c:pt idx="1868">
                  <c:v>44712</c:v>
                </c:pt>
                <c:pt idx="1869">
                  <c:v>44713</c:v>
                </c:pt>
                <c:pt idx="1870">
                  <c:v>44714</c:v>
                </c:pt>
                <c:pt idx="1871">
                  <c:v>44715</c:v>
                </c:pt>
                <c:pt idx="1872">
                  <c:v>44718</c:v>
                </c:pt>
                <c:pt idx="1873">
                  <c:v>44719</c:v>
                </c:pt>
                <c:pt idx="1874">
                  <c:v>44720</c:v>
                </c:pt>
                <c:pt idx="1875">
                  <c:v>44721</c:v>
                </c:pt>
                <c:pt idx="1876">
                  <c:v>44722</c:v>
                </c:pt>
                <c:pt idx="1877">
                  <c:v>44725</c:v>
                </c:pt>
                <c:pt idx="1878">
                  <c:v>44726</c:v>
                </c:pt>
                <c:pt idx="1879">
                  <c:v>44727</c:v>
                </c:pt>
                <c:pt idx="1880">
                  <c:v>44728</c:v>
                </c:pt>
                <c:pt idx="1881">
                  <c:v>44729</c:v>
                </c:pt>
                <c:pt idx="1882">
                  <c:v>44733</c:v>
                </c:pt>
                <c:pt idx="1883">
                  <c:v>44734</c:v>
                </c:pt>
                <c:pt idx="1884">
                  <c:v>44735</c:v>
                </c:pt>
                <c:pt idx="1885">
                  <c:v>44736</c:v>
                </c:pt>
                <c:pt idx="1886">
                  <c:v>44739</c:v>
                </c:pt>
                <c:pt idx="1887">
                  <c:v>44740</c:v>
                </c:pt>
                <c:pt idx="1888">
                  <c:v>44741</c:v>
                </c:pt>
                <c:pt idx="1889">
                  <c:v>44742</c:v>
                </c:pt>
                <c:pt idx="1890">
                  <c:v>44743</c:v>
                </c:pt>
                <c:pt idx="1891">
                  <c:v>44747</c:v>
                </c:pt>
                <c:pt idx="1892">
                  <c:v>44748</c:v>
                </c:pt>
                <c:pt idx="1893">
                  <c:v>44749</c:v>
                </c:pt>
                <c:pt idx="1894">
                  <c:v>44750</c:v>
                </c:pt>
                <c:pt idx="1895">
                  <c:v>44753</c:v>
                </c:pt>
                <c:pt idx="1896">
                  <c:v>44754</c:v>
                </c:pt>
                <c:pt idx="1897">
                  <c:v>44755</c:v>
                </c:pt>
                <c:pt idx="1898">
                  <c:v>44756</c:v>
                </c:pt>
                <c:pt idx="1899">
                  <c:v>44757</c:v>
                </c:pt>
                <c:pt idx="1900">
                  <c:v>44760</c:v>
                </c:pt>
                <c:pt idx="1901">
                  <c:v>44761</c:v>
                </c:pt>
                <c:pt idx="1902">
                  <c:v>44762</c:v>
                </c:pt>
                <c:pt idx="1903">
                  <c:v>44763</c:v>
                </c:pt>
                <c:pt idx="1904">
                  <c:v>44764</c:v>
                </c:pt>
                <c:pt idx="1905">
                  <c:v>44767</c:v>
                </c:pt>
                <c:pt idx="1906">
                  <c:v>44768</c:v>
                </c:pt>
                <c:pt idx="1907">
                  <c:v>44769</c:v>
                </c:pt>
                <c:pt idx="1908">
                  <c:v>44770</c:v>
                </c:pt>
                <c:pt idx="1909">
                  <c:v>44771</c:v>
                </c:pt>
                <c:pt idx="1910">
                  <c:v>44774</c:v>
                </c:pt>
                <c:pt idx="1911">
                  <c:v>44775</c:v>
                </c:pt>
                <c:pt idx="1912">
                  <c:v>44776</c:v>
                </c:pt>
                <c:pt idx="1913">
                  <c:v>44777</c:v>
                </c:pt>
                <c:pt idx="1914">
                  <c:v>44778</c:v>
                </c:pt>
                <c:pt idx="1915">
                  <c:v>44781</c:v>
                </c:pt>
                <c:pt idx="1916">
                  <c:v>44782</c:v>
                </c:pt>
                <c:pt idx="1917">
                  <c:v>44783</c:v>
                </c:pt>
                <c:pt idx="1918">
                  <c:v>44784</c:v>
                </c:pt>
                <c:pt idx="1919">
                  <c:v>44785</c:v>
                </c:pt>
                <c:pt idx="1920">
                  <c:v>44788</c:v>
                </c:pt>
                <c:pt idx="1921">
                  <c:v>44789</c:v>
                </c:pt>
                <c:pt idx="1922">
                  <c:v>44790</c:v>
                </c:pt>
                <c:pt idx="1923">
                  <c:v>44791</c:v>
                </c:pt>
                <c:pt idx="1924">
                  <c:v>44792</c:v>
                </c:pt>
                <c:pt idx="1925">
                  <c:v>44795</c:v>
                </c:pt>
                <c:pt idx="1926">
                  <c:v>44796</c:v>
                </c:pt>
                <c:pt idx="1927">
                  <c:v>44797</c:v>
                </c:pt>
                <c:pt idx="1928">
                  <c:v>44798</c:v>
                </c:pt>
                <c:pt idx="1929">
                  <c:v>44799</c:v>
                </c:pt>
                <c:pt idx="1930">
                  <c:v>44802</c:v>
                </c:pt>
                <c:pt idx="1931">
                  <c:v>44803</c:v>
                </c:pt>
                <c:pt idx="1932">
                  <c:v>44804</c:v>
                </c:pt>
                <c:pt idx="1933">
                  <c:v>44805</c:v>
                </c:pt>
                <c:pt idx="1934">
                  <c:v>44806</c:v>
                </c:pt>
                <c:pt idx="1935">
                  <c:v>44810</c:v>
                </c:pt>
                <c:pt idx="1936">
                  <c:v>44811</c:v>
                </c:pt>
                <c:pt idx="1937">
                  <c:v>44812</c:v>
                </c:pt>
                <c:pt idx="1938">
                  <c:v>44813</c:v>
                </c:pt>
                <c:pt idx="1939">
                  <c:v>44816</c:v>
                </c:pt>
                <c:pt idx="1940">
                  <c:v>44817</c:v>
                </c:pt>
                <c:pt idx="1941">
                  <c:v>44818</c:v>
                </c:pt>
                <c:pt idx="1942">
                  <c:v>44819</c:v>
                </c:pt>
                <c:pt idx="1943">
                  <c:v>44820</c:v>
                </c:pt>
                <c:pt idx="1944">
                  <c:v>44823</c:v>
                </c:pt>
                <c:pt idx="1945">
                  <c:v>44824</c:v>
                </c:pt>
                <c:pt idx="1946">
                  <c:v>44825</c:v>
                </c:pt>
                <c:pt idx="1947">
                  <c:v>44826</c:v>
                </c:pt>
                <c:pt idx="1948">
                  <c:v>44827</c:v>
                </c:pt>
                <c:pt idx="1949">
                  <c:v>44830</c:v>
                </c:pt>
                <c:pt idx="1950">
                  <c:v>44831</c:v>
                </c:pt>
                <c:pt idx="1951">
                  <c:v>44832</c:v>
                </c:pt>
                <c:pt idx="1952">
                  <c:v>44833</c:v>
                </c:pt>
                <c:pt idx="1953">
                  <c:v>44834</c:v>
                </c:pt>
                <c:pt idx="1954">
                  <c:v>44837</c:v>
                </c:pt>
                <c:pt idx="1955">
                  <c:v>44838</c:v>
                </c:pt>
                <c:pt idx="1956">
                  <c:v>44839</c:v>
                </c:pt>
                <c:pt idx="1957">
                  <c:v>44840</c:v>
                </c:pt>
                <c:pt idx="1958">
                  <c:v>44841</c:v>
                </c:pt>
                <c:pt idx="1959">
                  <c:v>44844</c:v>
                </c:pt>
                <c:pt idx="1960">
                  <c:v>44845</c:v>
                </c:pt>
                <c:pt idx="1961">
                  <c:v>44846</c:v>
                </c:pt>
                <c:pt idx="1962">
                  <c:v>44847</c:v>
                </c:pt>
                <c:pt idx="1963">
                  <c:v>44848</c:v>
                </c:pt>
                <c:pt idx="1964">
                  <c:v>44851</c:v>
                </c:pt>
                <c:pt idx="1965">
                  <c:v>44852</c:v>
                </c:pt>
                <c:pt idx="1966">
                  <c:v>44853</c:v>
                </c:pt>
                <c:pt idx="1967">
                  <c:v>44854</c:v>
                </c:pt>
                <c:pt idx="1968">
                  <c:v>44855</c:v>
                </c:pt>
                <c:pt idx="1969">
                  <c:v>44858</c:v>
                </c:pt>
                <c:pt idx="1970">
                  <c:v>44859</c:v>
                </c:pt>
                <c:pt idx="1971">
                  <c:v>44860</c:v>
                </c:pt>
                <c:pt idx="1972">
                  <c:v>44861</c:v>
                </c:pt>
                <c:pt idx="1973">
                  <c:v>44862</c:v>
                </c:pt>
                <c:pt idx="1974">
                  <c:v>44865</c:v>
                </c:pt>
                <c:pt idx="1975">
                  <c:v>44866</c:v>
                </c:pt>
                <c:pt idx="1976">
                  <c:v>44867</c:v>
                </c:pt>
                <c:pt idx="1977">
                  <c:v>44868</c:v>
                </c:pt>
                <c:pt idx="1978">
                  <c:v>44869</c:v>
                </c:pt>
                <c:pt idx="1979">
                  <c:v>44872</c:v>
                </c:pt>
                <c:pt idx="1980">
                  <c:v>44873</c:v>
                </c:pt>
                <c:pt idx="1981">
                  <c:v>44874</c:v>
                </c:pt>
                <c:pt idx="1982">
                  <c:v>44875</c:v>
                </c:pt>
                <c:pt idx="1983">
                  <c:v>44876</c:v>
                </c:pt>
                <c:pt idx="1984">
                  <c:v>44879</c:v>
                </c:pt>
                <c:pt idx="1985">
                  <c:v>44880</c:v>
                </c:pt>
                <c:pt idx="1986">
                  <c:v>44881</c:v>
                </c:pt>
                <c:pt idx="1987">
                  <c:v>44882</c:v>
                </c:pt>
                <c:pt idx="1988">
                  <c:v>44883</c:v>
                </c:pt>
                <c:pt idx="1989">
                  <c:v>44886</c:v>
                </c:pt>
                <c:pt idx="1990">
                  <c:v>44887</c:v>
                </c:pt>
                <c:pt idx="1991">
                  <c:v>44888</c:v>
                </c:pt>
                <c:pt idx="1992">
                  <c:v>44890</c:v>
                </c:pt>
                <c:pt idx="1993">
                  <c:v>44893</c:v>
                </c:pt>
                <c:pt idx="1994">
                  <c:v>44894</c:v>
                </c:pt>
                <c:pt idx="1995">
                  <c:v>44895</c:v>
                </c:pt>
                <c:pt idx="1996">
                  <c:v>44896</c:v>
                </c:pt>
                <c:pt idx="1997">
                  <c:v>44897</c:v>
                </c:pt>
                <c:pt idx="1998">
                  <c:v>44900</c:v>
                </c:pt>
                <c:pt idx="1999">
                  <c:v>44901</c:v>
                </c:pt>
                <c:pt idx="2000">
                  <c:v>44902</c:v>
                </c:pt>
                <c:pt idx="2001">
                  <c:v>44903</c:v>
                </c:pt>
                <c:pt idx="2002">
                  <c:v>44904</c:v>
                </c:pt>
                <c:pt idx="2003">
                  <c:v>44907</c:v>
                </c:pt>
                <c:pt idx="2004">
                  <c:v>44908</c:v>
                </c:pt>
                <c:pt idx="2005">
                  <c:v>44909</c:v>
                </c:pt>
                <c:pt idx="2006">
                  <c:v>44910</c:v>
                </c:pt>
                <c:pt idx="2007">
                  <c:v>44911</c:v>
                </c:pt>
                <c:pt idx="2008">
                  <c:v>44914</c:v>
                </c:pt>
                <c:pt idx="2009">
                  <c:v>44915</c:v>
                </c:pt>
                <c:pt idx="2010">
                  <c:v>44916</c:v>
                </c:pt>
                <c:pt idx="2011">
                  <c:v>44917</c:v>
                </c:pt>
                <c:pt idx="2012">
                  <c:v>44918</c:v>
                </c:pt>
                <c:pt idx="2013">
                  <c:v>44922</c:v>
                </c:pt>
                <c:pt idx="2014">
                  <c:v>44923</c:v>
                </c:pt>
                <c:pt idx="2015">
                  <c:v>44924</c:v>
                </c:pt>
                <c:pt idx="2016">
                  <c:v>44925</c:v>
                </c:pt>
                <c:pt idx="2017">
                  <c:v>44929</c:v>
                </c:pt>
                <c:pt idx="2018">
                  <c:v>44930</c:v>
                </c:pt>
                <c:pt idx="2019">
                  <c:v>44931</c:v>
                </c:pt>
                <c:pt idx="2020">
                  <c:v>44932</c:v>
                </c:pt>
                <c:pt idx="2021">
                  <c:v>44935</c:v>
                </c:pt>
                <c:pt idx="2022">
                  <c:v>44936</c:v>
                </c:pt>
                <c:pt idx="2023">
                  <c:v>44937</c:v>
                </c:pt>
                <c:pt idx="2024">
                  <c:v>44938</c:v>
                </c:pt>
                <c:pt idx="2025">
                  <c:v>44939</c:v>
                </c:pt>
                <c:pt idx="2026">
                  <c:v>44943</c:v>
                </c:pt>
                <c:pt idx="2027">
                  <c:v>44944</c:v>
                </c:pt>
                <c:pt idx="2028">
                  <c:v>44945</c:v>
                </c:pt>
                <c:pt idx="2029">
                  <c:v>44946</c:v>
                </c:pt>
                <c:pt idx="2030">
                  <c:v>44949</c:v>
                </c:pt>
                <c:pt idx="2031">
                  <c:v>44950</c:v>
                </c:pt>
                <c:pt idx="2032">
                  <c:v>44951</c:v>
                </c:pt>
                <c:pt idx="2033">
                  <c:v>44952</c:v>
                </c:pt>
                <c:pt idx="2034">
                  <c:v>44953</c:v>
                </c:pt>
                <c:pt idx="2035">
                  <c:v>44956</c:v>
                </c:pt>
                <c:pt idx="2036">
                  <c:v>44957</c:v>
                </c:pt>
                <c:pt idx="2037">
                  <c:v>44958</c:v>
                </c:pt>
                <c:pt idx="2038">
                  <c:v>44959</c:v>
                </c:pt>
                <c:pt idx="2039">
                  <c:v>44960</c:v>
                </c:pt>
                <c:pt idx="2040">
                  <c:v>44963</c:v>
                </c:pt>
                <c:pt idx="2041">
                  <c:v>44964</c:v>
                </c:pt>
                <c:pt idx="2042">
                  <c:v>44965</c:v>
                </c:pt>
                <c:pt idx="2043">
                  <c:v>44966</c:v>
                </c:pt>
                <c:pt idx="2044">
                  <c:v>44967</c:v>
                </c:pt>
                <c:pt idx="2045">
                  <c:v>44970</c:v>
                </c:pt>
                <c:pt idx="2046">
                  <c:v>44971</c:v>
                </c:pt>
                <c:pt idx="2047">
                  <c:v>44972</c:v>
                </c:pt>
                <c:pt idx="2048">
                  <c:v>44973</c:v>
                </c:pt>
                <c:pt idx="2049">
                  <c:v>44974</c:v>
                </c:pt>
                <c:pt idx="2050">
                  <c:v>44978</c:v>
                </c:pt>
                <c:pt idx="2051">
                  <c:v>44979</c:v>
                </c:pt>
                <c:pt idx="2052">
                  <c:v>44980</c:v>
                </c:pt>
                <c:pt idx="2053">
                  <c:v>44981</c:v>
                </c:pt>
                <c:pt idx="2054">
                  <c:v>44984</c:v>
                </c:pt>
                <c:pt idx="2055">
                  <c:v>44985</c:v>
                </c:pt>
                <c:pt idx="2056">
                  <c:v>44986</c:v>
                </c:pt>
                <c:pt idx="2057">
                  <c:v>44987</c:v>
                </c:pt>
                <c:pt idx="2058">
                  <c:v>44988</c:v>
                </c:pt>
                <c:pt idx="2059">
                  <c:v>44991</c:v>
                </c:pt>
                <c:pt idx="2060">
                  <c:v>44992</c:v>
                </c:pt>
                <c:pt idx="2061">
                  <c:v>44993</c:v>
                </c:pt>
                <c:pt idx="2062">
                  <c:v>44994</c:v>
                </c:pt>
                <c:pt idx="2063">
                  <c:v>44995</c:v>
                </c:pt>
                <c:pt idx="2064">
                  <c:v>44998</c:v>
                </c:pt>
                <c:pt idx="2065">
                  <c:v>44999</c:v>
                </c:pt>
                <c:pt idx="2066">
                  <c:v>45000</c:v>
                </c:pt>
                <c:pt idx="2067">
                  <c:v>45001</c:v>
                </c:pt>
                <c:pt idx="2068">
                  <c:v>45002</c:v>
                </c:pt>
                <c:pt idx="2069">
                  <c:v>45005</c:v>
                </c:pt>
                <c:pt idx="2070">
                  <c:v>45006</c:v>
                </c:pt>
                <c:pt idx="2071">
                  <c:v>45007</c:v>
                </c:pt>
                <c:pt idx="2072">
                  <c:v>45008</c:v>
                </c:pt>
                <c:pt idx="2073">
                  <c:v>45009</c:v>
                </c:pt>
                <c:pt idx="2074">
                  <c:v>45012</c:v>
                </c:pt>
                <c:pt idx="2075">
                  <c:v>45013</c:v>
                </c:pt>
                <c:pt idx="2076">
                  <c:v>45014</c:v>
                </c:pt>
                <c:pt idx="2077">
                  <c:v>45015</c:v>
                </c:pt>
                <c:pt idx="2078">
                  <c:v>45016</c:v>
                </c:pt>
                <c:pt idx="2079">
                  <c:v>45019</c:v>
                </c:pt>
                <c:pt idx="2080">
                  <c:v>45020</c:v>
                </c:pt>
                <c:pt idx="2081">
                  <c:v>45021</c:v>
                </c:pt>
                <c:pt idx="2082">
                  <c:v>45022</c:v>
                </c:pt>
                <c:pt idx="2083">
                  <c:v>45023</c:v>
                </c:pt>
                <c:pt idx="2084">
                  <c:v>45026</c:v>
                </c:pt>
                <c:pt idx="2085">
                  <c:v>45027</c:v>
                </c:pt>
                <c:pt idx="2086">
                  <c:v>45028</c:v>
                </c:pt>
                <c:pt idx="2087">
                  <c:v>45029</c:v>
                </c:pt>
                <c:pt idx="2088">
                  <c:v>45030</c:v>
                </c:pt>
                <c:pt idx="2089">
                  <c:v>45033</c:v>
                </c:pt>
                <c:pt idx="2090">
                  <c:v>45034</c:v>
                </c:pt>
                <c:pt idx="2091">
                  <c:v>45035</c:v>
                </c:pt>
                <c:pt idx="2092">
                  <c:v>45036</c:v>
                </c:pt>
                <c:pt idx="2093">
                  <c:v>45037</c:v>
                </c:pt>
                <c:pt idx="2094">
                  <c:v>45040</c:v>
                </c:pt>
                <c:pt idx="2095">
                  <c:v>45041</c:v>
                </c:pt>
                <c:pt idx="2096">
                  <c:v>45042</c:v>
                </c:pt>
                <c:pt idx="2097">
                  <c:v>45043</c:v>
                </c:pt>
                <c:pt idx="2098">
                  <c:v>45044</c:v>
                </c:pt>
                <c:pt idx="2099">
                  <c:v>45047</c:v>
                </c:pt>
                <c:pt idx="2100">
                  <c:v>45048</c:v>
                </c:pt>
                <c:pt idx="2101">
                  <c:v>45049</c:v>
                </c:pt>
                <c:pt idx="2102">
                  <c:v>45050</c:v>
                </c:pt>
                <c:pt idx="2103">
                  <c:v>45051</c:v>
                </c:pt>
                <c:pt idx="2104">
                  <c:v>45054</c:v>
                </c:pt>
                <c:pt idx="2105">
                  <c:v>45055</c:v>
                </c:pt>
                <c:pt idx="2106">
                  <c:v>45056</c:v>
                </c:pt>
                <c:pt idx="2107">
                  <c:v>45057</c:v>
                </c:pt>
                <c:pt idx="2108">
                  <c:v>45058</c:v>
                </c:pt>
                <c:pt idx="2109">
                  <c:v>45061</c:v>
                </c:pt>
                <c:pt idx="2110">
                  <c:v>45062</c:v>
                </c:pt>
                <c:pt idx="2111">
                  <c:v>45063</c:v>
                </c:pt>
                <c:pt idx="2112">
                  <c:v>45064</c:v>
                </c:pt>
                <c:pt idx="2113">
                  <c:v>45065</c:v>
                </c:pt>
                <c:pt idx="2114">
                  <c:v>45068</c:v>
                </c:pt>
                <c:pt idx="2115">
                  <c:v>45069</c:v>
                </c:pt>
                <c:pt idx="2116">
                  <c:v>45070</c:v>
                </c:pt>
                <c:pt idx="2117">
                  <c:v>45071</c:v>
                </c:pt>
                <c:pt idx="2118">
                  <c:v>45072</c:v>
                </c:pt>
                <c:pt idx="2119">
                  <c:v>45076</c:v>
                </c:pt>
                <c:pt idx="2120">
                  <c:v>45077</c:v>
                </c:pt>
                <c:pt idx="2121">
                  <c:v>45078</c:v>
                </c:pt>
                <c:pt idx="2122">
                  <c:v>45079</c:v>
                </c:pt>
                <c:pt idx="2123">
                  <c:v>45082</c:v>
                </c:pt>
                <c:pt idx="2124">
                  <c:v>45083</c:v>
                </c:pt>
                <c:pt idx="2125">
                  <c:v>45084</c:v>
                </c:pt>
                <c:pt idx="2126">
                  <c:v>45085</c:v>
                </c:pt>
                <c:pt idx="2127">
                  <c:v>45086</c:v>
                </c:pt>
                <c:pt idx="2128">
                  <c:v>45089</c:v>
                </c:pt>
                <c:pt idx="2129">
                  <c:v>45090</c:v>
                </c:pt>
                <c:pt idx="2130">
                  <c:v>45091</c:v>
                </c:pt>
                <c:pt idx="2131">
                  <c:v>45092</c:v>
                </c:pt>
                <c:pt idx="2132">
                  <c:v>45093</c:v>
                </c:pt>
                <c:pt idx="2133">
                  <c:v>45097</c:v>
                </c:pt>
                <c:pt idx="2134">
                  <c:v>45098</c:v>
                </c:pt>
                <c:pt idx="2135">
                  <c:v>45099</c:v>
                </c:pt>
                <c:pt idx="2136">
                  <c:v>45100</c:v>
                </c:pt>
                <c:pt idx="2137">
                  <c:v>45103</c:v>
                </c:pt>
                <c:pt idx="2138">
                  <c:v>45104</c:v>
                </c:pt>
                <c:pt idx="2139">
                  <c:v>45105</c:v>
                </c:pt>
                <c:pt idx="2140">
                  <c:v>45106</c:v>
                </c:pt>
                <c:pt idx="2141">
                  <c:v>45107</c:v>
                </c:pt>
                <c:pt idx="2142">
                  <c:v>45110</c:v>
                </c:pt>
                <c:pt idx="2143">
                  <c:v>45112</c:v>
                </c:pt>
                <c:pt idx="2144">
                  <c:v>45113</c:v>
                </c:pt>
                <c:pt idx="2145">
                  <c:v>45114</c:v>
                </c:pt>
                <c:pt idx="2146">
                  <c:v>45117</c:v>
                </c:pt>
                <c:pt idx="2147">
                  <c:v>45118</c:v>
                </c:pt>
                <c:pt idx="2148">
                  <c:v>45119</c:v>
                </c:pt>
                <c:pt idx="2149">
                  <c:v>45120</c:v>
                </c:pt>
                <c:pt idx="2150">
                  <c:v>45121</c:v>
                </c:pt>
                <c:pt idx="2151">
                  <c:v>45124</c:v>
                </c:pt>
                <c:pt idx="2152">
                  <c:v>45125</c:v>
                </c:pt>
                <c:pt idx="2153">
                  <c:v>45126</c:v>
                </c:pt>
                <c:pt idx="2154">
                  <c:v>45127</c:v>
                </c:pt>
                <c:pt idx="2155">
                  <c:v>45128</c:v>
                </c:pt>
                <c:pt idx="2156">
                  <c:v>45131</c:v>
                </c:pt>
                <c:pt idx="2157">
                  <c:v>45132</c:v>
                </c:pt>
                <c:pt idx="2158">
                  <c:v>45133</c:v>
                </c:pt>
                <c:pt idx="2159">
                  <c:v>45134</c:v>
                </c:pt>
                <c:pt idx="2160">
                  <c:v>45135</c:v>
                </c:pt>
                <c:pt idx="2161">
                  <c:v>45138</c:v>
                </c:pt>
                <c:pt idx="2162">
                  <c:v>45139</c:v>
                </c:pt>
                <c:pt idx="2163">
                  <c:v>45140</c:v>
                </c:pt>
                <c:pt idx="2164">
                  <c:v>45141</c:v>
                </c:pt>
                <c:pt idx="2165">
                  <c:v>45142</c:v>
                </c:pt>
                <c:pt idx="2166">
                  <c:v>45145</c:v>
                </c:pt>
                <c:pt idx="2167">
                  <c:v>45146</c:v>
                </c:pt>
                <c:pt idx="2168">
                  <c:v>45147</c:v>
                </c:pt>
                <c:pt idx="2169">
                  <c:v>45148</c:v>
                </c:pt>
                <c:pt idx="2170">
                  <c:v>45149</c:v>
                </c:pt>
                <c:pt idx="2171">
                  <c:v>45152</c:v>
                </c:pt>
                <c:pt idx="2172">
                  <c:v>45153</c:v>
                </c:pt>
                <c:pt idx="2173">
                  <c:v>45154</c:v>
                </c:pt>
                <c:pt idx="2174">
                  <c:v>45155</c:v>
                </c:pt>
                <c:pt idx="2175">
                  <c:v>45156</c:v>
                </c:pt>
                <c:pt idx="2176">
                  <c:v>45159</c:v>
                </c:pt>
                <c:pt idx="2177">
                  <c:v>45160</c:v>
                </c:pt>
                <c:pt idx="2178">
                  <c:v>45161</c:v>
                </c:pt>
                <c:pt idx="2179">
                  <c:v>45162</c:v>
                </c:pt>
                <c:pt idx="2180">
                  <c:v>45163</c:v>
                </c:pt>
                <c:pt idx="2181">
                  <c:v>45166</c:v>
                </c:pt>
                <c:pt idx="2182">
                  <c:v>45167</c:v>
                </c:pt>
                <c:pt idx="2183">
                  <c:v>45168</c:v>
                </c:pt>
                <c:pt idx="2184">
                  <c:v>45169</c:v>
                </c:pt>
                <c:pt idx="2185">
                  <c:v>45170</c:v>
                </c:pt>
                <c:pt idx="2186">
                  <c:v>45174</c:v>
                </c:pt>
                <c:pt idx="2187">
                  <c:v>45175</c:v>
                </c:pt>
                <c:pt idx="2188">
                  <c:v>45176</c:v>
                </c:pt>
                <c:pt idx="2189">
                  <c:v>45177</c:v>
                </c:pt>
                <c:pt idx="2190">
                  <c:v>45180</c:v>
                </c:pt>
                <c:pt idx="2191">
                  <c:v>45181</c:v>
                </c:pt>
                <c:pt idx="2192">
                  <c:v>45182</c:v>
                </c:pt>
                <c:pt idx="2193">
                  <c:v>45183</c:v>
                </c:pt>
                <c:pt idx="2194">
                  <c:v>45184</c:v>
                </c:pt>
                <c:pt idx="2195">
                  <c:v>45187</c:v>
                </c:pt>
                <c:pt idx="2196">
                  <c:v>45188</c:v>
                </c:pt>
                <c:pt idx="2197">
                  <c:v>45189</c:v>
                </c:pt>
                <c:pt idx="2198">
                  <c:v>45190</c:v>
                </c:pt>
                <c:pt idx="2199">
                  <c:v>45191</c:v>
                </c:pt>
                <c:pt idx="2200">
                  <c:v>45194</c:v>
                </c:pt>
                <c:pt idx="2201">
                  <c:v>45195</c:v>
                </c:pt>
                <c:pt idx="2202">
                  <c:v>45196</c:v>
                </c:pt>
                <c:pt idx="2203">
                  <c:v>45197</c:v>
                </c:pt>
                <c:pt idx="2204">
                  <c:v>45198</c:v>
                </c:pt>
                <c:pt idx="2205">
                  <c:v>45201</c:v>
                </c:pt>
                <c:pt idx="2206">
                  <c:v>45202</c:v>
                </c:pt>
                <c:pt idx="2207">
                  <c:v>45203</c:v>
                </c:pt>
                <c:pt idx="2208">
                  <c:v>45204</c:v>
                </c:pt>
                <c:pt idx="2209">
                  <c:v>45205</c:v>
                </c:pt>
                <c:pt idx="2210">
                  <c:v>45208</c:v>
                </c:pt>
                <c:pt idx="2211">
                  <c:v>45209</c:v>
                </c:pt>
                <c:pt idx="2212">
                  <c:v>45210</c:v>
                </c:pt>
                <c:pt idx="2213">
                  <c:v>45211</c:v>
                </c:pt>
                <c:pt idx="2214">
                  <c:v>45212</c:v>
                </c:pt>
                <c:pt idx="2215">
                  <c:v>45215</c:v>
                </c:pt>
                <c:pt idx="2216">
                  <c:v>45216</c:v>
                </c:pt>
                <c:pt idx="2217">
                  <c:v>45217</c:v>
                </c:pt>
                <c:pt idx="2218">
                  <c:v>45218</c:v>
                </c:pt>
                <c:pt idx="2219">
                  <c:v>45219</c:v>
                </c:pt>
                <c:pt idx="2220">
                  <c:v>45222</c:v>
                </c:pt>
                <c:pt idx="2221">
                  <c:v>45223</c:v>
                </c:pt>
                <c:pt idx="2222">
                  <c:v>45224</c:v>
                </c:pt>
                <c:pt idx="2223">
                  <c:v>45225</c:v>
                </c:pt>
                <c:pt idx="2224">
                  <c:v>45226</c:v>
                </c:pt>
                <c:pt idx="2225">
                  <c:v>45229</c:v>
                </c:pt>
                <c:pt idx="2226">
                  <c:v>45230</c:v>
                </c:pt>
                <c:pt idx="2227">
                  <c:v>45231</c:v>
                </c:pt>
                <c:pt idx="2228">
                  <c:v>45232</c:v>
                </c:pt>
                <c:pt idx="2229">
                  <c:v>45233</c:v>
                </c:pt>
                <c:pt idx="2230">
                  <c:v>45236</c:v>
                </c:pt>
                <c:pt idx="2231">
                  <c:v>45237</c:v>
                </c:pt>
                <c:pt idx="2232">
                  <c:v>45238</c:v>
                </c:pt>
                <c:pt idx="2233">
                  <c:v>45239</c:v>
                </c:pt>
                <c:pt idx="2234">
                  <c:v>45240</c:v>
                </c:pt>
                <c:pt idx="2235">
                  <c:v>45243</c:v>
                </c:pt>
                <c:pt idx="2236">
                  <c:v>45244</c:v>
                </c:pt>
                <c:pt idx="2237">
                  <c:v>45245</c:v>
                </c:pt>
                <c:pt idx="2238">
                  <c:v>45246</c:v>
                </c:pt>
                <c:pt idx="2239">
                  <c:v>45247</c:v>
                </c:pt>
                <c:pt idx="2240">
                  <c:v>45250</c:v>
                </c:pt>
                <c:pt idx="2241">
                  <c:v>45251</c:v>
                </c:pt>
                <c:pt idx="2242">
                  <c:v>45252</c:v>
                </c:pt>
                <c:pt idx="2243">
                  <c:v>45254</c:v>
                </c:pt>
                <c:pt idx="2244">
                  <c:v>45257</c:v>
                </c:pt>
                <c:pt idx="2245">
                  <c:v>45258</c:v>
                </c:pt>
                <c:pt idx="2246">
                  <c:v>45259</c:v>
                </c:pt>
                <c:pt idx="2247">
                  <c:v>45260</c:v>
                </c:pt>
                <c:pt idx="2248">
                  <c:v>45261</c:v>
                </c:pt>
                <c:pt idx="2249">
                  <c:v>45264</c:v>
                </c:pt>
                <c:pt idx="2250">
                  <c:v>45265</c:v>
                </c:pt>
                <c:pt idx="2251">
                  <c:v>45266</c:v>
                </c:pt>
                <c:pt idx="2252">
                  <c:v>45267</c:v>
                </c:pt>
                <c:pt idx="2253">
                  <c:v>45268</c:v>
                </c:pt>
                <c:pt idx="2254">
                  <c:v>45271</c:v>
                </c:pt>
                <c:pt idx="2255">
                  <c:v>45272</c:v>
                </c:pt>
                <c:pt idx="2256">
                  <c:v>45273</c:v>
                </c:pt>
                <c:pt idx="2257">
                  <c:v>45274</c:v>
                </c:pt>
                <c:pt idx="2258">
                  <c:v>45275</c:v>
                </c:pt>
                <c:pt idx="2259">
                  <c:v>45278</c:v>
                </c:pt>
                <c:pt idx="2260">
                  <c:v>45279</c:v>
                </c:pt>
                <c:pt idx="2261">
                  <c:v>45280</c:v>
                </c:pt>
                <c:pt idx="2262">
                  <c:v>45281</c:v>
                </c:pt>
                <c:pt idx="2263">
                  <c:v>45282</c:v>
                </c:pt>
                <c:pt idx="2264">
                  <c:v>45286</c:v>
                </c:pt>
                <c:pt idx="2265">
                  <c:v>45287</c:v>
                </c:pt>
                <c:pt idx="2266">
                  <c:v>45288</c:v>
                </c:pt>
                <c:pt idx="2267">
                  <c:v>45289</c:v>
                </c:pt>
                <c:pt idx="2268">
                  <c:v>45293</c:v>
                </c:pt>
                <c:pt idx="2269">
                  <c:v>45294</c:v>
                </c:pt>
                <c:pt idx="2270">
                  <c:v>45295</c:v>
                </c:pt>
                <c:pt idx="2271">
                  <c:v>45296</c:v>
                </c:pt>
                <c:pt idx="2272">
                  <c:v>45299</c:v>
                </c:pt>
                <c:pt idx="2273">
                  <c:v>45300</c:v>
                </c:pt>
                <c:pt idx="2274">
                  <c:v>45301</c:v>
                </c:pt>
                <c:pt idx="2275">
                  <c:v>45302</c:v>
                </c:pt>
                <c:pt idx="2276">
                  <c:v>45303</c:v>
                </c:pt>
                <c:pt idx="2277">
                  <c:v>45307</c:v>
                </c:pt>
                <c:pt idx="2278">
                  <c:v>45308</c:v>
                </c:pt>
                <c:pt idx="2279">
                  <c:v>45309</c:v>
                </c:pt>
                <c:pt idx="2280">
                  <c:v>45310</c:v>
                </c:pt>
                <c:pt idx="2281">
                  <c:v>45313</c:v>
                </c:pt>
                <c:pt idx="2282">
                  <c:v>45314</c:v>
                </c:pt>
                <c:pt idx="2283">
                  <c:v>45315</c:v>
                </c:pt>
                <c:pt idx="2284">
                  <c:v>45316</c:v>
                </c:pt>
                <c:pt idx="2285">
                  <c:v>45317</c:v>
                </c:pt>
                <c:pt idx="2286">
                  <c:v>45320</c:v>
                </c:pt>
                <c:pt idx="2287">
                  <c:v>45321</c:v>
                </c:pt>
                <c:pt idx="2288">
                  <c:v>45322</c:v>
                </c:pt>
                <c:pt idx="2289">
                  <c:v>45323</c:v>
                </c:pt>
                <c:pt idx="2290">
                  <c:v>45324</c:v>
                </c:pt>
                <c:pt idx="2291">
                  <c:v>45327</c:v>
                </c:pt>
                <c:pt idx="2292">
                  <c:v>45328</c:v>
                </c:pt>
                <c:pt idx="2293">
                  <c:v>45329</c:v>
                </c:pt>
                <c:pt idx="2294">
                  <c:v>45330</c:v>
                </c:pt>
                <c:pt idx="2295">
                  <c:v>45331</c:v>
                </c:pt>
                <c:pt idx="2296">
                  <c:v>45334</c:v>
                </c:pt>
                <c:pt idx="2297">
                  <c:v>45335</c:v>
                </c:pt>
                <c:pt idx="2298">
                  <c:v>45336</c:v>
                </c:pt>
                <c:pt idx="2299">
                  <c:v>45337</c:v>
                </c:pt>
                <c:pt idx="2300">
                  <c:v>45338</c:v>
                </c:pt>
                <c:pt idx="2301">
                  <c:v>45342</c:v>
                </c:pt>
                <c:pt idx="2302">
                  <c:v>45343</c:v>
                </c:pt>
                <c:pt idx="2303">
                  <c:v>45344</c:v>
                </c:pt>
                <c:pt idx="2304">
                  <c:v>45345</c:v>
                </c:pt>
                <c:pt idx="2305">
                  <c:v>45348</c:v>
                </c:pt>
                <c:pt idx="2306">
                  <c:v>45349</c:v>
                </c:pt>
                <c:pt idx="2307">
                  <c:v>45350</c:v>
                </c:pt>
                <c:pt idx="2308">
                  <c:v>45351</c:v>
                </c:pt>
                <c:pt idx="2309">
                  <c:v>45352</c:v>
                </c:pt>
                <c:pt idx="2310">
                  <c:v>45355</c:v>
                </c:pt>
                <c:pt idx="2311">
                  <c:v>45356</c:v>
                </c:pt>
                <c:pt idx="2312">
                  <c:v>45357</c:v>
                </c:pt>
                <c:pt idx="2313">
                  <c:v>45358</c:v>
                </c:pt>
                <c:pt idx="2314">
                  <c:v>45359</c:v>
                </c:pt>
                <c:pt idx="2315">
                  <c:v>45362</c:v>
                </c:pt>
                <c:pt idx="2316">
                  <c:v>45363</c:v>
                </c:pt>
                <c:pt idx="2317">
                  <c:v>45364</c:v>
                </c:pt>
                <c:pt idx="2318">
                  <c:v>45365</c:v>
                </c:pt>
                <c:pt idx="2319">
                  <c:v>45366</c:v>
                </c:pt>
                <c:pt idx="2320">
                  <c:v>45369</c:v>
                </c:pt>
                <c:pt idx="2321">
                  <c:v>45370</c:v>
                </c:pt>
                <c:pt idx="2322">
                  <c:v>45371</c:v>
                </c:pt>
                <c:pt idx="2323">
                  <c:v>45372</c:v>
                </c:pt>
                <c:pt idx="2324">
                  <c:v>45373</c:v>
                </c:pt>
                <c:pt idx="2325">
                  <c:v>45376</c:v>
                </c:pt>
                <c:pt idx="2326">
                  <c:v>45377</c:v>
                </c:pt>
                <c:pt idx="2327">
                  <c:v>45378</c:v>
                </c:pt>
                <c:pt idx="2328">
                  <c:v>45379</c:v>
                </c:pt>
                <c:pt idx="2329">
                  <c:v>45383</c:v>
                </c:pt>
                <c:pt idx="2330">
                  <c:v>45384</c:v>
                </c:pt>
                <c:pt idx="2331">
                  <c:v>45385</c:v>
                </c:pt>
                <c:pt idx="2332">
                  <c:v>45386</c:v>
                </c:pt>
                <c:pt idx="2333">
                  <c:v>45387</c:v>
                </c:pt>
                <c:pt idx="2334">
                  <c:v>45390</c:v>
                </c:pt>
                <c:pt idx="2335">
                  <c:v>45391</c:v>
                </c:pt>
                <c:pt idx="2336">
                  <c:v>45392</c:v>
                </c:pt>
                <c:pt idx="2337">
                  <c:v>45393</c:v>
                </c:pt>
                <c:pt idx="2338">
                  <c:v>45394</c:v>
                </c:pt>
                <c:pt idx="2339">
                  <c:v>45397</c:v>
                </c:pt>
                <c:pt idx="2340">
                  <c:v>45398</c:v>
                </c:pt>
                <c:pt idx="2341">
                  <c:v>45399</c:v>
                </c:pt>
                <c:pt idx="2342">
                  <c:v>45400</c:v>
                </c:pt>
                <c:pt idx="2343">
                  <c:v>45401</c:v>
                </c:pt>
                <c:pt idx="2344">
                  <c:v>45404</c:v>
                </c:pt>
                <c:pt idx="2345">
                  <c:v>45405</c:v>
                </c:pt>
                <c:pt idx="2346">
                  <c:v>45406</c:v>
                </c:pt>
                <c:pt idx="2347">
                  <c:v>45407</c:v>
                </c:pt>
                <c:pt idx="2348">
                  <c:v>45408</c:v>
                </c:pt>
                <c:pt idx="2349">
                  <c:v>45411</c:v>
                </c:pt>
                <c:pt idx="2350">
                  <c:v>45412</c:v>
                </c:pt>
                <c:pt idx="2351">
                  <c:v>45413</c:v>
                </c:pt>
                <c:pt idx="2352">
                  <c:v>45414</c:v>
                </c:pt>
                <c:pt idx="2353">
                  <c:v>45415</c:v>
                </c:pt>
                <c:pt idx="2354">
                  <c:v>45418</c:v>
                </c:pt>
                <c:pt idx="2355">
                  <c:v>45419</c:v>
                </c:pt>
                <c:pt idx="2356">
                  <c:v>45420</c:v>
                </c:pt>
                <c:pt idx="2357">
                  <c:v>45421</c:v>
                </c:pt>
                <c:pt idx="2358">
                  <c:v>45422</c:v>
                </c:pt>
                <c:pt idx="2359">
                  <c:v>45425</c:v>
                </c:pt>
                <c:pt idx="2360">
                  <c:v>45426</c:v>
                </c:pt>
                <c:pt idx="2361">
                  <c:v>45427</c:v>
                </c:pt>
                <c:pt idx="2362">
                  <c:v>45428</c:v>
                </c:pt>
                <c:pt idx="2363">
                  <c:v>45429</c:v>
                </c:pt>
                <c:pt idx="2364">
                  <c:v>45432</c:v>
                </c:pt>
                <c:pt idx="2365">
                  <c:v>45433</c:v>
                </c:pt>
                <c:pt idx="2366">
                  <c:v>45434</c:v>
                </c:pt>
                <c:pt idx="2367">
                  <c:v>45435</c:v>
                </c:pt>
                <c:pt idx="2368">
                  <c:v>45436</c:v>
                </c:pt>
                <c:pt idx="2369">
                  <c:v>45440</c:v>
                </c:pt>
                <c:pt idx="2370">
                  <c:v>45441</c:v>
                </c:pt>
                <c:pt idx="2371">
                  <c:v>45442</c:v>
                </c:pt>
                <c:pt idx="2372">
                  <c:v>45443</c:v>
                </c:pt>
                <c:pt idx="2373">
                  <c:v>45446</c:v>
                </c:pt>
                <c:pt idx="2374">
                  <c:v>45447</c:v>
                </c:pt>
                <c:pt idx="2375">
                  <c:v>45448</c:v>
                </c:pt>
                <c:pt idx="2376">
                  <c:v>45449</c:v>
                </c:pt>
                <c:pt idx="2377">
                  <c:v>45450</c:v>
                </c:pt>
                <c:pt idx="2378">
                  <c:v>45453</c:v>
                </c:pt>
                <c:pt idx="2379">
                  <c:v>45454</c:v>
                </c:pt>
                <c:pt idx="2380">
                  <c:v>45455</c:v>
                </c:pt>
                <c:pt idx="2381">
                  <c:v>45456</c:v>
                </c:pt>
                <c:pt idx="2382">
                  <c:v>45457</c:v>
                </c:pt>
                <c:pt idx="2383">
                  <c:v>45460</c:v>
                </c:pt>
                <c:pt idx="2384">
                  <c:v>45461</c:v>
                </c:pt>
                <c:pt idx="2385">
                  <c:v>45463</c:v>
                </c:pt>
                <c:pt idx="2386">
                  <c:v>45464</c:v>
                </c:pt>
                <c:pt idx="2387">
                  <c:v>45467</c:v>
                </c:pt>
                <c:pt idx="2388">
                  <c:v>45468</c:v>
                </c:pt>
                <c:pt idx="2389">
                  <c:v>45469</c:v>
                </c:pt>
                <c:pt idx="2390">
                  <c:v>45470</c:v>
                </c:pt>
                <c:pt idx="2391">
                  <c:v>45471</c:v>
                </c:pt>
                <c:pt idx="2392">
                  <c:v>45474</c:v>
                </c:pt>
                <c:pt idx="2393">
                  <c:v>45475</c:v>
                </c:pt>
                <c:pt idx="2394">
                  <c:v>45476</c:v>
                </c:pt>
                <c:pt idx="2395">
                  <c:v>45478</c:v>
                </c:pt>
                <c:pt idx="2396">
                  <c:v>45481</c:v>
                </c:pt>
                <c:pt idx="2397">
                  <c:v>45482</c:v>
                </c:pt>
                <c:pt idx="2398">
                  <c:v>45483</c:v>
                </c:pt>
                <c:pt idx="2399">
                  <c:v>45484</c:v>
                </c:pt>
                <c:pt idx="2400">
                  <c:v>45485</c:v>
                </c:pt>
                <c:pt idx="2401">
                  <c:v>45488</c:v>
                </c:pt>
                <c:pt idx="2402">
                  <c:v>45489</c:v>
                </c:pt>
                <c:pt idx="2403">
                  <c:v>45490</c:v>
                </c:pt>
                <c:pt idx="2404">
                  <c:v>45491</c:v>
                </c:pt>
                <c:pt idx="2405">
                  <c:v>45492</c:v>
                </c:pt>
                <c:pt idx="2406">
                  <c:v>45495</c:v>
                </c:pt>
                <c:pt idx="2407">
                  <c:v>45496</c:v>
                </c:pt>
                <c:pt idx="2408">
                  <c:v>45497</c:v>
                </c:pt>
                <c:pt idx="2409">
                  <c:v>45498</c:v>
                </c:pt>
                <c:pt idx="2410">
                  <c:v>45499</c:v>
                </c:pt>
                <c:pt idx="2411">
                  <c:v>45502</c:v>
                </c:pt>
                <c:pt idx="2412">
                  <c:v>45503</c:v>
                </c:pt>
                <c:pt idx="2413">
                  <c:v>45504</c:v>
                </c:pt>
                <c:pt idx="2414">
                  <c:v>45505</c:v>
                </c:pt>
                <c:pt idx="2415">
                  <c:v>45506</c:v>
                </c:pt>
                <c:pt idx="2416">
                  <c:v>45509</c:v>
                </c:pt>
                <c:pt idx="2417">
                  <c:v>45510</c:v>
                </c:pt>
                <c:pt idx="2418">
                  <c:v>45511</c:v>
                </c:pt>
                <c:pt idx="2419">
                  <c:v>45512</c:v>
                </c:pt>
                <c:pt idx="2420">
                  <c:v>45513</c:v>
                </c:pt>
                <c:pt idx="2421">
                  <c:v>45516</c:v>
                </c:pt>
                <c:pt idx="2422">
                  <c:v>45517</c:v>
                </c:pt>
                <c:pt idx="2423">
                  <c:v>45518</c:v>
                </c:pt>
                <c:pt idx="2424">
                  <c:v>45519</c:v>
                </c:pt>
                <c:pt idx="2425">
                  <c:v>45520</c:v>
                </c:pt>
                <c:pt idx="2426">
                  <c:v>45523</c:v>
                </c:pt>
                <c:pt idx="2427">
                  <c:v>45524</c:v>
                </c:pt>
                <c:pt idx="2428">
                  <c:v>45525</c:v>
                </c:pt>
                <c:pt idx="2429">
                  <c:v>45526</c:v>
                </c:pt>
                <c:pt idx="2430">
                  <c:v>45527</c:v>
                </c:pt>
                <c:pt idx="2431">
                  <c:v>45530</c:v>
                </c:pt>
                <c:pt idx="2432">
                  <c:v>45531</c:v>
                </c:pt>
                <c:pt idx="2433">
                  <c:v>45532</c:v>
                </c:pt>
                <c:pt idx="2434">
                  <c:v>45533</c:v>
                </c:pt>
                <c:pt idx="2435">
                  <c:v>45534</c:v>
                </c:pt>
                <c:pt idx="2436">
                  <c:v>45538</c:v>
                </c:pt>
                <c:pt idx="2437">
                  <c:v>45539</c:v>
                </c:pt>
                <c:pt idx="2438">
                  <c:v>45540</c:v>
                </c:pt>
                <c:pt idx="2439">
                  <c:v>45541</c:v>
                </c:pt>
                <c:pt idx="2440">
                  <c:v>45544</c:v>
                </c:pt>
                <c:pt idx="2441">
                  <c:v>45545</c:v>
                </c:pt>
                <c:pt idx="2442">
                  <c:v>45546</c:v>
                </c:pt>
                <c:pt idx="2443">
                  <c:v>45547</c:v>
                </c:pt>
                <c:pt idx="2444">
                  <c:v>45548</c:v>
                </c:pt>
                <c:pt idx="2445">
                  <c:v>45551</c:v>
                </c:pt>
                <c:pt idx="2446">
                  <c:v>45552</c:v>
                </c:pt>
                <c:pt idx="2447">
                  <c:v>45553</c:v>
                </c:pt>
                <c:pt idx="2448">
                  <c:v>45554</c:v>
                </c:pt>
                <c:pt idx="2449">
                  <c:v>45555</c:v>
                </c:pt>
                <c:pt idx="2450">
                  <c:v>45558</c:v>
                </c:pt>
                <c:pt idx="2451">
                  <c:v>45559</c:v>
                </c:pt>
                <c:pt idx="2452">
                  <c:v>45560</c:v>
                </c:pt>
                <c:pt idx="2453">
                  <c:v>45561</c:v>
                </c:pt>
                <c:pt idx="2454">
                  <c:v>45562</c:v>
                </c:pt>
                <c:pt idx="2455">
                  <c:v>45565</c:v>
                </c:pt>
                <c:pt idx="2456">
                  <c:v>45566</c:v>
                </c:pt>
                <c:pt idx="2457">
                  <c:v>45567</c:v>
                </c:pt>
                <c:pt idx="2458">
                  <c:v>45568</c:v>
                </c:pt>
                <c:pt idx="2459">
                  <c:v>45569</c:v>
                </c:pt>
                <c:pt idx="2460">
                  <c:v>45572</c:v>
                </c:pt>
                <c:pt idx="2461">
                  <c:v>45573</c:v>
                </c:pt>
                <c:pt idx="2462">
                  <c:v>45574</c:v>
                </c:pt>
                <c:pt idx="2463">
                  <c:v>45575</c:v>
                </c:pt>
                <c:pt idx="2464">
                  <c:v>45576</c:v>
                </c:pt>
                <c:pt idx="2465">
                  <c:v>45579</c:v>
                </c:pt>
                <c:pt idx="2466">
                  <c:v>45580</c:v>
                </c:pt>
                <c:pt idx="2467">
                  <c:v>45581</c:v>
                </c:pt>
                <c:pt idx="2468">
                  <c:v>45582</c:v>
                </c:pt>
                <c:pt idx="2469">
                  <c:v>45583</c:v>
                </c:pt>
                <c:pt idx="2470">
                  <c:v>45586</c:v>
                </c:pt>
                <c:pt idx="2471">
                  <c:v>45587</c:v>
                </c:pt>
                <c:pt idx="2472">
                  <c:v>45588</c:v>
                </c:pt>
                <c:pt idx="2473">
                  <c:v>45589</c:v>
                </c:pt>
                <c:pt idx="2474">
                  <c:v>45590</c:v>
                </c:pt>
                <c:pt idx="2475">
                  <c:v>45593</c:v>
                </c:pt>
                <c:pt idx="2476">
                  <c:v>45594</c:v>
                </c:pt>
                <c:pt idx="2477">
                  <c:v>45595</c:v>
                </c:pt>
                <c:pt idx="2478">
                  <c:v>45596</c:v>
                </c:pt>
                <c:pt idx="2479">
                  <c:v>45597</c:v>
                </c:pt>
                <c:pt idx="2480">
                  <c:v>45600</c:v>
                </c:pt>
                <c:pt idx="2481">
                  <c:v>45601</c:v>
                </c:pt>
                <c:pt idx="2482">
                  <c:v>45602</c:v>
                </c:pt>
                <c:pt idx="2483">
                  <c:v>45603</c:v>
                </c:pt>
                <c:pt idx="2484">
                  <c:v>45604</c:v>
                </c:pt>
                <c:pt idx="2485">
                  <c:v>45607</c:v>
                </c:pt>
                <c:pt idx="2486">
                  <c:v>45608</c:v>
                </c:pt>
                <c:pt idx="2487">
                  <c:v>45609</c:v>
                </c:pt>
                <c:pt idx="2488">
                  <c:v>45610</c:v>
                </c:pt>
                <c:pt idx="2489">
                  <c:v>45611</c:v>
                </c:pt>
                <c:pt idx="2490">
                  <c:v>45614</c:v>
                </c:pt>
                <c:pt idx="2491">
                  <c:v>45615</c:v>
                </c:pt>
                <c:pt idx="2492">
                  <c:v>45616</c:v>
                </c:pt>
                <c:pt idx="2493">
                  <c:v>45617</c:v>
                </c:pt>
                <c:pt idx="2494">
                  <c:v>45618</c:v>
                </c:pt>
                <c:pt idx="2495">
                  <c:v>45621</c:v>
                </c:pt>
                <c:pt idx="2496">
                  <c:v>45622</c:v>
                </c:pt>
                <c:pt idx="2497">
                  <c:v>45623</c:v>
                </c:pt>
                <c:pt idx="2498">
                  <c:v>45625</c:v>
                </c:pt>
                <c:pt idx="2499">
                  <c:v>45628</c:v>
                </c:pt>
                <c:pt idx="2500">
                  <c:v>45629</c:v>
                </c:pt>
                <c:pt idx="2501">
                  <c:v>45630</c:v>
                </c:pt>
                <c:pt idx="2502">
                  <c:v>45631</c:v>
                </c:pt>
                <c:pt idx="2503">
                  <c:v>45632</c:v>
                </c:pt>
                <c:pt idx="2504">
                  <c:v>45635</c:v>
                </c:pt>
                <c:pt idx="2505">
                  <c:v>45636</c:v>
                </c:pt>
                <c:pt idx="2506">
                  <c:v>45637</c:v>
                </c:pt>
                <c:pt idx="2507">
                  <c:v>45638</c:v>
                </c:pt>
                <c:pt idx="2508">
                  <c:v>45639</c:v>
                </c:pt>
                <c:pt idx="2509">
                  <c:v>45642</c:v>
                </c:pt>
                <c:pt idx="2510">
                  <c:v>45643</c:v>
                </c:pt>
                <c:pt idx="2511">
                  <c:v>45644</c:v>
                </c:pt>
                <c:pt idx="2512">
                  <c:v>45645</c:v>
                </c:pt>
                <c:pt idx="2513">
                  <c:v>45646</c:v>
                </c:pt>
                <c:pt idx="2514">
                  <c:v>45649</c:v>
                </c:pt>
                <c:pt idx="2515">
                  <c:v>45650</c:v>
                </c:pt>
                <c:pt idx="2516">
                  <c:v>45652</c:v>
                </c:pt>
                <c:pt idx="2517">
                  <c:v>45653</c:v>
                </c:pt>
                <c:pt idx="2518">
                  <c:v>45656</c:v>
                </c:pt>
                <c:pt idx="2519">
                  <c:v>45657</c:v>
                </c:pt>
                <c:pt idx="2520">
                  <c:v>45659</c:v>
                </c:pt>
                <c:pt idx="2521">
                  <c:v>45660</c:v>
                </c:pt>
                <c:pt idx="2522">
                  <c:v>45663</c:v>
                </c:pt>
                <c:pt idx="2523">
                  <c:v>45664</c:v>
                </c:pt>
                <c:pt idx="2524">
                  <c:v>45665</c:v>
                </c:pt>
                <c:pt idx="2525">
                  <c:v>45666</c:v>
                </c:pt>
                <c:pt idx="2526">
                  <c:v>45667</c:v>
                </c:pt>
                <c:pt idx="2527">
                  <c:v>45670</c:v>
                </c:pt>
                <c:pt idx="2528">
                  <c:v>45671</c:v>
                </c:pt>
                <c:pt idx="2529">
                  <c:v>45672</c:v>
                </c:pt>
                <c:pt idx="2530">
                  <c:v>45673</c:v>
                </c:pt>
                <c:pt idx="2531">
                  <c:v>45674</c:v>
                </c:pt>
                <c:pt idx="2532">
                  <c:v>45678</c:v>
                </c:pt>
                <c:pt idx="2533">
                  <c:v>45679</c:v>
                </c:pt>
                <c:pt idx="2534">
                  <c:v>45680</c:v>
                </c:pt>
                <c:pt idx="2535">
                  <c:v>45681</c:v>
                </c:pt>
                <c:pt idx="2536">
                  <c:v>45684</c:v>
                </c:pt>
                <c:pt idx="2537">
                  <c:v>45685</c:v>
                </c:pt>
                <c:pt idx="2538">
                  <c:v>45686</c:v>
                </c:pt>
                <c:pt idx="2539">
                  <c:v>45687</c:v>
                </c:pt>
                <c:pt idx="2540">
                  <c:v>45688</c:v>
                </c:pt>
                <c:pt idx="2541">
                  <c:v>45691</c:v>
                </c:pt>
                <c:pt idx="2542">
                  <c:v>45692</c:v>
                </c:pt>
                <c:pt idx="2543">
                  <c:v>45693</c:v>
                </c:pt>
                <c:pt idx="2544">
                  <c:v>45694</c:v>
                </c:pt>
                <c:pt idx="2545">
                  <c:v>45695</c:v>
                </c:pt>
                <c:pt idx="2546">
                  <c:v>45698</c:v>
                </c:pt>
                <c:pt idx="2547">
                  <c:v>45699</c:v>
                </c:pt>
                <c:pt idx="2548">
                  <c:v>45700</c:v>
                </c:pt>
                <c:pt idx="2549">
                  <c:v>45701</c:v>
                </c:pt>
                <c:pt idx="2550">
                  <c:v>45702</c:v>
                </c:pt>
                <c:pt idx="2551">
                  <c:v>45706</c:v>
                </c:pt>
                <c:pt idx="2552">
                  <c:v>45707</c:v>
                </c:pt>
                <c:pt idx="2553">
                  <c:v>45708</c:v>
                </c:pt>
                <c:pt idx="2554">
                  <c:v>45709</c:v>
                </c:pt>
                <c:pt idx="2555">
                  <c:v>45712</c:v>
                </c:pt>
                <c:pt idx="2556">
                  <c:v>45713</c:v>
                </c:pt>
                <c:pt idx="2557">
                  <c:v>45714</c:v>
                </c:pt>
                <c:pt idx="2558">
                  <c:v>45715</c:v>
                </c:pt>
                <c:pt idx="2559">
                  <c:v>45716</c:v>
                </c:pt>
                <c:pt idx="2560">
                  <c:v>45719</c:v>
                </c:pt>
                <c:pt idx="2561">
                  <c:v>45720</c:v>
                </c:pt>
                <c:pt idx="2562">
                  <c:v>45721</c:v>
                </c:pt>
                <c:pt idx="2563">
                  <c:v>45722</c:v>
                </c:pt>
                <c:pt idx="2564">
                  <c:v>45723</c:v>
                </c:pt>
                <c:pt idx="2565">
                  <c:v>45726</c:v>
                </c:pt>
                <c:pt idx="2566">
                  <c:v>45727</c:v>
                </c:pt>
                <c:pt idx="2567">
                  <c:v>45728</c:v>
                </c:pt>
                <c:pt idx="2568">
                  <c:v>45729</c:v>
                </c:pt>
                <c:pt idx="2569">
                  <c:v>45730</c:v>
                </c:pt>
                <c:pt idx="2570">
                  <c:v>45733</c:v>
                </c:pt>
                <c:pt idx="2571">
                  <c:v>45734</c:v>
                </c:pt>
                <c:pt idx="2572">
                  <c:v>45735</c:v>
                </c:pt>
              </c:numCache>
            </c:numRef>
          </c:cat>
          <c:val>
            <c:numRef>
              <c:f>'pg6_FFR&amp;PolicyRisk'!$L$14:$L$2484</c:f>
            </c:numRef>
          </c:val>
          <c:smooth val="1"/>
          <c:extLst>
            <c:ext xmlns:c16="http://schemas.microsoft.com/office/drawing/2014/chart" uri="{C3380CC4-5D6E-409C-BE32-E72D297353CC}">
              <c16:uniqueId val="{00000001-BC52-40C7-86B5-5089F2FBA7FF}"/>
            </c:ext>
          </c:extLst>
        </c:ser>
        <c:ser>
          <c:idx val="1"/>
          <c:order val="1"/>
          <c:tx>
            <c:strRef>
              <c:f>'pg6_FFR&amp;PolicyRisk'!$K$13</c:f>
              <c:strCache>
                <c:ptCount val="1"/>
                <c:pt idx="0">
                  <c:v>Policy Rate</c:v>
                </c:pt>
              </c:strCache>
            </c:strRef>
          </c:tx>
          <c:spPr>
            <a:ln w="28575" cap="rnd">
              <a:solidFill>
                <a:srgbClr val="034B6B"/>
              </a:solidFill>
              <a:round/>
            </a:ln>
            <a:effectLst/>
          </c:spPr>
          <c:marker>
            <c:symbol val="none"/>
          </c:marker>
          <c:cat>
            <c:numRef>
              <c:f>'pg6_FFR&amp;PolicyRisk'!$J$14:$J$2586</c:f>
              <c:numCache>
                <c:formatCode>m/d/yyyy</c:formatCode>
                <c:ptCount val="2573"/>
                <c:pt idx="0">
                  <c:v>42006</c:v>
                </c:pt>
                <c:pt idx="1">
                  <c:v>42009</c:v>
                </c:pt>
                <c:pt idx="2">
                  <c:v>42010</c:v>
                </c:pt>
                <c:pt idx="3">
                  <c:v>42011</c:v>
                </c:pt>
                <c:pt idx="4">
                  <c:v>42012</c:v>
                </c:pt>
                <c:pt idx="5">
                  <c:v>42013</c:v>
                </c:pt>
                <c:pt idx="6">
                  <c:v>42016</c:v>
                </c:pt>
                <c:pt idx="7">
                  <c:v>42017</c:v>
                </c:pt>
                <c:pt idx="8">
                  <c:v>42018</c:v>
                </c:pt>
                <c:pt idx="9">
                  <c:v>42019</c:v>
                </c:pt>
                <c:pt idx="10">
                  <c:v>42020</c:v>
                </c:pt>
                <c:pt idx="11">
                  <c:v>42024</c:v>
                </c:pt>
                <c:pt idx="12">
                  <c:v>42025</c:v>
                </c:pt>
                <c:pt idx="13">
                  <c:v>42026</c:v>
                </c:pt>
                <c:pt idx="14">
                  <c:v>42027</c:v>
                </c:pt>
                <c:pt idx="15">
                  <c:v>42030</c:v>
                </c:pt>
                <c:pt idx="16">
                  <c:v>42031</c:v>
                </c:pt>
                <c:pt idx="17">
                  <c:v>42032</c:v>
                </c:pt>
                <c:pt idx="18">
                  <c:v>42033</c:v>
                </c:pt>
                <c:pt idx="19">
                  <c:v>42034</c:v>
                </c:pt>
                <c:pt idx="20">
                  <c:v>42037</c:v>
                </c:pt>
                <c:pt idx="21">
                  <c:v>42038</c:v>
                </c:pt>
                <c:pt idx="22">
                  <c:v>42039</c:v>
                </c:pt>
                <c:pt idx="23">
                  <c:v>42040</c:v>
                </c:pt>
                <c:pt idx="24">
                  <c:v>42041</c:v>
                </c:pt>
                <c:pt idx="25">
                  <c:v>42044</c:v>
                </c:pt>
                <c:pt idx="26">
                  <c:v>42045</c:v>
                </c:pt>
                <c:pt idx="27">
                  <c:v>42046</c:v>
                </c:pt>
                <c:pt idx="28">
                  <c:v>42047</c:v>
                </c:pt>
                <c:pt idx="29">
                  <c:v>42048</c:v>
                </c:pt>
                <c:pt idx="30">
                  <c:v>42052</c:v>
                </c:pt>
                <c:pt idx="31">
                  <c:v>42053</c:v>
                </c:pt>
                <c:pt idx="32">
                  <c:v>42054</c:v>
                </c:pt>
                <c:pt idx="33">
                  <c:v>42055</c:v>
                </c:pt>
                <c:pt idx="34">
                  <c:v>42058</c:v>
                </c:pt>
                <c:pt idx="35">
                  <c:v>42059</c:v>
                </c:pt>
                <c:pt idx="36">
                  <c:v>42060</c:v>
                </c:pt>
                <c:pt idx="37">
                  <c:v>42061</c:v>
                </c:pt>
                <c:pt idx="38">
                  <c:v>42062</c:v>
                </c:pt>
                <c:pt idx="39">
                  <c:v>42065</c:v>
                </c:pt>
                <c:pt idx="40">
                  <c:v>42066</c:v>
                </c:pt>
                <c:pt idx="41">
                  <c:v>42067</c:v>
                </c:pt>
                <c:pt idx="42">
                  <c:v>42068</c:v>
                </c:pt>
                <c:pt idx="43">
                  <c:v>42069</c:v>
                </c:pt>
                <c:pt idx="44">
                  <c:v>42072</c:v>
                </c:pt>
                <c:pt idx="45">
                  <c:v>42073</c:v>
                </c:pt>
                <c:pt idx="46">
                  <c:v>42074</c:v>
                </c:pt>
                <c:pt idx="47">
                  <c:v>42075</c:v>
                </c:pt>
                <c:pt idx="48">
                  <c:v>42076</c:v>
                </c:pt>
                <c:pt idx="49">
                  <c:v>42079</c:v>
                </c:pt>
                <c:pt idx="50">
                  <c:v>42080</c:v>
                </c:pt>
                <c:pt idx="51">
                  <c:v>42081</c:v>
                </c:pt>
                <c:pt idx="52">
                  <c:v>42082</c:v>
                </c:pt>
                <c:pt idx="53">
                  <c:v>42083</c:v>
                </c:pt>
                <c:pt idx="54">
                  <c:v>42086</c:v>
                </c:pt>
                <c:pt idx="55">
                  <c:v>42087</c:v>
                </c:pt>
                <c:pt idx="56">
                  <c:v>42088</c:v>
                </c:pt>
                <c:pt idx="57">
                  <c:v>42089</c:v>
                </c:pt>
                <c:pt idx="58">
                  <c:v>42090</c:v>
                </c:pt>
                <c:pt idx="59">
                  <c:v>42093</c:v>
                </c:pt>
                <c:pt idx="60">
                  <c:v>42094</c:v>
                </c:pt>
                <c:pt idx="61">
                  <c:v>42095</c:v>
                </c:pt>
                <c:pt idx="62">
                  <c:v>42096</c:v>
                </c:pt>
                <c:pt idx="63">
                  <c:v>42097</c:v>
                </c:pt>
                <c:pt idx="64">
                  <c:v>42100</c:v>
                </c:pt>
                <c:pt idx="65">
                  <c:v>42101</c:v>
                </c:pt>
                <c:pt idx="66">
                  <c:v>42102</c:v>
                </c:pt>
                <c:pt idx="67">
                  <c:v>42103</c:v>
                </c:pt>
                <c:pt idx="68">
                  <c:v>42104</c:v>
                </c:pt>
                <c:pt idx="69">
                  <c:v>42107</c:v>
                </c:pt>
                <c:pt idx="70">
                  <c:v>42108</c:v>
                </c:pt>
                <c:pt idx="71">
                  <c:v>42109</c:v>
                </c:pt>
                <c:pt idx="72">
                  <c:v>42110</c:v>
                </c:pt>
                <c:pt idx="73">
                  <c:v>42111</c:v>
                </c:pt>
                <c:pt idx="74">
                  <c:v>42114</c:v>
                </c:pt>
                <c:pt idx="75">
                  <c:v>42115</c:v>
                </c:pt>
                <c:pt idx="76">
                  <c:v>42116</c:v>
                </c:pt>
                <c:pt idx="77">
                  <c:v>42117</c:v>
                </c:pt>
                <c:pt idx="78">
                  <c:v>42118</c:v>
                </c:pt>
                <c:pt idx="79">
                  <c:v>42121</c:v>
                </c:pt>
                <c:pt idx="80">
                  <c:v>42122</c:v>
                </c:pt>
                <c:pt idx="81">
                  <c:v>42123</c:v>
                </c:pt>
                <c:pt idx="82">
                  <c:v>42124</c:v>
                </c:pt>
                <c:pt idx="83">
                  <c:v>42125</c:v>
                </c:pt>
                <c:pt idx="84">
                  <c:v>42128</c:v>
                </c:pt>
                <c:pt idx="85">
                  <c:v>42129</c:v>
                </c:pt>
                <c:pt idx="86">
                  <c:v>42130</c:v>
                </c:pt>
                <c:pt idx="87">
                  <c:v>42131</c:v>
                </c:pt>
                <c:pt idx="88">
                  <c:v>42132</c:v>
                </c:pt>
                <c:pt idx="89">
                  <c:v>42135</c:v>
                </c:pt>
                <c:pt idx="90">
                  <c:v>42136</c:v>
                </c:pt>
                <c:pt idx="91">
                  <c:v>42137</c:v>
                </c:pt>
                <c:pt idx="92">
                  <c:v>42138</c:v>
                </c:pt>
                <c:pt idx="93">
                  <c:v>42139</c:v>
                </c:pt>
                <c:pt idx="94">
                  <c:v>42142</c:v>
                </c:pt>
                <c:pt idx="95">
                  <c:v>42143</c:v>
                </c:pt>
                <c:pt idx="96">
                  <c:v>42144</c:v>
                </c:pt>
                <c:pt idx="97">
                  <c:v>42145</c:v>
                </c:pt>
                <c:pt idx="98">
                  <c:v>42146</c:v>
                </c:pt>
                <c:pt idx="99">
                  <c:v>42150</c:v>
                </c:pt>
                <c:pt idx="100">
                  <c:v>42151</c:v>
                </c:pt>
                <c:pt idx="101">
                  <c:v>42152</c:v>
                </c:pt>
                <c:pt idx="102">
                  <c:v>42153</c:v>
                </c:pt>
                <c:pt idx="103">
                  <c:v>42156</c:v>
                </c:pt>
                <c:pt idx="104">
                  <c:v>42157</c:v>
                </c:pt>
                <c:pt idx="105">
                  <c:v>42158</c:v>
                </c:pt>
                <c:pt idx="106">
                  <c:v>42159</c:v>
                </c:pt>
                <c:pt idx="107">
                  <c:v>42160</c:v>
                </c:pt>
                <c:pt idx="108">
                  <c:v>42163</c:v>
                </c:pt>
                <c:pt idx="109">
                  <c:v>42164</c:v>
                </c:pt>
                <c:pt idx="110">
                  <c:v>42165</c:v>
                </c:pt>
                <c:pt idx="111">
                  <c:v>42166</c:v>
                </c:pt>
                <c:pt idx="112">
                  <c:v>42167</c:v>
                </c:pt>
                <c:pt idx="113">
                  <c:v>42170</c:v>
                </c:pt>
                <c:pt idx="114">
                  <c:v>42171</c:v>
                </c:pt>
                <c:pt idx="115">
                  <c:v>42172</c:v>
                </c:pt>
                <c:pt idx="116">
                  <c:v>42173</c:v>
                </c:pt>
                <c:pt idx="117">
                  <c:v>42174</c:v>
                </c:pt>
                <c:pt idx="118">
                  <c:v>42177</c:v>
                </c:pt>
                <c:pt idx="119">
                  <c:v>42178</c:v>
                </c:pt>
                <c:pt idx="120">
                  <c:v>42179</c:v>
                </c:pt>
                <c:pt idx="121">
                  <c:v>42180</c:v>
                </c:pt>
                <c:pt idx="122">
                  <c:v>42181</c:v>
                </c:pt>
                <c:pt idx="123">
                  <c:v>42184</c:v>
                </c:pt>
                <c:pt idx="124">
                  <c:v>42185</c:v>
                </c:pt>
                <c:pt idx="125">
                  <c:v>42186</c:v>
                </c:pt>
                <c:pt idx="126">
                  <c:v>42187</c:v>
                </c:pt>
                <c:pt idx="127">
                  <c:v>42191</c:v>
                </c:pt>
                <c:pt idx="128">
                  <c:v>42192</c:v>
                </c:pt>
                <c:pt idx="129">
                  <c:v>42193</c:v>
                </c:pt>
                <c:pt idx="130">
                  <c:v>42194</c:v>
                </c:pt>
                <c:pt idx="131">
                  <c:v>42195</c:v>
                </c:pt>
                <c:pt idx="132">
                  <c:v>42198</c:v>
                </c:pt>
                <c:pt idx="133">
                  <c:v>42199</c:v>
                </c:pt>
                <c:pt idx="134">
                  <c:v>42200</c:v>
                </c:pt>
                <c:pt idx="135">
                  <c:v>42201</c:v>
                </c:pt>
                <c:pt idx="136">
                  <c:v>42202</c:v>
                </c:pt>
                <c:pt idx="137">
                  <c:v>42205</c:v>
                </c:pt>
                <c:pt idx="138">
                  <c:v>42206</c:v>
                </c:pt>
                <c:pt idx="139">
                  <c:v>42207</c:v>
                </c:pt>
                <c:pt idx="140">
                  <c:v>42208</c:v>
                </c:pt>
                <c:pt idx="141">
                  <c:v>42209</c:v>
                </c:pt>
                <c:pt idx="142">
                  <c:v>42212</c:v>
                </c:pt>
                <c:pt idx="143">
                  <c:v>42213</c:v>
                </c:pt>
                <c:pt idx="144">
                  <c:v>42214</c:v>
                </c:pt>
                <c:pt idx="145">
                  <c:v>42215</c:v>
                </c:pt>
                <c:pt idx="146">
                  <c:v>42216</c:v>
                </c:pt>
                <c:pt idx="147">
                  <c:v>42219</c:v>
                </c:pt>
                <c:pt idx="148">
                  <c:v>42220</c:v>
                </c:pt>
                <c:pt idx="149">
                  <c:v>42221</c:v>
                </c:pt>
                <c:pt idx="150">
                  <c:v>42222</c:v>
                </c:pt>
                <c:pt idx="151">
                  <c:v>42223</c:v>
                </c:pt>
                <c:pt idx="152">
                  <c:v>42226</c:v>
                </c:pt>
                <c:pt idx="153">
                  <c:v>42227</c:v>
                </c:pt>
                <c:pt idx="154">
                  <c:v>42228</c:v>
                </c:pt>
                <c:pt idx="155">
                  <c:v>42229</c:v>
                </c:pt>
                <c:pt idx="156">
                  <c:v>42230</c:v>
                </c:pt>
                <c:pt idx="157">
                  <c:v>42233</c:v>
                </c:pt>
                <c:pt idx="158">
                  <c:v>42234</c:v>
                </c:pt>
                <c:pt idx="159">
                  <c:v>42235</c:v>
                </c:pt>
                <c:pt idx="160">
                  <c:v>42236</c:v>
                </c:pt>
                <c:pt idx="161">
                  <c:v>42237</c:v>
                </c:pt>
                <c:pt idx="162">
                  <c:v>42240</c:v>
                </c:pt>
                <c:pt idx="163">
                  <c:v>42241</c:v>
                </c:pt>
                <c:pt idx="164">
                  <c:v>42242</c:v>
                </c:pt>
                <c:pt idx="165">
                  <c:v>42243</c:v>
                </c:pt>
                <c:pt idx="166">
                  <c:v>42244</c:v>
                </c:pt>
                <c:pt idx="167">
                  <c:v>42247</c:v>
                </c:pt>
                <c:pt idx="168">
                  <c:v>42248</c:v>
                </c:pt>
                <c:pt idx="169">
                  <c:v>42249</c:v>
                </c:pt>
                <c:pt idx="170">
                  <c:v>42250</c:v>
                </c:pt>
                <c:pt idx="171">
                  <c:v>42251</c:v>
                </c:pt>
                <c:pt idx="172">
                  <c:v>42255</c:v>
                </c:pt>
                <c:pt idx="173">
                  <c:v>42256</c:v>
                </c:pt>
                <c:pt idx="174">
                  <c:v>42257</c:v>
                </c:pt>
                <c:pt idx="175">
                  <c:v>42258</c:v>
                </c:pt>
                <c:pt idx="176">
                  <c:v>42261</c:v>
                </c:pt>
                <c:pt idx="177">
                  <c:v>42262</c:v>
                </c:pt>
                <c:pt idx="178">
                  <c:v>42263</c:v>
                </c:pt>
                <c:pt idx="179">
                  <c:v>42264</c:v>
                </c:pt>
                <c:pt idx="180">
                  <c:v>42265</c:v>
                </c:pt>
                <c:pt idx="181">
                  <c:v>42268</c:v>
                </c:pt>
                <c:pt idx="182">
                  <c:v>42269</c:v>
                </c:pt>
                <c:pt idx="183">
                  <c:v>42270</c:v>
                </c:pt>
                <c:pt idx="184">
                  <c:v>42271</c:v>
                </c:pt>
                <c:pt idx="185">
                  <c:v>42272</c:v>
                </c:pt>
                <c:pt idx="186">
                  <c:v>42275</c:v>
                </c:pt>
                <c:pt idx="187">
                  <c:v>42276</c:v>
                </c:pt>
                <c:pt idx="188">
                  <c:v>42277</c:v>
                </c:pt>
                <c:pt idx="189">
                  <c:v>42278</c:v>
                </c:pt>
                <c:pt idx="190">
                  <c:v>42279</c:v>
                </c:pt>
                <c:pt idx="191">
                  <c:v>42282</c:v>
                </c:pt>
                <c:pt idx="192">
                  <c:v>42283</c:v>
                </c:pt>
                <c:pt idx="193">
                  <c:v>42284</c:v>
                </c:pt>
                <c:pt idx="194">
                  <c:v>42285</c:v>
                </c:pt>
                <c:pt idx="195">
                  <c:v>42286</c:v>
                </c:pt>
                <c:pt idx="196">
                  <c:v>42289</c:v>
                </c:pt>
                <c:pt idx="197">
                  <c:v>42290</c:v>
                </c:pt>
                <c:pt idx="198">
                  <c:v>42291</c:v>
                </c:pt>
                <c:pt idx="199">
                  <c:v>42292</c:v>
                </c:pt>
                <c:pt idx="200">
                  <c:v>42293</c:v>
                </c:pt>
                <c:pt idx="201">
                  <c:v>42296</c:v>
                </c:pt>
                <c:pt idx="202">
                  <c:v>42297</c:v>
                </c:pt>
                <c:pt idx="203">
                  <c:v>42298</c:v>
                </c:pt>
                <c:pt idx="204">
                  <c:v>42299</c:v>
                </c:pt>
                <c:pt idx="205">
                  <c:v>42300</c:v>
                </c:pt>
                <c:pt idx="206">
                  <c:v>42303</c:v>
                </c:pt>
                <c:pt idx="207">
                  <c:v>42304</c:v>
                </c:pt>
                <c:pt idx="208">
                  <c:v>42305</c:v>
                </c:pt>
                <c:pt idx="209">
                  <c:v>42306</c:v>
                </c:pt>
                <c:pt idx="210">
                  <c:v>42307</c:v>
                </c:pt>
                <c:pt idx="211">
                  <c:v>42310</c:v>
                </c:pt>
                <c:pt idx="212">
                  <c:v>42311</c:v>
                </c:pt>
                <c:pt idx="213">
                  <c:v>42312</c:v>
                </c:pt>
                <c:pt idx="214">
                  <c:v>42313</c:v>
                </c:pt>
                <c:pt idx="215">
                  <c:v>42314</c:v>
                </c:pt>
                <c:pt idx="216">
                  <c:v>42317</c:v>
                </c:pt>
                <c:pt idx="217">
                  <c:v>42318</c:v>
                </c:pt>
                <c:pt idx="218">
                  <c:v>42319</c:v>
                </c:pt>
                <c:pt idx="219">
                  <c:v>42320</c:v>
                </c:pt>
                <c:pt idx="220">
                  <c:v>42321</c:v>
                </c:pt>
                <c:pt idx="221">
                  <c:v>42324</c:v>
                </c:pt>
                <c:pt idx="222">
                  <c:v>42325</c:v>
                </c:pt>
                <c:pt idx="223">
                  <c:v>42326</c:v>
                </c:pt>
                <c:pt idx="224">
                  <c:v>42327</c:v>
                </c:pt>
                <c:pt idx="225">
                  <c:v>42328</c:v>
                </c:pt>
                <c:pt idx="226">
                  <c:v>42331</c:v>
                </c:pt>
                <c:pt idx="227">
                  <c:v>42332</c:v>
                </c:pt>
                <c:pt idx="228">
                  <c:v>42333</c:v>
                </c:pt>
                <c:pt idx="229">
                  <c:v>42335</c:v>
                </c:pt>
                <c:pt idx="230">
                  <c:v>42338</c:v>
                </c:pt>
                <c:pt idx="231">
                  <c:v>42339</c:v>
                </c:pt>
                <c:pt idx="232">
                  <c:v>42340</c:v>
                </c:pt>
                <c:pt idx="233">
                  <c:v>42341</c:v>
                </c:pt>
                <c:pt idx="234">
                  <c:v>42342</c:v>
                </c:pt>
                <c:pt idx="235">
                  <c:v>42345</c:v>
                </c:pt>
                <c:pt idx="236">
                  <c:v>42346</c:v>
                </c:pt>
                <c:pt idx="237">
                  <c:v>42347</c:v>
                </c:pt>
                <c:pt idx="238">
                  <c:v>42348</c:v>
                </c:pt>
                <c:pt idx="239">
                  <c:v>42349</c:v>
                </c:pt>
                <c:pt idx="240">
                  <c:v>42352</c:v>
                </c:pt>
                <c:pt idx="241">
                  <c:v>42353</c:v>
                </c:pt>
                <c:pt idx="242">
                  <c:v>42354</c:v>
                </c:pt>
                <c:pt idx="243">
                  <c:v>42355</c:v>
                </c:pt>
                <c:pt idx="244">
                  <c:v>42356</c:v>
                </c:pt>
                <c:pt idx="245">
                  <c:v>42359</c:v>
                </c:pt>
                <c:pt idx="246">
                  <c:v>42360</c:v>
                </c:pt>
                <c:pt idx="247">
                  <c:v>42361</c:v>
                </c:pt>
                <c:pt idx="248">
                  <c:v>42362</c:v>
                </c:pt>
                <c:pt idx="249">
                  <c:v>42366</c:v>
                </c:pt>
                <c:pt idx="250">
                  <c:v>42367</c:v>
                </c:pt>
                <c:pt idx="251">
                  <c:v>42368</c:v>
                </c:pt>
                <c:pt idx="252">
                  <c:v>42369</c:v>
                </c:pt>
                <c:pt idx="253">
                  <c:v>42373</c:v>
                </c:pt>
                <c:pt idx="254">
                  <c:v>42374</c:v>
                </c:pt>
                <c:pt idx="255">
                  <c:v>42375</c:v>
                </c:pt>
                <c:pt idx="256">
                  <c:v>42376</c:v>
                </c:pt>
                <c:pt idx="257">
                  <c:v>42377</c:v>
                </c:pt>
                <c:pt idx="258">
                  <c:v>42380</c:v>
                </c:pt>
                <c:pt idx="259">
                  <c:v>42381</c:v>
                </c:pt>
                <c:pt idx="260">
                  <c:v>42382</c:v>
                </c:pt>
                <c:pt idx="261">
                  <c:v>42383</c:v>
                </c:pt>
                <c:pt idx="262">
                  <c:v>42384</c:v>
                </c:pt>
                <c:pt idx="263">
                  <c:v>42388</c:v>
                </c:pt>
                <c:pt idx="264">
                  <c:v>42389</c:v>
                </c:pt>
                <c:pt idx="265">
                  <c:v>42390</c:v>
                </c:pt>
                <c:pt idx="266">
                  <c:v>42391</c:v>
                </c:pt>
                <c:pt idx="267">
                  <c:v>42394</c:v>
                </c:pt>
                <c:pt idx="268">
                  <c:v>42395</c:v>
                </c:pt>
                <c:pt idx="269">
                  <c:v>42396</c:v>
                </c:pt>
                <c:pt idx="270">
                  <c:v>42397</c:v>
                </c:pt>
                <c:pt idx="271">
                  <c:v>42398</c:v>
                </c:pt>
                <c:pt idx="272">
                  <c:v>42401</c:v>
                </c:pt>
                <c:pt idx="273">
                  <c:v>42402</c:v>
                </c:pt>
                <c:pt idx="274">
                  <c:v>42403</c:v>
                </c:pt>
                <c:pt idx="275">
                  <c:v>42404</c:v>
                </c:pt>
                <c:pt idx="276">
                  <c:v>42405</c:v>
                </c:pt>
                <c:pt idx="277">
                  <c:v>42408</c:v>
                </c:pt>
                <c:pt idx="278">
                  <c:v>42409</c:v>
                </c:pt>
                <c:pt idx="279">
                  <c:v>42410</c:v>
                </c:pt>
                <c:pt idx="280">
                  <c:v>42411</c:v>
                </c:pt>
                <c:pt idx="281">
                  <c:v>42412</c:v>
                </c:pt>
                <c:pt idx="282">
                  <c:v>42416</c:v>
                </c:pt>
                <c:pt idx="283">
                  <c:v>42417</c:v>
                </c:pt>
                <c:pt idx="284">
                  <c:v>42418</c:v>
                </c:pt>
                <c:pt idx="285">
                  <c:v>42419</c:v>
                </c:pt>
                <c:pt idx="286">
                  <c:v>42422</c:v>
                </c:pt>
                <c:pt idx="287">
                  <c:v>42423</c:v>
                </c:pt>
                <c:pt idx="288">
                  <c:v>42424</c:v>
                </c:pt>
                <c:pt idx="289">
                  <c:v>42425</c:v>
                </c:pt>
                <c:pt idx="290">
                  <c:v>42426</c:v>
                </c:pt>
                <c:pt idx="291">
                  <c:v>42429</c:v>
                </c:pt>
                <c:pt idx="292">
                  <c:v>42430</c:v>
                </c:pt>
                <c:pt idx="293">
                  <c:v>42431</c:v>
                </c:pt>
                <c:pt idx="294">
                  <c:v>42432</c:v>
                </c:pt>
                <c:pt idx="295">
                  <c:v>42433</c:v>
                </c:pt>
                <c:pt idx="296">
                  <c:v>42436</c:v>
                </c:pt>
                <c:pt idx="297">
                  <c:v>42437</c:v>
                </c:pt>
                <c:pt idx="298">
                  <c:v>42438</c:v>
                </c:pt>
                <c:pt idx="299">
                  <c:v>42439</c:v>
                </c:pt>
                <c:pt idx="300">
                  <c:v>42440</c:v>
                </c:pt>
                <c:pt idx="301">
                  <c:v>42443</c:v>
                </c:pt>
                <c:pt idx="302">
                  <c:v>42444</c:v>
                </c:pt>
                <c:pt idx="303">
                  <c:v>42445</c:v>
                </c:pt>
                <c:pt idx="304">
                  <c:v>42446</c:v>
                </c:pt>
                <c:pt idx="305">
                  <c:v>42447</c:v>
                </c:pt>
                <c:pt idx="306">
                  <c:v>42450</c:v>
                </c:pt>
                <c:pt idx="307">
                  <c:v>42451</c:v>
                </c:pt>
                <c:pt idx="308">
                  <c:v>42452</c:v>
                </c:pt>
                <c:pt idx="309">
                  <c:v>42453</c:v>
                </c:pt>
                <c:pt idx="310">
                  <c:v>42457</c:v>
                </c:pt>
                <c:pt idx="311">
                  <c:v>42458</c:v>
                </c:pt>
                <c:pt idx="312">
                  <c:v>42459</c:v>
                </c:pt>
                <c:pt idx="313">
                  <c:v>42460</c:v>
                </c:pt>
                <c:pt idx="314">
                  <c:v>42461</c:v>
                </c:pt>
                <c:pt idx="315">
                  <c:v>42464</c:v>
                </c:pt>
                <c:pt idx="316">
                  <c:v>42465</c:v>
                </c:pt>
                <c:pt idx="317">
                  <c:v>42466</c:v>
                </c:pt>
                <c:pt idx="318">
                  <c:v>42467</c:v>
                </c:pt>
                <c:pt idx="319">
                  <c:v>42468</c:v>
                </c:pt>
                <c:pt idx="320">
                  <c:v>42471</c:v>
                </c:pt>
                <c:pt idx="321">
                  <c:v>42472</c:v>
                </c:pt>
                <c:pt idx="322">
                  <c:v>42473</c:v>
                </c:pt>
                <c:pt idx="323">
                  <c:v>42474</c:v>
                </c:pt>
                <c:pt idx="324">
                  <c:v>42475</c:v>
                </c:pt>
                <c:pt idx="325">
                  <c:v>42478</c:v>
                </c:pt>
                <c:pt idx="326">
                  <c:v>42479</c:v>
                </c:pt>
                <c:pt idx="327">
                  <c:v>42480</c:v>
                </c:pt>
                <c:pt idx="328">
                  <c:v>42481</c:v>
                </c:pt>
                <c:pt idx="329">
                  <c:v>42482</c:v>
                </c:pt>
                <c:pt idx="330">
                  <c:v>42485</c:v>
                </c:pt>
                <c:pt idx="331">
                  <c:v>42486</c:v>
                </c:pt>
                <c:pt idx="332">
                  <c:v>42487</c:v>
                </c:pt>
                <c:pt idx="333">
                  <c:v>42488</c:v>
                </c:pt>
                <c:pt idx="334">
                  <c:v>42489</c:v>
                </c:pt>
                <c:pt idx="335">
                  <c:v>42492</c:v>
                </c:pt>
                <c:pt idx="336">
                  <c:v>42493</c:v>
                </c:pt>
                <c:pt idx="337">
                  <c:v>42494</c:v>
                </c:pt>
                <c:pt idx="338">
                  <c:v>42495</c:v>
                </c:pt>
                <c:pt idx="339">
                  <c:v>42496</c:v>
                </c:pt>
                <c:pt idx="340">
                  <c:v>42499</c:v>
                </c:pt>
                <c:pt idx="341">
                  <c:v>42500</c:v>
                </c:pt>
                <c:pt idx="342">
                  <c:v>42501</c:v>
                </c:pt>
                <c:pt idx="343">
                  <c:v>42502</c:v>
                </c:pt>
                <c:pt idx="344">
                  <c:v>42503</c:v>
                </c:pt>
                <c:pt idx="345">
                  <c:v>42506</c:v>
                </c:pt>
                <c:pt idx="346">
                  <c:v>42507</c:v>
                </c:pt>
                <c:pt idx="347">
                  <c:v>42508</c:v>
                </c:pt>
                <c:pt idx="348">
                  <c:v>42509</c:v>
                </c:pt>
                <c:pt idx="349">
                  <c:v>42510</c:v>
                </c:pt>
                <c:pt idx="350">
                  <c:v>42513</c:v>
                </c:pt>
                <c:pt idx="351">
                  <c:v>42514</c:v>
                </c:pt>
                <c:pt idx="352">
                  <c:v>42515</c:v>
                </c:pt>
                <c:pt idx="353">
                  <c:v>42516</c:v>
                </c:pt>
                <c:pt idx="354">
                  <c:v>42517</c:v>
                </c:pt>
                <c:pt idx="355">
                  <c:v>42521</c:v>
                </c:pt>
                <c:pt idx="356">
                  <c:v>42522</c:v>
                </c:pt>
                <c:pt idx="357">
                  <c:v>42523</c:v>
                </c:pt>
                <c:pt idx="358">
                  <c:v>42524</c:v>
                </c:pt>
                <c:pt idx="359">
                  <c:v>42527</c:v>
                </c:pt>
                <c:pt idx="360">
                  <c:v>42528</c:v>
                </c:pt>
                <c:pt idx="361">
                  <c:v>42529</c:v>
                </c:pt>
                <c:pt idx="362">
                  <c:v>42530</c:v>
                </c:pt>
                <c:pt idx="363">
                  <c:v>42531</c:v>
                </c:pt>
                <c:pt idx="364">
                  <c:v>42534</c:v>
                </c:pt>
                <c:pt idx="365">
                  <c:v>42535</c:v>
                </c:pt>
                <c:pt idx="366">
                  <c:v>42536</c:v>
                </c:pt>
                <c:pt idx="367">
                  <c:v>42537</c:v>
                </c:pt>
                <c:pt idx="368">
                  <c:v>42538</c:v>
                </c:pt>
                <c:pt idx="369">
                  <c:v>42541</c:v>
                </c:pt>
                <c:pt idx="370">
                  <c:v>42542</c:v>
                </c:pt>
                <c:pt idx="371">
                  <c:v>42543</c:v>
                </c:pt>
                <c:pt idx="372">
                  <c:v>42544</c:v>
                </c:pt>
                <c:pt idx="373">
                  <c:v>42545</c:v>
                </c:pt>
                <c:pt idx="374">
                  <c:v>42548</c:v>
                </c:pt>
                <c:pt idx="375">
                  <c:v>42549</c:v>
                </c:pt>
                <c:pt idx="376">
                  <c:v>42550</c:v>
                </c:pt>
                <c:pt idx="377">
                  <c:v>42551</c:v>
                </c:pt>
                <c:pt idx="378">
                  <c:v>42552</c:v>
                </c:pt>
                <c:pt idx="379">
                  <c:v>42556</c:v>
                </c:pt>
                <c:pt idx="380">
                  <c:v>42557</c:v>
                </c:pt>
                <c:pt idx="381">
                  <c:v>42558</c:v>
                </c:pt>
                <c:pt idx="382">
                  <c:v>42559</c:v>
                </c:pt>
                <c:pt idx="383">
                  <c:v>42562</c:v>
                </c:pt>
                <c:pt idx="384">
                  <c:v>42563</c:v>
                </c:pt>
                <c:pt idx="385">
                  <c:v>42564</c:v>
                </c:pt>
                <c:pt idx="386">
                  <c:v>42565</c:v>
                </c:pt>
                <c:pt idx="387">
                  <c:v>42566</c:v>
                </c:pt>
                <c:pt idx="388">
                  <c:v>42569</c:v>
                </c:pt>
                <c:pt idx="389">
                  <c:v>42570</c:v>
                </c:pt>
                <c:pt idx="390">
                  <c:v>42571</c:v>
                </c:pt>
                <c:pt idx="391">
                  <c:v>42572</c:v>
                </c:pt>
                <c:pt idx="392">
                  <c:v>42573</c:v>
                </c:pt>
                <c:pt idx="393">
                  <c:v>42576</c:v>
                </c:pt>
                <c:pt idx="394">
                  <c:v>42577</c:v>
                </c:pt>
                <c:pt idx="395">
                  <c:v>42578</c:v>
                </c:pt>
                <c:pt idx="396">
                  <c:v>42579</c:v>
                </c:pt>
                <c:pt idx="397">
                  <c:v>42580</c:v>
                </c:pt>
                <c:pt idx="398">
                  <c:v>42583</c:v>
                </c:pt>
                <c:pt idx="399">
                  <c:v>42584</c:v>
                </c:pt>
                <c:pt idx="400">
                  <c:v>42585</c:v>
                </c:pt>
                <c:pt idx="401">
                  <c:v>42586</c:v>
                </c:pt>
                <c:pt idx="402">
                  <c:v>42587</c:v>
                </c:pt>
                <c:pt idx="403">
                  <c:v>42590</c:v>
                </c:pt>
                <c:pt idx="404">
                  <c:v>42591</c:v>
                </c:pt>
                <c:pt idx="405">
                  <c:v>42592</c:v>
                </c:pt>
                <c:pt idx="406">
                  <c:v>42593</c:v>
                </c:pt>
                <c:pt idx="407">
                  <c:v>42594</c:v>
                </c:pt>
                <c:pt idx="408">
                  <c:v>42597</c:v>
                </c:pt>
                <c:pt idx="409">
                  <c:v>42598</c:v>
                </c:pt>
                <c:pt idx="410">
                  <c:v>42599</c:v>
                </c:pt>
                <c:pt idx="411">
                  <c:v>42600</c:v>
                </c:pt>
                <c:pt idx="412">
                  <c:v>42601</c:v>
                </c:pt>
                <c:pt idx="413">
                  <c:v>42604</c:v>
                </c:pt>
                <c:pt idx="414">
                  <c:v>42605</c:v>
                </c:pt>
                <c:pt idx="415">
                  <c:v>42606</c:v>
                </c:pt>
                <c:pt idx="416">
                  <c:v>42607</c:v>
                </c:pt>
                <c:pt idx="417">
                  <c:v>42608</c:v>
                </c:pt>
                <c:pt idx="418">
                  <c:v>42611</c:v>
                </c:pt>
                <c:pt idx="419">
                  <c:v>42612</c:v>
                </c:pt>
                <c:pt idx="420">
                  <c:v>42613</c:v>
                </c:pt>
                <c:pt idx="421">
                  <c:v>42614</c:v>
                </c:pt>
                <c:pt idx="422">
                  <c:v>42615</c:v>
                </c:pt>
                <c:pt idx="423">
                  <c:v>42619</c:v>
                </c:pt>
                <c:pt idx="424">
                  <c:v>42620</c:v>
                </c:pt>
                <c:pt idx="425">
                  <c:v>42621</c:v>
                </c:pt>
                <c:pt idx="426">
                  <c:v>42622</c:v>
                </c:pt>
                <c:pt idx="427">
                  <c:v>42625</c:v>
                </c:pt>
                <c:pt idx="428">
                  <c:v>42626</c:v>
                </c:pt>
                <c:pt idx="429">
                  <c:v>42627</c:v>
                </c:pt>
                <c:pt idx="430">
                  <c:v>42628</c:v>
                </c:pt>
                <c:pt idx="431">
                  <c:v>42629</c:v>
                </c:pt>
                <c:pt idx="432">
                  <c:v>42632</c:v>
                </c:pt>
                <c:pt idx="433">
                  <c:v>42633</c:v>
                </c:pt>
                <c:pt idx="434">
                  <c:v>42634</c:v>
                </c:pt>
                <c:pt idx="435">
                  <c:v>42635</c:v>
                </c:pt>
                <c:pt idx="436">
                  <c:v>42636</c:v>
                </c:pt>
                <c:pt idx="437">
                  <c:v>42639</c:v>
                </c:pt>
                <c:pt idx="438">
                  <c:v>42640</c:v>
                </c:pt>
                <c:pt idx="439">
                  <c:v>42641</c:v>
                </c:pt>
                <c:pt idx="440">
                  <c:v>42642</c:v>
                </c:pt>
                <c:pt idx="441">
                  <c:v>42643</c:v>
                </c:pt>
                <c:pt idx="442">
                  <c:v>42646</c:v>
                </c:pt>
                <c:pt idx="443">
                  <c:v>42647</c:v>
                </c:pt>
                <c:pt idx="444">
                  <c:v>42648</c:v>
                </c:pt>
                <c:pt idx="445">
                  <c:v>42649</c:v>
                </c:pt>
                <c:pt idx="446">
                  <c:v>42650</c:v>
                </c:pt>
                <c:pt idx="447">
                  <c:v>42653</c:v>
                </c:pt>
                <c:pt idx="448">
                  <c:v>42654</c:v>
                </c:pt>
                <c:pt idx="449">
                  <c:v>42655</c:v>
                </c:pt>
                <c:pt idx="450">
                  <c:v>42656</c:v>
                </c:pt>
                <c:pt idx="451">
                  <c:v>42657</c:v>
                </c:pt>
                <c:pt idx="452">
                  <c:v>42660</c:v>
                </c:pt>
                <c:pt idx="453">
                  <c:v>42661</c:v>
                </c:pt>
                <c:pt idx="454">
                  <c:v>42662</c:v>
                </c:pt>
                <c:pt idx="455">
                  <c:v>42663</c:v>
                </c:pt>
                <c:pt idx="456">
                  <c:v>42664</c:v>
                </c:pt>
                <c:pt idx="457">
                  <c:v>42667</c:v>
                </c:pt>
                <c:pt idx="458">
                  <c:v>42668</c:v>
                </c:pt>
                <c:pt idx="459">
                  <c:v>42669</c:v>
                </c:pt>
                <c:pt idx="460">
                  <c:v>42670</c:v>
                </c:pt>
                <c:pt idx="461">
                  <c:v>42671</c:v>
                </c:pt>
                <c:pt idx="462">
                  <c:v>42674</c:v>
                </c:pt>
                <c:pt idx="463">
                  <c:v>42675</c:v>
                </c:pt>
                <c:pt idx="464">
                  <c:v>42676</c:v>
                </c:pt>
                <c:pt idx="465">
                  <c:v>42677</c:v>
                </c:pt>
                <c:pt idx="466">
                  <c:v>42678</c:v>
                </c:pt>
                <c:pt idx="467">
                  <c:v>42681</c:v>
                </c:pt>
                <c:pt idx="468">
                  <c:v>42682</c:v>
                </c:pt>
                <c:pt idx="469">
                  <c:v>42683</c:v>
                </c:pt>
                <c:pt idx="470">
                  <c:v>42684</c:v>
                </c:pt>
                <c:pt idx="471">
                  <c:v>42685</c:v>
                </c:pt>
                <c:pt idx="472">
                  <c:v>42688</c:v>
                </c:pt>
                <c:pt idx="473">
                  <c:v>42689</c:v>
                </c:pt>
                <c:pt idx="474">
                  <c:v>42690</c:v>
                </c:pt>
                <c:pt idx="475">
                  <c:v>42691</c:v>
                </c:pt>
                <c:pt idx="476">
                  <c:v>42692</c:v>
                </c:pt>
                <c:pt idx="477">
                  <c:v>42695</c:v>
                </c:pt>
                <c:pt idx="478">
                  <c:v>42696</c:v>
                </c:pt>
                <c:pt idx="479">
                  <c:v>42697</c:v>
                </c:pt>
                <c:pt idx="480">
                  <c:v>42699</c:v>
                </c:pt>
                <c:pt idx="481">
                  <c:v>42702</c:v>
                </c:pt>
                <c:pt idx="482">
                  <c:v>42703</c:v>
                </c:pt>
                <c:pt idx="483">
                  <c:v>42704</c:v>
                </c:pt>
                <c:pt idx="484">
                  <c:v>42705</c:v>
                </c:pt>
                <c:pt idx="485">
                  <c:v>42706</c:v>
                </c:pt>
                <c:pt idx="486">
                  <c:v>42709</c:v>
                </c:pt>
                <c:pt idx="487">
                  <c:v>42710</c:v>
                </c:pt>
                <c:pt idx="488">
                  <c:v>42711</c:v>
                </c:pt>
                <c:pt idx="489">
                  <c:v>42712</c:v>
                </c:pt>
                <c:pt idx="490">
                  <c:v>42713</c:v>
                </c:pt>
                <c:pt idx="491">
                  <c:v>42716</c:v>
                </c:pt>
                <c:pt idx="492">
                  <c:v>42717</c:v>
                </c:pt>
                <c:pt idx="493">
                  <c:v>42718</c:v>
                </c:pt>
                <c:pt idx="494">
                  <c:v>42719</c:v>
                </c:pt>
                <c:pt idx="495">
                  <c:v>42720</c:v>
                </c:pt>
                <c:pt idx="496">
                  <c:v>42723</c:v>
                </c:pt>
                <c:pt idx="497">
                  <c:v>42724</c:v>
                </c:pt>
                <c:pt idx="498">
                  <c:v>42725</c:v>
                </c:pt>
                <c:pt idx="499">
                  <c:v>42726</c:v>
                </c:pt>
                <c:pt idx="500">
                  <c:v>42727</c:v>
                </c:pt>
                <c:pt idx="501">
                  <c:v>42731</c:v>
                </c:pt>
                <c:pt idx="502">
                  <c:v>42732</c:v>
                </c:pt>
                <c:pt idx="503">
                  <c:v>42733</c:v>
                </c:pt>
                <c:pt idx="504">
                  <c:v>42734</c:v>
                </c:pt>
                <c:pt idx="505">
                  <c:v>42738</c:v>
                </c:pt>
                <c:pt idx="506">
                  <c:v>42739</c:v>
                </c:pt>
                <c:pt idx="507">
                  <c:v>42740</c:v>
                </c:pt>
                <c:pt idx="508">
                  <c:v>42741</c:v>
                </c:pt>
                <c:pt idx="509">
                  <c:v>42744</c:v>
                </c:pt>
                <c:pt idx="510">
                  <c:v>42745</c:v>
                </c:pt>
                <c:pt idx="511">
                  <c:v>42746</c:v>
                </c:pt>
                <c:pt idx="512">
                  <c:v>42747</c:v>
                </c:pt>
                <c:pt idx="513">
                  <c:v>42748</c:v>
                </c:pt>
                <c:pt idx="514">
                  <c:v>42752</c:v>
                </c:pt>
                <c:pt idx="515">
                  <c:v>42753</c:v>
                </c:pt>
                <c:pt idx="516">
                  <c:v>42754</c:v>
                </c:pt>
                <c:pt idx="517">
                  <c:v>42755</c:v>
                </c:pt>
                <c:pt idx="518">
                  <c:v>42758</c:v>
                </c:pt>
                <c:pt idx="519">
                  <c:v>42759</c:v>
                </c:pt>
                <c:pt idx="520">
                  <c:v>42760</c:v>
                </c:pt>
                <c:pt idx="521">
                  <c:v>42761</c:v>
                </c:pt>
                <c:pt idx="522">
                  <c:v>42762</c:v>
                </c:pt>
                <c:pt idx="523">
                  <c:v>42765</c:v>
                </c:pt>
                <c:pt idx="524">
                  <c:v>42766</c:v>
                </c:pt>
                <c:pt idx="525">
                  <c:v>42767</c:v>
                </c:pt>
                <c:pt idx="526">
                  <c:v>42768</c:v>
                </c:pt>
                <c:pt idx="527">
                  <c:v>42769</c:v>
                </c:pt>
                <c:pt idx="528">
                  <c:v>42772</c:v>
                </c:pt>
                <c:pt idx="529">
                  <c:v>42773</c:v>
                </c:pt>
                <c:pt idx="530">
                  <c:v>42774</c:v>
                </c:pt>
                <c:pt idx="531">
                  <c:v>42775</c:v>
                </c:pt>
                <c:pt idx="532">
                  <c:v>42776</c:v>
                </c:pt>
                <c:pt idx="533">
                  <c:v>42779</c:v>
                </c:pt>
                <c:pt idx="534">
                  <c:v>42780</c:v>
                </c:pt>
                <c:pt idx="535">
                  <c:v>42781</c:v>
                </c:pt>
                <c:pt idx="536">
                  <c:v>42782</c:v>
                </c:pt>
                <c:pt idx="537">
                  <c:v>42783</c:v>
                </c:pt>
                <c:pt idx="538">
                  <c:v>42787</c:v>
                </c:pt>
                <c:pt idx="539">
                  <c:v>42788</c:v>
                </c:pt>
                <c:pt idx="540">
                  <c:v>42789</c:v>
                </c:pt>
                <c:pt idx="541">
                  <c:v>42790</c:v>
                </c:pt>
                <c:pt idx="542">
                  <c:v>42793</c:v>
                </c:pt>
                <c:pt idx="543">
                  <c:v>42794</c:v>
                </c:pt>
                <c:pt idx="544">
                  <c:v>42795</c:v>
                </c:pt>
                <c:pt idx="545">
                  <c:v>42796</c:v>
                </c:pt>
                <c:pt idx="546">
                  <c:v>42797</c:v>
                </c:pt>
                <c:pt idx="547">
                  <c:v>42800</c:v>
                </c:pt>
                <c:pt idx="548">
                  <c:v>42801</c:v>
                </c:pt>
                <c:pt idx="549">
                  <c:v>42802</c:v>
                </c:pt>
                <c:pt idx="550">
                  <c:v>42803</c:v>
                </c:pt>
                <c:pt idx="551">
                  <c:v>42804</c:v>
                </c:pt>
                <c:pt idx="552">
                  <c:v>42807</c:v>
                </c:pt>
                <c:pt idx="553">
                  <c:v>42808</c:v>
                </c:pt>
                <c:pt idx="554">
                  <c:v>42809</c:v>
                </c:pt>
                <c:pt idx="555">
                  <c:v>42810</c:v>
                </c:pt>
                <c:pt idx="556">
                  <c:v>42811</c:v>
                </c:pt>
                <c:pt idx="557">
                  <c:v>42814</c:v>
                </c:pt>
                <c:pt idx="558">
                  <c:v>42815</c:v>
                </c:pt>
                <c:pt idx="559">
                  <c:v>42816</c:v>
                </c:pt>
                <c:pt idx="560">
                  <c:v>42817</c:v>
                </c:pt>
                <c:pt idx="561">
                  <c:v>42818</c:v>
                </c:pt>
                <c:pt idx="562">
                  <c:v>42821</c:v>
                </c:pt>
                <c:pt idx="563">
                  <c:v>42822</c:v>
                </c:pt>
                <c:pt idx="564">
                  <c:v>42823</c:v>
                </c:pt>
                <c:pt idx="565">
                  <c:v>42824</c:v>
                </c:pt>
                <c:pt idx="566">
                  <c:v>42825</c:v>
                </c:pt>
                <c:pt idx="567">
                  <c:v>42828</c:v>
                </c:pt>
                <c:pt idx="568">
                  <c:v>42829</c:v>
                </c:pt>
                <c:pt idx="569">
                  <c:v>42830</c:v>
                </c:pt>
                <c:pt idx="570">
                  <c:v>42831</c:v>
                </c:pt>
                <c:pt idx="571">
                  <c:v>42832</c:v>
                </c:pt>
                <c:pt idx="572">
                  <c:v>42835</c:v>
                </c:pt>
                <c:pt idx="573">
                  <c:v>42836</c:v>
                </c:pt>
                <c:pt idx="574">
                  <c:v>42837</c:v>
                </c:pt>
                <c:pt idx="575">
                  <c:v>42838</c:v>
                </c:pt>
                <c:pt idx="576">
                  <c:v>42842</c:v>
                </c:pt>
                <c:pt idx="577">
                  <c:v>42843</c:v>
                </c:pt>
                <c:pt idx="578">
                  <c:v>42844</c:v>
                </c:pt>
                <c:pt idx="579">
                  <c:v>42845</c:v>
                </c:pt>
                <c:pt idx="580">
                  <c:v>42846</c:v>
                </c:pt>
                <c:pt idx="581">
                  <c:v>42849</c:v>
                </c:pt>
                <c:pt idx="582">
                  <c:v>42850</c:v>
                </c:pt>
                <c:pt idx="583">
                  <c:v>42851</c:v>
                </c:pt>
                <c:pt idx="584">
                  <c:v>42852</c:v>
                </c:pt>
                <c:pt idx="585">
                  <c:v>42853</c:v>
                </c:pt>
                <c:pt idx="586">
                  <c:v>42856</c:v>
                </c:pt>
                <c:pt idx="587">
                  <c:v>42857</c:v>
                </c:pt>
                <c:pt idx="588">
                  <c:v>42858</c:v>
                </c:pt>
                <c:pt idx="589">
                  <c:v>42859</c:v>
                </c:pt>
                <c:pt idx="590">
                  <c:v>42860</c:v>
                </c:pt>
                <c:pt idx="591">
                  <c:v>42863</c:v>
                </c:pt>
                <c:pt idx="592">
                  <c:v>42864</c:v>
                </c:pt>
                <c:pt idx="593">
                  <c:v>42865</c:v>
                </c:pt>
                <c:pt idx="594">
                  <c:v>42866</c:v>
                </c:pt>
                <c:pt idx="595">
                  <c:v>42867</c:v>
                </c:pt>
                <c:pt idx="596">
                  <c:v>42870</c:v>
                </c:pt>
                <c:pt idx="597">
                  <c:v>42871</c:v>
                </c:pt>
                <c:pt idx="598">
                  <c:v>42872</c:v>
                </c:pt>
                <c:pt idx="599">
                  <c:v>42873</c:v>
                </c:pt>
                <c:pt idx="600">
                  <c:v>42874</c:v>
                </c:pt>
                <c:pt idx="601">
                  <c:v>42877</c:v>
                </c:pt>
                <c:pt idx="602">
                  <c:v>42878</c:v>
                </c:pt>
                <c:pt idx="603">
                  <c:v>42879</c:v>
                </c:pt>
                <c:pt idx="604">
                  <c:v>42880</c:v>
                </c:pt>
                <c:pt idx="605">
                  <c:v>42881</c:v>
                </c:pt>
                <c:pt idx="606">
                  <c:v>42885</c:v>
                </c:pt>
                <c:pt idx="607">
                  <c:v>42886</c:v>
                </c:pt>
                <c:pt idx="608">
                  <c:v>42887</c:v>
                </c:pt>
                <c:pt idx="609">
                  <c:v>42888</c:v>
                </c:pt>
                <c:pt idx="610">
                  <c:v>42891</c:v>
                </c:pt>
                <c:pt idx="611">
                  <c:v>42892</c:v>
                </c:pt>
                <c:pt idx="612">
                  <c:v>42893</c:v>
                </c:pt>
                <c:pt idx="613">
                  <c:v>42894</c:v>
                </c:pt>
                <c:pt idx="614">
                  <c:v>42895</c:v>
                </c:pt>
                <c:pt idx="615">
                  <c:v>42898</c:v>
                </c:pt>
                <c:pt idx="616">
                  <c:v>42899</c:v>
                </c:pt>
                <c:pt idx="617">
                  <c:v>42900</c:v>
                </c:pt>
                <c:pt idx="618">
                  <c:v>42901</c:v>
                </c:pt>
                <c:pt idx="619">
                  <c:v>42902</c:v>
                </c:pt>
                <c:pt idx="620">
                  <c:v>42905</c:v>
                </c:pt>
                <c:pt idx="621">
                  <c:v>42906</c:v>
                </c:pt>
                <c:pt idx="622">
                  <c:v>42907</c:v>
                </c:pt>
                <c:pt idx="623">
                  <c:v>42908</c:v>
                </c:pt>
                <c:pt idx="624">
                  <c:v>42909</c:v>
                </c:pt>
                <c:pt idx="625">
                  <c:v>42912</c:v>
                </c:pt>
                <c:pt idx="626">
                  <c:v>42913</c:v>
                </c:pt>
                <c:pt idx="627">
                  <c:v>42914</c:v>
                </c:pt>
                <c:pt idx="628">
                  <c:v>42915</c:v>
                </c:pt>
                <c:pt idx="629">
                  <c:v>42916</c:v>
                </c:pt>
                <c:pt idx="630">
                  <c:v>42919</c:v>
                </c:pt>
                <c:pt idx="631">
                  <c:v>42921</c:v>
                </c:pt>
                <c:pt idx="632">
                  <c:v>42922</c:v>
                </c:pt>
                <c:pt idx="633">
                  <c:v>42923</c:v>
                </c:pt>
                <c:pt idx="634">
                  <c:v>42926</c:v>
                </c:pt>
                <c:pt idx="635">
                  <c:v>42927</c:v>
                </c:pt>
                <c:pt idx="636">
                  <c:v>42928</c:v>
                </c:pt>
                <c:pt idx="637">
                  <c:v>42929</c:v>
                </c:pt>
                <c:pt idx="638">
                  <c:v>42930</c:v>
                </c:pt>
                <c:pt idx="639">
                  <c:v>42933</c:v>
                </c:pt>
                <c:pt idx="640">
                  <c:v>42934</c:v>
                </c:pt>
                <c:pt idx="641">
                  <c:v>42935</c:v>
                </c:pt>
                <c:pt idx="642">
                  <c:v>42936</c:v>
                </c:pt>
                <c:pt idx="643">
                  <c:v>42937</c:v>
                </c:pt>
                <c:pt idx="644">
                  <c:v>42940</c:v>
                </c:pt>
                <c:pt idx="645">
                  <c:v>42941</c:v>
                </c:pt>
                <c:pt idx="646">
                  <c:v>42942</c:v>
                </c:pt>
                <c:pt idx="647">
                  <c:v>42943</c:v>
                </c:pt>
                <c:pt idx="648">
                  <c:v>42944</c:v>
                </c:pt>
                <c:pt idx="649">
                  <c:v>42947</c:v>
                </c:pt>
                <c:pt idx="650">
                  <c:v>42948</c:v>
                </c:pt>
                <c:pt idx="651">
                  <c:v>42949</c:v>
                </c:pt>
                <c:pt idx="652">
                  <c:v>42950</c:v>
                </c:pt>
                <c:pt idx="653">
                  <c:v>42951</c:v>
                </c:pt>
                <c:pt idx="654">
                  <c:v>42954</c:v>
                </c:pt>
                <c:pt idx="655">
                  <c:v>42955</c:v>
                </c:pt>
                <c:pt idx="656">
                  <c:v>42956</c:v>
                </c:pt>
                <c:pt idx="657">
                  <c:v>42957</c:v>
                </c:pt>
                <c:pt idx="658">
                  <c:v>42958</c:v>
                </c:pt>
                <c:pt idx="659">
                  <c:v>42961</c:v>
                </c:pt>
                <c:pt idx="660">
                  <c:v>42962</c:v>
                </c:pt>
                <c:pt idx="661">
                  <c:v>42963</c:v>
                </c:pt>
                <c:pt idx="662">
                  <c:v>42964</c:v>
                </c:pt>
                <c:pt idx="663">
                  <c:v>42965</c:v>
                </c:pt>
                <c:pt idx="664">
                  <c:v>42968</c:v>
                </c:pt>
                <c:pt idx="665">
                  <c:v>42969</c:v>
                </c:pt>
                <c:pt idx="666">
                  <c:v>42970</c:v>
                </c:pt>
                <c:pt idx="667">
                  <c:v>42971</c:v>
                </c:pt>
                <c:pt idx="668">
                  <c:v>42972</c:v>
                </c:pt>
                <c:pt idx="669">
                  <c:v>42975</c:v>
                </c:pt>
                <c:pt idx="670">
                  <c:v>42976</c:v>
                </c:pt>
                <c:pt idx="671">
                  <c:v>42977</c:v>
                </c:pt>
                <c:pt idx="672">
                  <c:v>42978</c:v>
                </c:pt>
                <c:pt idx="673">
                  <c:v>42979</c:v>
                </c:pt>
                <c:pt idx="674">
                  <c:v>42983</c:v>
                </c:pt>
                <c:pt idx="675">
                  <c:v>42984</c:v>
                </c:pt>
                <c:pt idx="676">
                  <c:v>42985</c:v>
                </c:pt>
                <c:pt idx="677">
                  <c:v>42986</c:v>
                </c:pt>
                <c:pt idx="678">
                  <c:v>42989</c:v>
                </c:pt>
                <c:pt idx="679">
                  <c:v>42990</c:v>
                </c:pt>
                <c:pt idx="680">
                  <c:v>42991</c:v>
                </c:pt>
                <c:pt idx="681">
                  <c:v>42992</c:v>
                </c:pt>
                <c:pt idx="682">
                  <c:v>42993</c:v>
                </c:pt>
                <c:pt idx="683">
                  <c:v>42996</c:v>
                </c:pt>
                <c:pt idx="684">
                  <c:v>42997</c:v>
                </c:pt>
                <c:pt idx="685">
                  <c:v>42998</c:v>
                </c:pt>
                <c:pt idx="686">
                  <c:v>42999</c:v>
                </c:pt>
                <c:pt idx="687">
                  <c:v>43000</c:v>
                </c:pt>
                <c:pt idx="688">
                  <c:v>43003</c:v>
                </c:pt>
                <c:pt idx="689">
                  <c:v>43004</c:v>
                </c:pt>
                <c:pt idx="690">
                  <c:v>43005</c:v>
                </c:pt>
                <c:pt idx="691">
                  <c:v>43006</c:v>
                </c:pt>
                <c:pt idx="692">
                  <c:v>43007</c:v>
                </c:pt>
                <c:pt idx="693">
                  <c:v>43010</c:v>
                </c:pt>
                <c:pt idx="694">
                  <c:v>43011</c:v>
                </c:pt>
                <c:pt idx="695">
                  <c:v>43012</c:v>
                </c:pt>
                <c:pt idx="696">
                  <c:v>43013</c:v>
                </c:pt>
                <c:pt idx="697">
                  <c:v>43014</c:v>
                </c:pt>
                <c:pt idx="698">
                  <c:v>43017</c:v>
                </c:pt>
                <c:pt idx="699">
                  <c:v>43018</c:v>
                </c:pt>
                <c:pt idx="700">
                  <c:v>43019</c:v>
                </c:pt>
                <c:pt idx="701">
                  <c:v>43020</c:v>
                </c:pt>
                <c:pt idx="702">
                  <c:v>43021</c:v>
                </c:pt>
                <c:pt idx="703">
                  <c:v>43024</c:v>
                </c:pt>
                <c:pt idx="704">
                  <c:v>43025</c:v>
                </c:pt>
                <c:pt idx="705">
                  <c:v>43026</c:v>
                </c:pt>
                <c:pt idx="706">
                  <c:v>43027</c:v>
                </c:pt>
                <c:pt idx="707">
                  <c:v>43028</c:v>
                </c:pt>
                <c:pt idx="708">
                  <c:v>43031</c:v>
                </c:pt>
                <c:pt idx="709">
                  <c:v>43032</c:v>
                </c:pt>
                <c:pt idx="710">
                  <c:v>43033</c:v>
                </c:pt>
                <c:pt idx="711">
                  <c:v>43034</c:v>
                </c:pt>
                <c:pt idx="712">
                  <c:v>43035</c:v>
                </c:pt>
                <c:pt idx="713">
                  <c:v>43038</c:v>
                </c:pt>
                <c:pt idx="714">
                  <c:v>43039</c:v>
                </c:pt>
                <c:pt idx="715">
                  <c:v>43040</c:v>
                </c:pt>
                <c:pt idx="716">
                  <c:v>43041</c:v>
                </c:pt>
                <c:pt idx="717">
                  <c:v>43042</c:v>
                </c:pt>
                <c:pt idx="718">
                  <c:v>43045</c:v>
                </c:pt>
                <c:pt idx="719">
                  <c:v>43046</c:v>
                </c:pt>
                <c:pt idx="720">
                  <c:v>43047</c:v>
                </c:pt>
                <c:pt idx="721">
                  <c:v>43048</c:v>
                </c:pt>
                <c:pt idx="722">
                  <c:v>43049</c:v>
                </c:pt>
                <c:pt idx="723">
                  <c:v>43052</c:v>
                </c:pt>
                <c:pt idx="724">
                  <c:v>43053</c:v>
                </c:pt>
                <c:pt idx="725">
                  <c:v>43054</c:v>
                </c:pt>
                <c:pt idx="726">
                  <c:v>43055</c:v>
                </c:pt>
                <c:pt idx="727">
                  <c:v>43056</c:v>
                </c:pt>
                <c:pt idx="728">
                  <c:v>43059</c:v>
                </c:pt>
                <c:pt idx="729">
                  <c:v>43060</c:v>
                </c:pt>
                <c:pt idx="730">
                  <c:v>43061</c:v>
                </c:pt>
                <c:pt idx="731">
                  <c:v>43063</c:v>
                </c:pt>
                <c:pt idx="732">
                  <c:v>43066</c:v>
                </c:pt>
                <c:pt idx="733">
                  <c:v>43067</c:v>
                </c:pt>
                <c:pt idx="734">
                  <c:v>43068</c:v>
                </c:pt>
                <c:pt idx="735">
                  <c:v>43069</c:v>
                </c:pt>
                <c:pt idx="736">
                  <c:v>43070</c:v>
                </c:pt>
                <c:pt idx="737">
                  <c:v>43073</c:v>
                </c:pt>
                <c:pt idx="738">
                  <c:v>43074</c:v>
                </c:pt>
                <c:pt idx="739">
                  <c:v>43075</c:v>
                </c:pt>
                <c:pt idx="740">
                  <c:v>43076</c:v>
                </c:pt>
                <c:pt idx="741">
                  <c:v>43077</c:v>
                </c:pt>
                <c:pt idx="742">
                  <c:v>43080</c:v>
                </c:pt>
                <c:pt idx="743">
                  <c:v>43081</c:v>
                </c:pt>
                <c:pt idx="744">
                  <c:v>43082</c:v>
                </c:pt>
                <c:pt idx="745">
                  <c:v>43083</c:v>
                </c:pt>
                <c:pt idx="746">
                  <c:v>43084</c:v>
                </c:pt>
                <c:pt idx="747">
                  <c:v>43087</c:v>
                </c:pt>
                <c:pt idx="748">
                  <c:v>43088</c:v>
                </c:pt>
                <c:pt idx="749">
                  <c:v>43089</c:v>
                </c:pt>
                <c:pt idx="750">
                  <c:v>43090</c:v>
                </c:pt>
                <c:pt idx="751">
                  <c:v>43091</c:v>
                </c:pt>
                <c:pt idx="752">
                  <c:v>43095</c:v>
                </c:pt>
                <c:pt idx="753">
                  <c:v>43096</c:v>
                </c:pt>
                <c:pt idx="754">
                  <c:v>43097</c:v>
                </c:pt>
                <c:pt idx="755">
                  <c:v>43098</c:v>
                </c:pt>
                <c:pt idx="756">
                  <c:v>43102</c:v>
                </c:pt>
                <c:pt idx="757">
                  <c:v>43103</c:v>
                </c:pt>
                <c:pt idx="758">
                  <c:v>43104</c:v>
                </c:pt>
                <c:pt idx="759">
                  <c:v>43105</c:v>
                </c:pt>
                <c:pt idx="760">
                  <c:v>43108</c:v>
                </c:pt>
                <c:pt idx="761">
                  <c:v>43109</c:v>
                </c:pt>
                <c:pt idx="762">
                  <c:v>43110</c:v>
                </c:pt>
                <c:pt idx="763">
                  <c:v>43111</c:v>
                </c:pt>
                <c:pt idx="764">
                  <c:v>43112</c:v>
                </c:pt>
                <c:pt idx="765">
                  <c:v>43116</c:v>
                </c:pt>
                <c:pt idx="766">
                  <c:v>43117</c:v>
                </c:pt>
                <c:pt idx="767">
                  <c:v>43118</c:v>
                </c:pt>
                <c:pt idx="768">
                  <c:v>43119</c:v>
                </c:pt>
                <c:pt idx="769">
                  <c:v>43122</c:v>
                </c:pt>
                <c:pt idx="770">
                  <c:v>43123</c:v>
                </c:pt>
                <c:pt idx="771">
                  <c:v>43124</c:v>
                </c:pt>
                <c:pt idx="772">
                  <c:v>43125</c:v>
                </c:pt>
                <c:pt idx="773">
                  <c:v>43126</c:v>
                </c:pt>
                <c:pt idx="774">
                  <c:v>43129</c:v>
                </c:pt>
                <c:pt idx="775">
                  <c:v>43130</c:v>
                </c:pt>
                <c:pt idx="776">
                  <c:v>43131</c:v>
                </c:pt>
                <c:pt idx="777">
                  <c:v>43132</c:v>
                </c:pt>
                <c:pt idx="778">
                  <c:v>43133</c:v>
                </c:pt>
                <c:pt idx="779">
                  <c:v>43136</c:v>
                </c:pt>
                <c:pt idx="780">
                  <c:v>43137</c:v>
                </c:pt>
                <c:pt idx="781">
                  <c:v>43138</c:v>
                </c:pt>
                <c:pt idx="782">
                  <c:v>43139</c:v>
                </c:pt>
                <c:pt idx="783">
                  <c:v>43140</c:v>
                </c:pt>
                <c:pt idx="784">
                  <c:v>43143</c:v>
                </c:pt>
                <c:pt idx="785">
                  <c:v>43144</c:v>
                </c:pt>
                <c:pt idx="786">
                  <c:v>43145</c:v>
                </c:pt>
                <c:pt idx="787">
                  <c:v>43146</c:v>
                </c:pt>
                <c:pt idx="788">
                  <c:v>43147</c:v>
                </c:pt>
                <c:pt idx="789">
                  <c:v>43151</c:v>
                </c:pt>
                <c:pt idx="790">
                  <c:v>43152</c:v>
                </c:pt>
                <c:pt idx="791">
                  <c:v>43153</c:v>
                </c:pt>
                <c:pt idx="792">
                  <c:v>43154</c:v>
                </c:pt>
                <c:pt idx="793">
                  <c:v>43157</c:v>
                </c:pt>
                <c:pt idx="794">
                  <c:v>43158</c:v>
                </c:pt>
                <c:pt idx="795">
                  <c:v>43159</c:v>
                </c:pt>
                <c:pt idx="796">
                  <c:v>43160</c:v>
                </c:pt>
                <c:pt idx="797">
                  <c:v>43161</c:v>
                </c:pt>
                <c:pt idx="798">
                  <c:v>43164</c:v>
                </c:pt>
                <c:pt idx="799">
                  <c:v>43165</c:v>
                </c:pt>
                <c:pt idx="800">
                  <c:v>43166</c:v>
                </c:pt>
                <c:pt idx="801">
                  <c:v>43167</c:v>
                </c:pt>
                <c:pt idx="802">
                  <c:v>43168</c:v>
                </c:pt>
                <c:pt idx="803">
                  <c:v>43171</c:v>
                </c:pt>
                <c:pt idx="804">
                  <c:v>43172</c:v>
                </c:pt>
                <c:pt idx="805">
                  <c:v>43173</c:v>
                </c:pt>
                <c:pt idx="806">
                  <c:v>43174</c:v>
                </c:pt>
                <c:pt idx="807">
                  <c:v>43175</c:v>
                </c:pt>
                <c:pt idx="808">
                  <c:v>43178</c:v>
                </c:pt>
                <c:pt idx="809">
                  <c:v>43179</c:v>
                </c:pt>
                <c:pt idx="810">
                  <c:v>43180</c:v>
                </c:pt>
                <c:pt idx="811">
                  <c:v>43181</c:v>
                </c:pt>
                <c:pt idx="812">
                  <c:v>43182</c:v>
                </c:pt>
                <c:pt idx="813">
                  <c:v>43185</c:v>
                </c:pt>
                <c:pt idx="814">
                  <c:v>43186</c:v>
                </c:pt>
                <c:pt idx="815">
                  <c:v>43187</c:v>
                </c:pt>
                <c:pt idx="816">
                  <c:v>43188</c:v>
                </c:pt>
                <c:pt idx="817">
                  <c:v>43192</c:v>
                </c:pt>
                <c:pt idx="818">
                  <c:v>43193</c:v>
                </c:pt>
                <c:pt idx="819">
                  <c:v>43194</c:v>
                </c:pt>
                <c:pt idx="820">
                  <c:v>43195</c:v>
                </c:pt>
                <c:pt idx="821">
                  <c:v>43196</c:v>
                </c:pt>
                <c:pt idx="822">
                  <c:v>43199</c:v>
                </c:pt>
                <c:pt idx="823">
                  <c:v>43200</c:v>
                </c:pt>
                <c:pt idx="824">
                  <c:v>43201</c:v>
                </c:pt>
                <c:pt idx="825">
                  <c:v>43202</c:v>
                </c:pt>
                <c:pt idx="826">
                  <c:v>43203</c:v>
                </c:pt>
                <c:pt idx="827">
                  <c:v>43206</c:v>
                </c:pt>
                <c:pt idx="828">
                  <c:v>43207</c:v>
                </c:pt>
                <c:pt idx="829">
                  <c:v>43208</c:v>
                </c:pt>
                <c:pt idx="830">
                  <c:v>43209</c:v>
                </c:pt>
                <c:pt idx="831">
                  <c:v>43210</c:v>
                </c:pt>
                <c:pt idx="832">
                  <c:v>43213</c:v>
                </c:pt>
                <c:pt idx="833">
                  <c:v>43214</c:v>
                </c:pt>
                <c:pt idx="834">
                  <c:v>43215</c:v>
                </c:pt>
                <c:pt idx="835">
                  <c:v>43216</c:v>
                </c:pt>
                <c:pt idx="836">
                  <c:v>43217</c:v>
                </c:pt>
                <c:pt idx="837">
                  <c:v>43220</c:v>
                </c:pt>
                <c:pt idx="838">
                  <c:v>43221</c:v>
                </c:pt>
                <c:pt idx="839">
                  <c:v>43222</c:v>
                </c:pt>
                <c:pt idx="840">
                  <c:v>43223</c:v>
                </c:pt>
                <c:pt idx="841">
                  <c:v>43224</c:v>
                </c:pt>
                <c:pt idx="842">
                  <c:v>43227</c:v>
                </c:pt>
                <c:pt idx="843">
                  <c:v>43228</c:v>
                </c:pt>
                <c:pt idx="844">
                  <c:v>43229</c:v>
                </c:pt>
                <c:pt idx="845">
                  <c:v>43230</c:v>
                </c:pt>
                <c:pt idx="846">
                  <c:v>43231</c:v>
                </c:pt>
                <c:pt idx="847">
                  <c:v>43234</c:v>
                </c:pt>
                <c:pt idx="848">
                  <c:v>43235</c:v>
                </c:pt>
                <c:pt idx="849">
                  <c:v>43236</c:v>
                </c:pt>
                <c:pt idx="850">
                  <c:v>43237</c:v>
                </c:pt>
                <c:pt idx="851">
                  <c:v>43238</c:v>
                </c:pt>
                <c:pt idx="852">
                  <c:v>43241</c:v>
                </c:pt>
                <c:pt idx="853">
                  <c:v>43242</c:v>
                </c:pt>
                <c:pt idx="854">
                  <c:v>43243</c:v>
                </c:pt>
                <c:pt idx="855">
                  <c:v>43244</c:v>
                </c:pt>
                <c:pt idx="856">
                  <c:v>43245</c:v>
                </c:pt>
                <c:pt idx="857">
                  <c:v>43249</c:v>
                </c:pt>
                <c:pt idx="858">
                  <c:v>43250</c:v>
                </c:pt>
                <c:pt idx="859">
                  <c:v>43251</c:v>
                </c:pt>
                <c:pt idx="860">
                  <c:v>43252</c:v>
                </c:pt>
                <c:pt idx="861">
                  <c:v>43255</c:v>
                </c:pt>
                <c:pt idx="862">
                  <c:v>43256</c:v>
                </c:pt>
                <c:pt idx="863">
                  <c:v>43257</c:v>
                </c:pt>
                <c:pt idx="864">
                  <c:v>43258</c:v>
                </c:pt>
                <c:pt idx="865">
                  <c:v>43259</c:v>
                </c:pt>
                <c:pt idx="866">
                  <c:v>43262</c:v>
                </c:pt>
                <c:pt idx="867">
                  <c:v>43263</c:v>
                </c:pt>
                <c:pt idx="868">
                  <c:v>43264</c:v>
                </c:pt>
                <c:pt idx="869">
                  <c:v>43265</c:v>
                </c:pt>
                <c:pt idx="870">
                  <c:v>43266</c:v>
                </c:pt>
                <c:pt idx="871">
                  <c:v>43269</c:v>
                </c:pt>
                <c:pt idx="872">
                  <c:v>43270</c:v>
                </c:pt>
                <c:pt idx="873">
                  <c:v>43271</c:v>
                </c:pt>
                <c:pt idx="874">
                  <c:v>43272</c:v>
                </c:pt>
                <c:pt idx="875">
                  <c:v>43273</c:v>
                </c:pt>
                <c:pt idx="876">
                  <c:v>43276</c:v>
                </c:pt>
                <c:pt idx="877">
                  <c:v>43277</c:v>
                </c:pt>
                <c:pt idx="878">
                  <c:v>43278</c:v>
                </c:pt>
                <c:pt idx="879">
                  <c:v>43279</c:v>
                </c:pt>
                <c:pt idx="880">
                  <c:v>43280</c:v>
                </c:pt>
                <c:pt idx="881">
                  <c:v>43283</c:v>
                </c:pt>
                <c:pt idx="882">
                  <c:v>43284</c:v>
                </c:pt>
                <c:pt idx="883">
                  <c:v>43286</c:v>
                </c:pt>
                <c:pt idx="884">
                  <c:v>43287</c:v>
                </c:pt>
                <c:pt idx="885">
                  <c:v>43290</c:v>
                </c:pt>
                <c:pt idx="886">
                  <c:v>43291</c:v>
                </c:pt>
                <c:pt idx="887">
                  <c:v>43292</c:v>
                </c:pt>
                <c:pt idx="888">
                  <c:v>43293</c:v>
                </c:pt>
                <c:pt idx="889">
                  <c:v>43294</c:v>
                </c:pt>
                <c:pt idx="890">
                  <c:v>43297</c:v>
                </c:pt>
                <c:pt idx="891">
                  <c:v>43298</c:v>
                </c:pt>
                <c:pt idx="892">
                  <c:v>43299</c:v>
                </c:pt>
                <c:pt idx="893">
                  <c:v>43300</c:v>
                </c:pt>
                <c:pt idx="894">
                  <c:v>43301</c:v>
                </c:pt>
                <c:pt idx="895">
                  <c:v>43304</c:v>
                </c:pt>
                <c:pt idx="896">
                  <c:v>43305</c:v>
                </c:pt>
                <c:pt idx="897">
                  <c:v>43306</c:v>
                </c:pt>
                <c:pt idx="898">
                  <c:v>43307</c:v>
                </c:pt>
                <c:pt idx="899">
                  <c:v>43308</c:v>
                </c:pt>
                <c:pt idx="900">
                  <c:v>43311</c:v>
                </c:pt>
                <c:pt idx="901">
                  <c:v>43312</c:v>
                </c:pt>
                <c:pt idx="902">
                  <c:v>43313</c:v>
                </c:pt>
                <c:pt idx="903">
                  <c:v>43314</c:v>
                </c:pt>
                <c:pt idx="904">
                  <c:v>43315</c:v>
                </c:pt>
                <c:pt idx="905">
                  <c:v>43318</c:v>
                </c:pt>
                <c:pt idx="906">
                  <c:v>43319</c:v>
                </c:pt>
                <c:pt idx="907">
                  <c:v>43320</c:v>
                </c:pt>
                <c:pt idx="908">
                  <c:v>43321</c:v>
                </c:pt>
                <c:pt idx="909">
                  <c:v>43322</c:v>
                </c:pt>
                <c:pt idx="910">
                  <c:v>43325</c:v>
                </c:pt>
                <c:pt idx="911">
                  <c:v>43326</c:v>
                </c:pt>
                <c:pt idx="912">
                  <c:v>43327</c:v>
                </c:pt>
                <c:pt idx="913">
                  <c:v>43328</c:v>
                </c:pt>
                <c:pt idx="914">
                  <c:v>43329</c:v>
                </c:pt>
                <c:pt idx="915">
                  <c:v>43332</c:v>
                </c:pt>
                <c:pt idx="916">
                  <c:v>43333</c:v>
                </c:pt>
                <c:pt idx="917">
                  <c:v>43334</c:v>
                </c:pt>
                <c:pt idx="918">
                  <c:v>43335</c:v>
                </c:pt>
                <c:pt idx="919">
                  <c:v>43336</c:v>
                </c:pt>
                <c:pt idx="920">
                  <c:v>43339</c:v>
                </c:pt>
                <c:pt idx="921">
                  <c:v>43340</c:v>
                </c:pt>
                <c:pt idx="922">
                  <c:v>43341</c:v>
                </c:pt>
                <c:pt idx="923">
                  <c:v>43342</c:v>
                </c:pt>
                <c:pt idx="924">
                  <c:v>43343</c:v>
                </c:pt>
                <c:pt idx="925">
                  <c:v>43347</c:v>
                </c:pt>
                <c:pt idx="926">
                  <c:v>43348</c:v>
                </c:pt>
                <c:pt idx="927">
                  <c:v>43349</c:v>
                </c:pt>
                <c:pt idx="928">
                  <c:v>43350</c:v>
                </c:pt>
                <c:pt idx="929">
                  <c:v>43353</c:v>
                </c:pt>
                <c:pt idx="930">
                  <c:v>43354</c:v>
                </c:pt>
                <c:pt idx="931">
                  <c:v>43355</c:v>
                </c:pt>
                <c:pt idx="932">
                  <c:v>43356</c:v>
                </c:pt>
                <c:pt idx="933">
                  <c:v>43357</c:v>
                </c:pt>
                <c:pt idx="934">
                  <c:v>43360</c:v>
                </c:pt>
                <c:pt idx="935">
                  <c:v>43361</c:v>
                </c:pt>
                <c:pt idx="936">
                  <c:v>43362</c:v>
                </c:pt>
                <c:pt idx="937">
                  <c:v>43363</c:v>
                </c:pt>
                <c:pt idx="938">
                  <c:v>43364</c:v>
                </c:pt>
                <c:pt idx="939">
                  <c:v>43367</c:v>
                </c:pt>
                <c:pt idx="940">
                  <c:v>43368</c:v>
                </c:pt>
                <c:pt idx="941">
                  <c:v>43369</c:v>
                </c:pt>
                <c:pt idx="942">
                  <c:v>43370</c:v>
                </c:pt>
                <c:pt idx="943">
                  <c:v>43371</c:v>
                </c:pt>
                <c:pt idx="944">
                  <c:v>43374</c:v>
                </c:pt>
                <c:pt idx="945">
                  <c:v>43375</c:v>
                </c:pt>
                <c:pt idx="946">
                  <c:v>43376</c:v>
                </c:pt>
                <c:pt idx="947">
                  <c:v>43377</c:v>
                </c:pt>
                <c:pt idx="948">
                  <c:v>43378</c:v>
                </c:pt>
                <c:pt idx="949">
                  <c:v>43381</c:v>
                </c:pt>
                <c:pt idx="950">
                  <c:v>43382</c:v>
                </c:pt>
                <c:pt idx="951">
                  <c:v>43383</c:v>
                </c:pt>
                <c:pt idx="952">
                  <c:v>43384</c:v>
                </c:pt>
                <c:pt idx="953">
                  <c:v>43385</c:v>
                </c:pt>
                <c:pt idx="954">
                  <c:v>43388</c:v>
                </c:pt>
                <c:pt idx="955">
                  <c:v>43389</c:v>
                </c:pt>
                <c:pt idx="956">
                  <c:v>43390</c:v>
                </c:pt>
                <c:pt idx="957">
                  <c:v>43391</c:v>
                </c:pt>
                <c:pt idx="958">
                  <c:v>43392</c:v>
                </c:pt>
                <c:pt idx="959">
                  <c:v>43395</c:v>
                </c:pt>
                <c:pt idx="960">
                  <c:v>43396</c:v>
                </c:pt>
                <c:pt idx="961">
                  <c:v>43397</c:v>
                </c:pt>
                <c:pt idx="962">
                  <c:v>43398</c:v>
                </c:pt>
                <c:pt idx="963">
                  <c:v>43399</c:v>
                </c:pt>
                <c:pt idx="964">
                  <c:v>43402</c:v>
                </c:pt>
                <c:pt idx="965">
                  <c:v>43403</c:v>
                </c:pt>
                <c:pt idx="966">
                  <c:v>43404</c:v>
                </c:pt>
                <c:pt idx="967">
                  <c:v>43405</c:v>
                </c:pt>
                <c:pt idx="968">
                  <c:v>43406</c:v>
                </c:pt>
                <c:pt idx="969">
                  <c:v>43409</c:v>
                </c:pt>
                <c:pt idx="970">
                  <c:v>43410</c:v>
                </c:pt>
                <c:pt idx="971">
                  <c:v>43411</c:v>
                </c:pt>
                <c:pt idx="972">
                  <c:v>43412</c:v>
                </c:pt>
                <c:pt idx="973">
                  <c:v>43413</c:v>
                </c:pt>
                <c:pt idx="974">
                  <c:v>43416</c:v>
                </c:pt>
                <c:pt idx="975">
                  <c:v>43417</c:v>
                </c:pt>
                <c:pt idx="976">
                  <c:v>43418</c:v>
                </c:pt>
                <c:pt idx="977">
                  <c:v>43419</c:v>
                </c:pt>
                <c:pt idx="978">
                  <c:v>43420</c:v>
                </c:pt>
                <c:pt idx="979">
                  <c:v>43423</c:v>
                </c:pt>
                <c:pt idx="980">
                  <c:v>43424</c:v>
                </c:pt>
                <c:pt idx="981">
                  <c:v>43425</c:v>
                </c:pt>
                <c:pt idx="982">
                  <c:v>43427</c:v>
                </c:pt>
                <c:pt idx="983">
                  <c:v>43430</c:v>
                </c:pt>
                <c:pt idx="984">
                  <c:v>43431</c:v>
                </c:pt>
                <c:pt idx="985">
                  <c:v>43432</c:v>
                </c:pt>
                <c:pt idx="986">
                  <c:v>43433</c:v>
                </c:pt>
                <c:pt idx="987">
                  <c:v>43434</c:v>
                </c:pt>
                <c:pt idx="988">
                  <c:v>43437</c:v>
                </c:pt>
                <c:pt idx="989">
                  <c:v>43438</c:v>
                </c:pt>
                <c:pt idx="990">
                  <c:v>43439</c:v>
                </c:pt>
                <c:pt idx="991">
                  <c:v>43440</c:v>
                </c:pt>
                <c:pt idx="992">
                  <c:v>43441</c:v>
                </c:pt>
                <c:pt idx="993">
                  <c:v>43444</c:v>
                </c:pt>
                <c:pt idx="994">
                  <c:v>43445</c:v>
                </c:pt>
                <c:pt idx="995">
                  <c:v>43446</c:v>
                </c:pt>
                <c:pt idx="996">
                  <c:v>43447</c:v>
                </c:pt>
                <c:pt idx="997">
                  <c:v>43448</c:v>
                </c:pt>
                <c:pt idx="998">
                  <c:v>43451</c:v>
                </c:pt>
                <c:pt idx="999">
                  <c:v>43452</c:v>
                </c:pt>
                <c:pt idx="1000">
                  <c:v>43453</c:v>
                </c:pt>
                <c:pt idx="1001">
                  <c:v>43454</c:v>
                </c:pt>
                <c:pt idx="1002">
                  <c:v>43455</c:v>
                </c:pt>
                <c:pt idx="1003">
                  <c:v>43458</c:v>
                </c:pt>
                <c:pt idx="1004">
                  <c:v>43460</c:v>
                </c:pt>
                <c:pt idx="1005">
                  <c:v>43461</c:v>
                </c:pt>
                <c:pt idx="1006">
                  <c:v>43462</c:v>
                </c:pt>
                <c:pt idx="1007">
                  <c:v>43465</c:v>
                </c:pt>
                <c:pt idx="1008">
                  <c:v>43467</c:v>
                </c:pt>
                <c:pt idx="1009">
                  <c:v>43468</c:v>
                </c:pt>
                <c:pt idx="1010">
                  <c:v>43469</c:v>
                </c:pt>
                <c:pt idx="1011">
                  <c:v>43472</c:v>
                </c:pt>
                <c:pt idx="1012">
                  <c:v>43473</c:v>
                </c:pt>
                <c:pt idx="1013">
                  <c:v>43474</c:v>
                </c:pt>
                <c:pt idx="1014">
                  <c:v>43475</c:v>
                </c:pt>
                <c:pt idx="1015">
                  <c:v>43476</c:v>
                </c:pt>
                <c:pt idx="1016">
                  <c:v>43479</c:v>
                </c:pt>
                <c:pt idx="1017">
                  <c:v>43480</c:v>
                </c:pt>
                <c:pt idx="1018">
                  <c:v>43481</c:v>
                </c:pt>
                <c:pt idx="1019">
                  <c:v>43482</c:v>
                </c:pt>
                <c:pt idx="1020">
                  <c:v>43483</c:v>
                </c:pt>
                <c:pt idx="1021">
                  <c:v>43487</c:v>
                </c:pt>
                <c:pt idx="1022">
                  <c:v>43488</c:v>
                </c:pt>
                <c:pt idx="1023">
                  <c:v>43489</c:v>
                </c:pt>
                <c:pt idx="1024">
                  <c:v>43490</c:v>
                </c:pt>
                <c:pt idx="1025">
                  <c:v>43493</c:v>
                </c:pt>
                <c:pt idx="1026">
                  <c:v>43494</c:v>
                </c:pt>
                <c:pt idx="1027">
                  <c:v>43495</c:v>
                </c:pt>
                <c:pt idx="1028">
                  <c:v>43496</c:v>
                </c:pt>
                <c:pt idx="1029">
                  <c:v>43497</c:v>
                </c:pt>
                <c:pt idx="1030">
                  <c:v>43500</c:v>
                </c:pt>
                <c:pt idx="1031">
                  <c:v>43501</c:v>
                </c:pt>
                <c:pt idx="1032">
                  <c:v>43502</c:v>
                </c:pt>
                <c:pt idx="1033">
                  <c:v>43503</c:v>
                </c:pt>
                <c:pt idx="1034">
                  <c:v>43504</c:v>
                </c:pt>
                <c:pt idx="1035">
                  <c:v>43507</c:v>
                </c:pt>
                <c:pt idx="1036">
                  <c:v>43508</c:v>
                </c:pt>
                <c:pt idx="1037">
                  <c:v>43509</c:v>
                </c:pt>
                <c:pt idx="1038">
                  <c:v>43510</c:v>
                </c:pt>
                <c:pt idx="1039">
                  <c:v>43511</c:v>
                </c:pt>
                <c:pt idx="1040">
                  <c:v>43515</c:v>
                </c:pt>
                <c:pt idx="1041">
                  <c:v>43516</c:v>
                </c:pt>
                <c:pt idx="1042">
                  <c:v>43517</c:v>
                </c:pt>
                <c:pt idx="1043">
                  <c:v>43518</c:v>
                </c:pt>
                <c:pt idx="1044">
                  <c:v>43521</c:v>
                </c:pt>
                <c:pt idx="1045">
                  <c:v>43522</c:v>
                </c:pt>
                <c:pt idx="1046">
                  <c:v>43523</c:v>
                </c:pt>
                <c:pt idx="1047">
                  <c:v>43524</c:v>
                </c:pt>
                <c:pt idx="1048">
                  <c:v>43525</c:v>
                </c:pt>
                <c:pt idx="1049">
                  <c:v>43528</c:v>
                </c:pt>
                <c:pt idx="1050">
                  <c:v>43529</c:v>
                </c:pt>
                <c:pt idx="1051">
                  <c:v>43530</c:v>
                </c:pt>
                <c:pt idx="1052">
                  <c:v>43531</c:v>
                </c:pt>
                <c:pt idx="1053">
                  <c:v>43532</c:v>
                </c:pt>
                <c:pt idx="1054">
                  <c:v>43535</c:v>
                </c:pt>
                <c:pt idx="1055">
                  <c:v>43536</c:v>
                </c:pt>
                <c:pt idx="1056">
                  <c:v>43537</c:v>
                </c:pt>
                <c:pt idx="1057">
                  <c:v>43538</c:v>
                </c:pt>
                <c:pt idx="1058">
                  <c:v>43539</c:v>
                </c:pt>
                <c:pt idx="1059">
                  <c:v>43542</c:v>
                </c:pt>
                <c:pt idx="1060">
                  <c:v>43543</c:v>
                </c:pt>
                <c:pt idx="1061">
                  <c:v>43544</c:v>
                </c:pt>
                <c:pt idx="1062">
                  <c:v>43545</c:v>
                </c:pt>
                <c:pt idx="1063">
                  <c:v>43546</c:v>
                </c:pt>
                <c:pt idx="1064">
                  <c:v>43549</c:v>
                </c:pt>
                <c:pt idx="1065">
                  <c:v>43550</c:v>
                </c:pt>
                <c:pt idx="1066">
                  <c:v>43551</c:v>
                </c:pt>
                <c:pt idx="1067">
                  <c:v>43552</c:v>
                </c:pt>
                <c:pt idx="1068">
                  <c:v>43553</c:v>
                </c:pt>
                <c:pt idx="1069">
                  <c:v>43556</c:v>
                </c:pt>
                <c:pt idx="1070">
                  <c:v>43557</c:v>
                </c:pt>
                <c:pt idx="1071">
                  <c:v>43558</c:v>
                </c:pt>
                <c:pt idx="1072">
                  <c:v>43559</c:v>
                </c:pt>
                <c:pt idx="1073">
                  <c:v>43560</c:v>
                </c:pt>
                <c:pt idx="1074">
                  <c:v>43563</c:v>
                </c:pt>
                <c:pt idx="1075">
                  <c:v>43564</c:v>
                </c:pt>
                <c:pt idx="1076">
                  <c:v>43565</c:v>
                </c:pt>
                <c:pt idx="1077">
                  <c:v>43566</c:v>
                </c:pt>
                <c:pt idx="1078">
                  <c:v>43567</c:v>
                </c:pt>
                <c:pt idx="1079">
                  <c:v>43570</c:v>
                </c:pt>
                <c:pt idx="1080">
                  <c:v>43571</c:v>
                </c:pt>
                <c:pt idx="1081">
                  <c:v>43572</c:v>
                </c:pt>
                <c:pt idx="1082">
                  <c:v>43573</c:v>
                </c:pt>
                <c:pt idx="1083">
                  <c:v>43577</c:v>
                </c:pt>
                <c:pt idx="1084">
                  <c:v>43578</c:v>
                </c:pt>
                <c:pt idx="1085">
                  <c:v>43579</c:v>
                </c:pt>
                <c:pt idx="1086">
                  <c:v>43580</c:v>
                </c:pt>
                <c:pt idx="1087">
                  <c:v>43581</c:v>
                </c:pt>
                <c:pt idx="1088">
                  <c:v>43584</c:v>
                </c:pt>
                <c:pt idx="1089">
                  <c:v>43585</c:v>
                </c:pt>
                <c:pt idx="1090">
                  <c:v>43586</c:v>
                </c:pt>
                <c:pt idx="1091">
                  <c:v>43587</c:v>
                </c:pt>
                <c:pt idx="1092">
                  <c:v>43588</c:v>
                </c:pt>
                <c:pt idx="1093">
                  <c:v>43591</c:v>
                </c:pt>
                <c:pt idx="1094">
                  <c:v>43592</c:v>
                </c:pt>
                <c:pt idx="1095">
                  <c:v>43593</c:v>
                </c:pt>
                <c:pt idx="1096">
                  <c:v>43594</c:v>
                </c:pt>
                <c:pt idx="1097">
                  <c:v>43595</c:v>
                </c:pt>
                <c:pt idx="1098">
                  <c:v>43598</c:v>
                </c:pt>
                <c:pt idx="1099">
                  <c:v>43599</c:v>
                </c:pt>
                <c:pt idx="1100">
                  <c:v>43600</c:v>
                </c:pt>
                <c:pt idx="1101">
                  <c:v>43601</c:v>
                </c:pt>
                <c:pt idx="1102">
                  <c:v>43602</c:v>
                </c:pt>
                <c:pt idx="1103">
                  <c:v>43605</c:v>
                </c:pt>
                <c:pt idx="1104">
                  <c:v>43606</c:v>
                </c:pt>
                <c:pt idx="1105">
                  <c:v>43607</c:v>
                </c:pt>
                <c:pt idx="1106">
                  <c:v>43608</c:v>
                </c:pt>
                <c:pt idx="1107">
                  <c:v>43609</c:v>
                </c:pt>
                <c:pt idx="1108">
                  <c:v>43613</c:v>
                </c:pt>
                <c:pt idx="1109">
                  <c:v>43614</c:v>
                </c:pt>
                <c:pt idx="1110">
                  <c:v>43615</c:v>
                </c:pt>
                <c:pt idx="1111">
                  <c:v>43616</c:v>
                </c:pt>
                <c:pt idx="1112">
                  <c:v>43619</c:v>
                </c:pt>
                <c:pt idx="1113">
                  <c:v>43620</c:v>
                </c:pt>
                <c:pt idx="1114">
                  <c:v>43621</c:v>
                </c:pt>
                <c:pt idx="1115">
                  <c:v>43622</c:v>
                </c:pt>
                <c:pt idx="1116">
                  <c:v>43623</c:v>
                </c:pt>
                <c:pt idx="1117">
                  <c:v>43626</c:v>
                </c:pt>
                <c:pt idx="1118">
                  <c:v>43627</c:v>
                </c:pt>
                <c:pt idx="1119">
                  <c:v>43628</c:v>
                </c:pt>
                <c:pt idx="1120">
                  <c:v>43629</c:v>
                </c:pt>
                <c:pt idx="1121">
                  <c:v>43630</c:v>
                </c:pt>
                <c:pt idx="1122">
                  <c:v>43633</c:v>
                </c:pt>
                <c:pt idx="1123">
                  <c:v>43634</c:v>
                </c:pt>
                <c:pt idx="1124">
                  <c:v>43635</c:v>
                </c:pt>
                <c:pt idx="1125">
                  <c:v>43636</c:v>
                </c:pt>
                <c:pt idx="1126">
                  <c:v>43637</c:v>
                </c:pt>
                <c:pt idx="1127">
                  <c:v>43640</c:v>
                </c:pt>
                <c:pt idx="1128">
                  <c:v>43641</c:v>
                </c:pt>
                <c:pt idx="1129">
                  <c:v>43642</c:v>
                </c:pt>
                <c:pt idx="1130">
                  <c:v>43643</c:v>
                </c:pt>
                <c:pt idx="1131">
                  <c:v>43644</c:v>
                </c:pt>
                <c:pt idx="1132">
                  <c:v>43647</c:v>
                </c:pt>
                <c:pt idx="1133">
                  <c:v>43648</c:v>
                </c:pt>
                <c:pt idx="1134">
                  <c:v>43649</c:v>
                </c:pt>
                <c:pt idx="1135">
                  <c:v>43651</c:v>
                </c:pt>
                <c:pt idx="1136">
                  <c:v>43654</c:v>
                </c:pt>
                <c:pt idx="1137">
                  <c:v>43655</c:v>
                </c:pt>
                <c:pt idx="1138">
                  <c:v>43656</c:v>
                </c:pt>
                <c:pt idx="1139">
                  <c:v>43657</c:v>
                </c:pt>
                <c:pt idx="1140">
                  <c:v>43658</c:v>
                </c:pt>
                <c:pt idx="1141">
                  <c:v>43661</c:v>
                </c:pt>
                <c:pt idx="1142">
                  <c:v>43662</c:v>
                </c:pt>
                <c:pt idx="1143">
                  <c:v>43663</c:v>
                </c:pt>
                <c:pt idx="1144">
                  <c:v>43664</c:v>
                </c:pt>
                <c:pt idx="1145">
                  <c:v>43665</c:v>
                </c:pt>
                <c:pt idx="1146">
                  <c:v>43668</c:v>
                </c:pt>
                <c:pt idx="1147">
                  <c:v>43669</c:v>
                </c:pt>
                <c:pt idx="1148">
                  <c:v>43670</c:v>
                </c:pt>
                <c:pt idx="1149">
                  <c:v>43671</c:v>
                </c:pt>
                <c:pt idx="1150">
                  <c:v>43672</c:v>
                </c:pt>
                <c:pt idx="1151">
                  <c:v>43675</c:v>
                </c:pt>
                <c:pt idx="1152">
                  <c:v>43676</c:v>
                </c:pt>
                <c:pt idx="1153">
                  <c:v>43677</c:v>
                </c:pt>
                <c:pt idx="1154">
                  <c:v>43678</c:v>
                </c:pt>
                <c:pt idx="1155">
                  <c:v>43679</c:v>
                </c:pt>
                <c:pt idx="1156">
                  <c:v>43682</c:v>
                </c:pt>
                <c:pt idx="1157">
                  <c:v>43683</c:v>
                </c:pt>
                <c:pt idx="1158">
                  <c:v>43684</c:v>
                </c:pt>
                <c:pt idx="1159">
                  <c:v>43685</c:v>
                </c:pt>
                <c:pt idx="1160">
                  <c:v>43686</c:v>
                </c:pt>
                <c:pt idx="1161">
                  <c:v>43689</c:v>
                </c:pt>
                <c:pt idx="1162">
                  <c:v>43690</c:v>
                </c:pt>
                <c:pt idx="1163">
                  <c:v>43691</c:v>
                </c:pt>
                <c:pt idx="1164">
                  <c:v>43692</c:v>
                </c:pt>
                <c:pt idx="1165">
                  <c:v>43693</c:v>
                </c:pt>
                <c:pt idx="1166">
                  <c:v>43696</c:v>
                </c:pt>
                <c:pt idx="1167">
                  <c:v>43697</c:v>
                </c:pt>
                <c:pt idx="1168">
                  <c:v>43698</c:v>
                </c:pt>
                <c:pt idx="1169">
                  <c:v>43699</c:v>
                </c:pt>
                <c:pt idx="1170">
                  <c:v>43700</c:v>
                </c:pt>
                <c:pt idx="1171">
                  <c:v>43703</c:v>
                </c:pt>
                <c:pt idx="1172">
                  <c:v>43704</c:v>
                </c:pt>
                <c:pt idx="1173">
                  <c:v>43705</c:v>
                </c:pt>
                <c:pt idx="1174">
                  <c:v>43706</c:v>
                </c:pt>
                <c:pt idx="1175">
                  <c:v>43707</c:v>
                </c:pt>
                <c:pt idx="1176">
                  <c:v>43711</c:v>
                </c:pt>
                <c:pt idx="1177">
                  <c:v>43712</c:v>
                </c:pt>
                <c:pt idx="1178">
                  <c:v>43713</c:v>
                </c:pt>
                <c:pt idx="1179">
                  <c:v>43714</c:v>
                </c:pt>
                <c:pt idx="1180">
                  <c:v>43717</c:v>
                </c:pt>
                <c:pt idx="1181">
                  <c:v>43718</c:v>
                </c:pt>
                <c:pt idx="1182">
                  <c:v>43719</c:v>
                </c:pt>
                <c:pt idx="1183">
                  <c:v>43720</c:v>
                </c:pt>
                <c:pt idx="1184">
                  <c:v>43721</c:v>
                </c:pt>
                <c:pt idx="1185">
                  <c:v>43724</c:v>
                </c:pt>
                <c:pt idx="1186">
                  <c:v>43725</c:v>
                </c:pt>
                <c:pt idx="1187">
                  <c:v>43726</c:v>
                </c:pt>
                <c:pt idx="1188">
                  <c:v>43727</c:v>
                </c:pt>
                <c:pt idx="1189">
                  <c:v>43728</c:v>
                </c:pt>
                <c:pt idx="1190">
                  <c:v>43731</c:v>
                </c:pt>
                <c:pt idx="1191">
                  <c:v>43732</c:v>
                </c:pt>
                <c:pt idx="1192">
                  <c:v>43733</c:v>
                </c:pt>
                <c:pt idx="1193">
                  <c:v>43734</c:v>
                </c:pt>
                <c:pt idx="1194">
                  <c:v>43735</c:v>
                </c:pt>
                <c:pt idx="1195">
                  <c:v>43738</c:v>
                </c:pt>
                <c:pt idx="1196">
                  <c:v>43739</c:v>
                </c:pt>
                <c:pt idx="1197">
                  <c:v>43740</c:v>
                </c:pt>
                <c:pt idx="1198">
                  <c:v>43741</c:v>
                </c:pt>
                <c:pt idx="1199">
                  <c:v>43742</c:v>
                </c:pt>
                <c:pt idx="1200">
                  <c:v>43745</c:v>
                </c:pt>
                <c:pt idx="1201">
                  <c:v>43746</c:v>
                </c:pt>
                <c:pt idx="1202">
                  <c:v>43747</c:v>
                </c:pt>
                <c:pt idx="1203">
                  <c:v>43748</c:v>
                </c:pt>
                <c:pt idx="1204">
                  <c:v>43749</c:v>
                </c:pt>
                <c:pt idx="1205">
                  <c:v>43752</c:v>
                </c:pt>
                <c:pt idx="1206">
                  <c:v>43753</c:v>
                </c:pt>
                <c:pt idx="1207">
                  <c:v>43754</c:v>
                </c:pt>
                <c:pt idx="1208">
                  <c:v>43755</c:v>
                </c:pt>
                <c:pt idx="1209">
                  <c:v>43756</c:v>
                </c:pt>
                <c:pt idx="1210">
                  <c:v>43759</c:v>
                </c:pt>
                <c:pt idx="1211">
                  <c:v>43760</c:v>
                </c:pt>
                <c:pt idx="1212">
                  <c:v>43761</c:v>
                </c:pt>
                <c:pt idx="1213">
                  <c:v>43762</c:v>
                </c:pt>
                <c:pt idx="1214">
                  <c:v>43763</c:v>
                </c:pt>
                <c:pt idx="1215">
                  <c:v>43766</c:v>
                </c:pt>
                <c:pt idx="1216">
                  <c:v>43767</c:v>
                </c:pt>
                <c:pt idx="1217">
                  <c:v>43768</c:v>
                </c:pt>
                <c:pt idx="1218">
                  <c:v>43769</c:v>
                </c:pt>
                <c:pt idx="1219">
                  <c:v>43770</c:v>
                </c:pt>
                <c:pt idx="1220">
                  <c:v>43773</c:v>
                </c:pt>
                <c:pt idx="1221">
                  <c:v>43774</c:v>
                </c:pt>
                <c:pt idx="1222">
                  <c:v>43775</c:v>
                </c:pt>
                <c:pt idx="1223">
                  <c:v>43776</c:v>
                </c:pt>
                <c:pt idx="1224">
                  <c:v>43777</c:v>
                </c:pt>
                <c:pt idx="1225">
                  <c:v>43780</c:v>
                </c:pt>
                <c:pt idx="1226">
                  <c:v>43781</c:v>
                </c:pt>
                <c:pt idx="1227">
                  <c:v>43782</c:v>
                </c:pt>
                <c:pt idx="1228">
                  <c:v>43783</c:v>
                </c:pt>
                <c:pt idx="1229">
                  <c:v>43784</c:v>
                </c:pt>
                <c:pt idx="1230">
                  <c:v>43787</c:v>
                </c:pt>
                <c:pt idx="1231">
                  <c:v>43788</c:v>
                </c:pt>
                <c:pt idx="1232">
                  <c:v>43789</c:v>
                </c:pt>
                <c:pt idx="1233">
                  <c:v>43790</c:v>
                </c:pt>
                <c:pt idx="1234">
                  <c:v>43791</c:v>
                </c:pt>
                <c:pt idx="1235">
                  <c:v>43794</c:v>
                </c:pt>
                <c:pt idx="1236">
                  <c:v>43795</c:v>
                </c:pt>
                <c:pt idx="1237">
                  <c:v>43796</c:v>
                </c:pt>
                <c:pt idx="1238">
                  <c:v>43798</c:v>
                </c:pt>
                <c:pt idx="1239">
                  <c:v>43801</c:v>
                </c:pt>
                <c:pt idx="1240">
                  <c:v>43802</c:v>
                </c:pt>
                <c:pt idx="1241">
                  <c:v>43803</c:v>
                </c:pt>
                <c:pt idx="1242">
                  <c:v>43804</c:v>
                </c:pt>
                <c:pt idx="1243">
                  <c:v>43805</c:v>
                </c:pt>
                <c:pt idx="1244">
                  <c:v>43808</c:v>
                </c:pt>
                <c:pt idx="1245">
                  <c:v>43809</c:v>
                </c:pt>
                <c:pt idx="1246">
                  <c:v>43810</c:v>
                </c:pt>
                <c:pt idx="1247">
                  <c:v>43811</c:v>
                </c:pt>
                <c:pt idx="1248">
                  <c:v>43812</c:v>
                </c:pt>
                <c:pt idx="1249">
                  <c:v>43815</c:v>
                </c:pt>
                <c:pt idx="1250">
                  <c:v>43816</c:v>
                </c:pt>
                <c:pt idx="1251">
                  <c:v>43817</c:v>
                </c:pt>
                <c:pt idx="1252">
                  <c:v>43818</c:v>
                </c:pt>
                <c:pt idx="1253">
                  <c:v>43819</c:v>
                </c:pt>
                <c:pt idx="1254">
                  <c:v>43822</c:v>
                </c:pt>
                <c:pt idx="1255">
                  <c:v>43823</c:v>
                </c:pt>
                <c:pt idx="1256">
                  <c:v>43825</c:v>
                </c:pt>
                <c:pt idx="1257">
                  <c:v>43826</c:v>
                </c:pt>
                <c:pt idx="1258">
                  <c:v>43829</c:v>
                </c:pt>
                <c:pt idx="1259">
                  <c:v>43830</c:v>
                </c:pt>
                <c:pt idx="1260">
                  <c:v>43832</c:v>
                </c:pt>
                <c:pt idx="1261">
                  <c:v>43833</c:v>
                </c:pt>
                <c:pt idx="1262">
                  <c:v>43836</c:v>
                </c:pt>
                <c:pt idx="1263">
                  <c:v>43837</c:v>
                </c:pt>
                <c:pt idx="1264">
                  <c:v>43838</c:v>
                </c:pt>
                <c:pt idx="1265">
                  <c:v>43839</c:v>
                </c:pt>
                <c:pt idx="1266">
                  <c:v>43840</c:v>
                </c:pt>
                <c:pt idx="1267">
                  <c:v>43843</c:v>
                </c:pt>
                <c:pt idx="1268">
                  <c:v>43844</c:v>
                </c:pt>
                <c:pt idx="1269">
                  <c:v>43845</c:v>
                </c:pt>
                <c:pt idx="1270">
                  <c:v>43846</c:v>
                </c:pt>
                <c:pt idx="1271">
                  <c:v>43847</c:v>
                </c:pt>
                <c:pt idx="1272">
                  <c:v>43851</c:v>
                </c:pt>
                <c:pt idx="1273">
                  <c:v>43852</c:v>
                </c:pt>
                <c:pt idx="1274">
                  <c:v>43853</c:v>
                </c:pt>
                <c:pt idx="1275">
                  <c:v>43854</c:v>
                </c:pt>
                <c:pt idx="1276">
                  <c:v>43857</c:v>
                </c:pt>
                <c:pt idx="1277">
                  <c:v>43858</c:v>
                </c:pt>
                <c:pt idx="1278">
                  <c:v>43859</c:v>
                </c:pt>
                <c:pt idx="1279">
                  <c:v>43860</c:v>
                </c:pt>
                <c:pt idx="1280">
                  <c:v>43861</c:v>
                </c:pt>
                <c:pt idx="1281">
                  <c:v>43864</c:v>
                </c:pt>
                <c:pt idx="1282">
                  <c:v>43865</c:v>
                </c:pt>
                <c:pt idx="1283">
                  <c:v>43866</c:v>
                </c:pt>
                <c:pt idx="1284">
                  <c:v>43867</c:v>
                </c:pt>
                <c:pt idx="1285">
                  <c:v>43868</c:v>
                </c:pt>
                <c:pt idx="1286">
                  <c:v>43871</c:v>
                </c:pt>
                <c:pt idx="1287">
                  <c:v>43872</c:v>
                </c:pt>
                <c:pt idx="1288">
                  <c:v>43873</c:v>
                </c:pt>
                <c:pt idx="1289">
                  <c:v>43874</c:v>
                </c:pt>
                <c:pt idx="1290">
                  <c:v>43875</c:v>
                </c:pt>
                <c:pt idx="1291">
                  <c:v>43879</c:v>
                </c:pt>
                <c:pt idx="1292">
                  <c:v>43880</c:v>
                </c:pt>
                <c:pt idx="1293">
                  <c:v>43881</c:v>
                </c:pt>
                <c:pt idx="1294">
                  <c:v>43882</c:v>
                </c:pt>
                <c:pt idx="1295">
                  <c:v>43885</c:v>
                </c:pt>
                <c:pt idx="1296">
                  <c:v>43886</c:v>
                </c:pt>
                <c:pt idx="1297">
                  <c:v>43887</c:v>
                </c:pt>
                <c:pt idx="1298">
                  <c:v>43888</c:v>
                </c:pt>
                <c:pt idx="1299">
                  <c:v>43889</c:v>
                </c:pt>
                <c:pt idx="1300">
                  <c:v>43892</c:v>
                </c:pt>
                <c:pt idx="1301">
                  <c:v>43893</c:v>
                </c:pt>
                <c:pt idx="1302">
                  <c:v>43894</c:v>
                </c:pt>
                <c:pt idx="1303">
                  <c:v>43895</c:v>
                </c:pt>
                <c:pt idx="1304">
                  <c:v>43896</c:v>
                </c:pt>
                <c:pt idx="1305">
                  <c:v>43899</c:v>
                </c:pt>
                <c:pt idx="1306">
                  <c:v>43900</c:v>
                </c:pt>
                <c:pt idx="1307">
                  <c:v>43901</c:v>
                </c:pt>
                <c:pt idx="1308">
                  <c:v>43902</c:v>
                </c:pt>
                <c:pt idx="1309">
                  <c:v>43903</c:v>
                </c:pt>
                <c:pt idx="1310">
                  <c:v>43906</c:v>
                </c:pt>
                <c:pt idx="1311">
                  <c:v>43907</c:v>
                </c:pt>
                <c:pt idx="1312">
                  <c:v>43908</c:v>
                </c:pt>
                <c:pt idx="1313">
                  <c:v>43909</c:v>
                </c:pt>
                <c:pt idx="1314">
                  <c:v>43910</c:v>
                </c:pt>
                <c:pt idx="1315">
                  <c:v>43913</c:v>
                </c:pt>
                <c:pt idx="1316">
                  <c:v>43914</c:v>
                </c:pt>
                <c:pt idx="1317">
                  <c:v>43915</c:v>
                </c:pt>
                <c:pt idx="1318">
                  <c:v>43916</c:v>
                </c:pt>
                <c:pt idx="1319">
                  <c:v>43917</c:v>
                </c:pt>
                <c:pt idx="1320">
                  <c:v>43920</c:v>
                </c:pt>
                <c:pt idx="1321">
                  <c:v>43921</c:v>
                </c:pt>
                <c:pt idx="1322">
                  <c:v>43922</c:v>
                </c:pt>
                <c:pt idx="1323">
                  <c:v>43923</c:v>
                </c:pt>
                <c:pt idx="1324">
                  <c:v>43924</c:v>
                </c:pt>
                <c:pt idx="1325">
                  <c:v>43927</c:v>
                </c:pt>
                <c:pt idx="1326">
                  <c:v>43928</c:v>
                </c:pt>
                <c:pt idx="1327">
                  <c:v>43929</c:v>
                </c:pt>
                <c:pt idx="1328">
                  <c:v>43930</c:v>
                </c:pt>
                <c:pt idx="1329">
                  <c:v>43934</c:v>
                </c:pt>
                <c:pt idx="1330">
                  <c:v>43935</c:v>
                </c:pt>
                <c:pt idx="1331">
                  <c:v>43936</c:v>
                </c:pt>
                <c:pt idx="1332">
                  <c:v>43937</c:v>
                </c:pt>
                <c:pt idx="1333">
                  <c:v>43938</c:v>
                </c:pt>
                <c:pt idx="1334">
                  <c:v>43941</c:v>
                </c:pt>
                <c:pt idx="1335">
                  <c:v>43942</c:v>
                </c:pt>
                <c:pt idx="1336">
                  <c:v>43943</c:v>
                </c:pt>
                <c:pt idx="1337">
                  <c:v>43944</c:v>
                </c:pt>
                <c:pt idx="1338">
                  <c:v>43945</c:v>
                </c:pt>
                <c:pt idx="1339">
                  <c:v>43948</c:v>
                </c:pt>
                <c:pt idx="1340">
                  <c:v>43949</c:v>
                </c:pt>
                <c:pt idx="1341">
                  <c:v>43950</c:v>
                </c:pt>
                <c:pt idx="1342">
                  <c:v>43951</c:v>
                </c:pt>
                <c:pt idx="1343">
                  <c:v>43952</c:v>
                </c:pt>
                <c:pt idx="1344">
                  <c:v>43955</c:v>
                </c:pt>
                <c:pt idx="1345">
                  <c:v>43956</c:v>
                </c:pt>
                <c:pt idx="1346">
                  <c:v>43957</c:v>
                </c:pt>
                <c:pt idx="1347">
                  <c:v>43958</c:v>
                </c:pt>
                <c:pt idx="1348">
                  <c:v>43959</c:v>
                </c:pt>
                <c:pt idx="1349">
                  <c:v>43962</c:v>
                </c:pt>
                <c:pt idx="1350">
                  <c:v>43963</c:v>
                </c:pt>
                <c:pt idx="1351">
                  <c:v>43964</c:v>
                </c:pt>
                <c:pt idx="1352">
                  <c:v>43965</c:v>
                </c:pt>
                <c:pt idx="1353">
                  <c:v>43966</c:v>
                </c:pt>
                <c:pt idx="1354">
                  <c:v>43969</c:v>
                </c:pt>
                <c:pt idx="1355">
                  <c:v>43970</c:v>
                </c:pt>
                <c:pt idx="1356">
                  <c:v>43971</c:v>
                </c:pt>
                <c:pt idx="1357">
                  <c:v>43972</c:v>
                </c:pt>
                <c:pt idx="1358">
                  <c:v>43973</c:v>
                </c:pt>
                <c:pt idx="1359">
                  <c:v>43977</c:v>
                </c:pt>
                <c:pt idx="1360">
                  <c:v>43978</c:v>
                </c:pt>
                <c:pt idx="1361">
                  <c:v>43979</c:v>
                </c:pt>
                <c:pt idx="1362">
                  <c:v>43980</c:v>
                </c:pt>
                <c:pt idx="1363">
                  <c:v>43983</c:v>
                </c:pt>
                <c:pt idx="1364">
                  <c:v>43984</c:v>
                </c:pt>
                <c:pt idx="1365">
                  <c:v>43985</c:v>
                </c:pt>
                <c:pt idx="1366">
                  <c:v>43986</c:v>
                </c:pt>
                <c:pt idx="1367">
                  <c:v>43987</c:v>
                </c:pt>
                <c:pt idx="1368">
                  <c:v>43990</c:v>
                </c:pt>
                <c:pt idx="1369">
                  <c:v>43991</c:v>
                </c:pt>
                <c:pt idx="1370">
                  <c:v>43992</c:v>
                </c:pt>
                <c:pt idx="1371">
                  <c:v>43993</c:v>
                </c:pt>
                <c:pt idx="1372">
                  <c:v>43994</c:v>
                </c:pt>
                <c:pt idx="1373">
                  <c:v>43997</c:v>
                </c:pt>
                <c:pt idx="1374">
                  <c:v>43998</c:v>
                </c:pt>
                <c:pt idx="1375">
                  <c:v>43999</c:v>
                </c:pt>
                <c:pt idx="1376">
                  <c:v>44000</c:v>
                </c:pt>
                <c:pt idx="1377">
                  <c:v>44001</c:v>
                </c:pt>
                <c:pt idx="1378">
                  <c:v>44004</c:v>
                </c:pt>
                <c:pt idx="1379">
                  <c:v>44005</c:v>
                </c:pt>
                <c:pt idx="1380">
                  <c:v>44006</c:v>
                </c:pt>
                <c:pt idx="1381">
                  <c:v>44007</c:v>
                </c:pt>
                <c:pt idx="1382">
                  <c:v>44008</c:v>
                </c:pt>
                <c:pt idx="1383">
                  <c:v>44011</c:v>
                </c:pt>
                <c:pt idx="1384">
                  <c:v>44012</c:v>
                </c:pt>
                <c:pt idx="1385">
                  <c:v>44013</c:v>
                </c:pt>
                <c:pt idx="1386">
                  <c:v>44014</c:v>
                </c:pt>
                <c:pt idx="1387">
                  <c:v>44018</c:v>
                </c:pt>
                <c:pt idx="1388">
                  <c:v>44019</c:v>
                </c:pt>
                <c:pt idx="1389">
                  <c:v>44020</c:v>
                </c:pt>
                <c:pt idx="1390">
                  <c:v>44021</c:v>
                </c:pt>
                <c:pt idx="1391">
                  <c:v>44022</c:v>
                </c:pt>
                <c:pt idx="1392">
                  <c:v>44025</c:v>
                </c:pt>
                <c:pt idx="1393">
                  <c:v>44026</c:v>
                </c:pt>
                <c:pt idx="1394">
                  <c:v>44027</c:v>
                </c:pt>
                <c:pt idx="1395">
                  <c:v>44028</c:v>
                </c:pt>
                <c:pt idx="1396">
                  <c:v>44029</c:v>
                </c:pt>
                <c:pt idx="1397">
                  <c:v>44032</c:v>
                </c:pt>
                <c:pt idx="1398">
                  <c:v>44033</c:v>
                </c:pt>
                <c:pt idx="1399">
                  <c:v>44034</c:v>
                </c:pt>
                <c:pt idx="1400">
                  <c:v>44035</c:v>
                </c:pt>
                <c:pt idx="1401">
                  <c:v>44036</c:v>
                </c:pt>
                <c:pt idx="1402">
                  <c:v>44039</c:v>
                </c:pt>
                <c:pt idx="1403">
                  <c:v>44040</c:v>
                </c:pt>
                <c:pt idx="1404">
                  <c:v>44041</c:v>
                </c:pt>
                <c:pt idx="1405">
                  <c:v>44042</c:v>
                </c:pt>
                <c:pt idx="1406">
                  <c:v>44043</c:v>
                </c:pt>
                <c:pt idx="1407">
                  <c:v>44046</c:v>
                </c:pt>
                <c:pt idx="1408">
                  <c:v>44047</c:v>
                </c:pt>
                <c:pt idx="1409">
                  <c:v>44048</c:v>
                </c:pt>
                <c:pt idx="1410">
                  <c:v>44049</c:v>
                </c:pt>
                <c:pt idx="1411">
                  <c:v>44050</c:v>
                </c:pt>
                <c:pt idx="1412">
                  <c:v>44053</c:v>
                </c:pt>
                <c:pt idx="1413">
                  <c:v>44054</c:v>
                </c:pt>
                <c:pt idx="1414">
                  <c:v>44055</c:v>
                </c:pt>
                <c:pt idx="1415">
                  <c:v>44056</c:v>
                </c:pt>
                <c:pt idx="1416">
                  <c:v>44057</c:v>
                </c:pt>
                <c:pt idx="1417">
                  <c:v>44060</c:v>
                </c:pt>
                <c:pt idx="1418">
                  <c:v>44061</c:v>
                </c:pt>
                <c:pt idx="1419">
                  <c:v>44062</c:v>
                </c:pt>
                <c:pt idx="1420">
                  <c:v>44063</c:v>
                </c:pt>
                <c:pt idx="1421">
                  <c:v>44064</c:v>
                </c:pt>
                <c:pt idx="1422">
                  <c:v>44067</c:v>
                </c:pt>
                <c:pt idx="1423">
                  <c:v>44068</c:v>
                </c:pt>
                <c:pt idx="1424">
                  <c:v>44069</c:v>
                </c:pt>
                <c:pt idx="1425">
                  <c:v>44070</c:v>
                </c:pt>
                <c:pt idx="1426">
                  <c:v>44071</c:v>
                </c:pt>
                <c:pt idx="1427">
                  <c:v>44074</c:v>
                </c:pt>
                <c:pt idx="1428">
                  <c:v>44075</c:v>
                </c:pt>
                <c:pt idx="1429">
                  <c:v>44076</c:v>
                </c:pt>
                <c:pt idx="1430">
                  <c:v>44077</c:v>
                </c:pt>
                <c:pt idx="1431">
                  <c:v>44078</c:v>
                </c:pt>
                <c:pt idx="1432">
                  <c:v>44082</c:v>
                </c:pt>
                <c:pt idx="1433">
                  <c:v>44083</c:v>
                </c:pt>
                <c:pt idx="1434">
                  <c:v>44084</c:v>
                </c:pt>
                <c:pt idx="1435">
                  <c:v>44085</c:v>
                </c:pt>
                <c:pt idx="1436">
                  <c:v>44088</c:v>
                </c:pt>
                <c:pt idx="1437">
                  <c:v>44089</c:v>
                </c:pt>
                <c:pt idx="1438">
                  <c:v>44090</c:v>
                </c:pt>
                <c:pt idx="1439">
                  <c:v>44091</c:v>
                </c:pt>
                <c:pt idx="1440">
                  <c:v>44092</c:v>
                </c:pt>
                <c:pt idx="1441">
                  <c:v>44095</c:v>
                </c:pt>
                <c:pt idx="1442">
                  <c:v>44096</c:v>
                </c:pt>
                <c:pt idx="1443">
                  <c:v>44097</c:v>
                </c:pt>
                <c:pt idx="1444">
                  <c:v>44098</c:v>
                </c:pt>
                <c:pt idx="1445">
                  <c:v>44099</c:v>
                </c:pt>
                <c:pt idx="1446">
                  <c:v>44102</c:v>
                </c:pt>
                <c:pt idx="1447">
                  <c:v>44103</c:v>
                </c:pt>
                <c:pt idx="1448">
                  <c:v>44104</c:v>
                </c:pt>
                <c:pt idx="1449">
                  <c:v>44105</c:v>
                </c:pt>
                <c:pt idx="1450">
                  <c:v>44106</c:v>
                </c:pt>
                <c:pt idx="1451">
                  <c:v>44109</c:v>
                </c:pt>
                <c:pt idx="1452">
                  <c:v>44110</c:v>
                </c:pt>
                <c:pt idx="1453">
                  <c:v>44111</c:v>
                </c:pt>
                <c:pt idx="1454">
                  <c:v>44112</c:v>
                </c:pt>
                <c:pt idx="1455">
                  <c:v>44113</c:v>
                </c:pt>
                <c:pt idx="1456">
                  <c:v>44116</c:v>
                </c:pt>
                <c:pt idx="1457">
                  <c:v>44117</c:v>
                </c:pt>
                <c:pt idx="1458">
                  <c:v>44118</c:v>
                </c:pt>
                <c:pt idx="1459">
                  <c:v>44119</c:v>
                </c:pt>
                <c:pt idx="1460">
                  <c:v>44120</c:v>
                </c:pt>
                <c:pt idx="1461">
                  <c:v>44123</c:v>
                </c:pt>
                <c:pt idx="1462">
                  <c:v>44124</c:v>
                </c:pt>
                <c:pt idx="1463">
                  <c:v>44125</c:v>
                </c:pt>
                <c:pt idx="1464">
                  <c:v>44126</c:v>
                </c:pt>
                <c:pt idx="1465">
                  <c:v>44127</c:v>
                </c:pt>
                <c:pt idx="1466">
                  <c:v>44130</c:v>
                </c:pt>
                <c:pt idx="1467">
                  <c:v>44131</c:v>
                </c:pt>
                <c:pt idx="1468">
                  <c:v>44132</c:v>
                </c:pt>
                <c:pt idx="1469">
                  <c:v>44133</c:v>
                </c:pt>
                <c:pt idx="1470">
                  <c:v>44134</c:v>
                </c:pt>
                <c:pt idx="1471">
                  <c:v>44137</c:v>
                </c:pt>
                <c:pt idx="1472">
                  <c:v>44138</c:v>
                </c:pt>
                <c:pt idx="1473">
                  <c:v>44139</c:v>
                </c:pt>
                <c:pt idx="1474">
                  <c:v>44140</c:v>
                </c:pt>
                <c:pt idx="1475">
                  <c:v>44141</c:v>
                </c:pt>
                <c:pt idx="1476">
                  <c:v>44144</c:v>
                </c:pt>
                <c:pt idx="1477">
                  <c:v>44145</c:v>
                </c:pt>
                <c:pt idx="1478">
                  <c:v>44146</c:v>
                </c:pt>
                <c:pt idx="1479">
                  <c:v>44147</c:v>
                </c:pt>
                <c:pt idx="1480">
                  <c:v>44148</c:v>
                </c:pt>
                <c:pt idx="1481">
                  <c:v>44151</c:v>
                </c:pt>
                <c:pt idx="1482">
                  <c:v>44152</c:v>
                </c:pt>
                <c:pt idx="1483">
                  <c:v>44153</c:v>
                </c:pt>
                <c:pt idx="1484">
                  <c:v>44154</c:v>
                </c:pt>
                <c:pt idx="1485">
                  <c:v>44155</c:v>
                </c:pt>
                <c:pt idx="1486">
                  <c:v>44158</c:v>
                </c:pt>
                <c:pt idx="1487">
                  <c:v>44159</c:v>
                </c:pt>
                <c:pt idx="1488">
                  <c:v>44160</c:v>
                </c:pt>
                <c:pt idx="1489">
                  <c:v>44162</c:v>
                </c:pt>
                <c:pt idx="1490">
                  <c:v>44165</c:v>
                </c:pt>
                <c:pt idx="1491">
                  <c:v>44166</c:v>
                </c:pt>
                <c:pt idx="1492">
                  <c:v>44167</c:v>
                </c:pt>
                <c:pt idx="1493">
                  <c:v>44168</c:v>
                </c:pt>
                <c:pt idx="1494">
                  <c:v>44169</c:v>
                </c:pt>
                <c:pt idx="1495">
                  <c:v>44172</c:v>
                </c:pt>
                <c:pt idx="1496">
                  <c:v>44173</c:v>
                </c:pt>
                <c:pt idx="1497">
                  <c:v>44174</c:v>
                </c:pt>
                <c:pt idx="1498">
                  <c:v>44175</c:v>
                </c:pt>
                <c:pt idx="1499">
                  <c:v>44176</c:v>
                </c:pt>
                <c:pt idx="1500">
                  <c:v>44179</c:v>
                </c:pt>
                <c:pt idx="1501">
                  <c:v>44180</c:v>
                </c:pt>
                <c:pt idx="1502">
                  <c:v>44181</c:v>
                </c:pt>
                <c:pt idx="1503">
                  <c:v>44182</c:v>
                </c:pt>
                <c:pt idx="1504">
                  <c:v>44183</c:v>
                </c:pt>
                <c:pt idx="1505">
                  <c:v>44186</c:v>
                </c:pt>
                <c:pt idx="1506">
                  <c:v>44187</c:v>
                </c:pt>
                <c:pt idx="1507">
                  <c:v>44188</c:v>
                </c:pt>
                <c:pt idx="1508">
                  <c:v>44189</c:v>
                </c:pt>
                <c:pt idx="1509">
                  <c:v>44193</c:v>
                </c:pt>
                <c:pt idx="1510">
                  <c:v>44194</c:v>
                </c:pt>
                <c:pt idx="1511">
                  <c:v>44195</c:v>
                </c:pt>
                <c:pt idx="1512">
                  <c:v>44196</c:v>
                </c:pt>
                <c:pt idx="1513">
                  <c:v>44200</c:v>
                </c:pt>
                <c:pt idx="1514">
                  <c:v>44201</c:v>
                </c:pt>
                <c:pt idx="1515">
                  <c:v>44202</c:v>
                </c:pt>
                <c:pt idx="1516">
                  <c:v>44203</c:v>
                </c:pt>
                <c:pt idx="1517">
                  <c:v>44204</c:v>
                </c:pt>
                <c:pt idx="1518">
                  <c:v>44207</c:v>
                </c:pt>
                <c:pt idx="1519">
                  <c:v>44208</c:v>
                </c:pt>
                <c:pt idx="1520">
                  <c:v>44209</c:v>
                </c:pt>
                <c:pt idx="1521">
                  <c:v>44210</c:v>
                </c:pt>
                <c:pt idx="1522">
                  <c:v>44211</c:v>
                </c:pt>
                <c:pt idx="1523">
                  <c:v>44215</c:v>
                </c:pt>
                <c:pt idx="1524">
                  <c:v>44216</c:v>
                </c:pt>
                <c:pt idx="1525">
                  <c:v>44217</c:v>
                </c:pt>
                <c:pt idx="1526">
                  <c:v>44218</c:v>
                </c:pt>
                <c:pt idx="1527">
                  <c:v>44221</c:v>
                </c:pt>
                <c:pt idx="1528">
                  <c:v>44222</c:v>
                </c:pt>
                <c:pt idx="1529">
                  <c:v>44223</c:v>
                </c:pt>
                <c:pt idx="1530">
                  <c:v>44224</c:v>
                </c:pt>
                <c:pt idx="1531">
                  <c:v>44225</c:v>
                </c:pt>
                <c:pt idx="1532">
                  <c:v>44228</c:v>
                </c:pt>
                <c:pt idx="1533">
                  <c:v>44229</c:v>
                </c:pt>
                <c:pt idx="1534">
                  <c:v>44230</c:v>
                </c:pt>
                <c:pt idx="1535">
                  <c:v>44231</c:v>
                </c:pt>
                <c:pt idx="1536">
                  <c:v>44232</c:v>
                </c:pt>
                <c:pt idx="1537">
                  <c:v>44235</c:v>
                </c:pt>
                <c:pt idx="1538">
                  <c:v>44236</c:v>
                </c:pt>
                <c:pt idx="1539">
                  <c:v>44237</c:v>
                </c:pt>
                <c:pt idx="1540">
                  <c:v>44238</c:v>
                </c:pt>
                <c:pt idx="1541">
                  <c:v>44239</c:v>
                </c:pt>
                <c:pt idx="1542">
                  <c:v>44243</c:v>
                </c:pt>
                <c:pt idx="1543">
                  <c:v>44244</c:v>
                </c:pt>
                <c:pt idx="1544">
                  <c:v>44245</c:v>
                </c:pt>
                <c:pt idx="1545">
                  <c:v>44246</c:v>
                </c:pt>
                <c:pt idx="1546">
                  <c:v>44249</c:v>
                </c:pt>
                <c:pt idx="1547">
                  <c:v>44250</c:v>
                </c:pt>
                <c:pt idx="1548">
                  <c:v>44251</c:v>
                </c:pt>
                <c:pt idx="1549">
                  <c:v>44252</c:v>
                </c:pt>
                <c:pt idx="1550">
                  <c:v>44253</c:v>
                </c:pt>
                <c:pt idx="1551">
                  <c:v>44256</c:v>
                </c:pt>
                <c:pt idx="1552">
                  <c:v>44257</c:v>
                </c:pt>
                <c:pt idx="1553">
                  <c:v>44258</c:v>
                </c:pt>
                <c:pt idx="1554">
                  <c:v>44259</c:v>
                </c:pt>
                <c:pt idx="1555">
                  <c:v>44260</c:v>
                </c:pt>
                <c:pt idx="1556">
                  <c:v>44263</c:v>
                </c:pt>
                <c:pt idx="1557">
                  <c:v>44264</c:v>
                </c:pt>
                <c:pt idx="1558">
                  <c:v>44265</c:v>
                </c:pt>
                <c:pt idx="1559">
                  <c:v>44266</c:v>
                </c:pt>
                <c:pt idx="1560">
                  <c:v>44267</c:v>
                </c:pt>
                <c:pt idx="1561">
                  <c:v>44270</c:v>
                </c:pt>
                <c:pt idx="1562">
                  <c:v>44271</c:v>
                </c:pt>
                <c:pt idx="1563">
                  <c:v>44272</c:v>
                </c:pt>
                <c:pt idx="1564">
                  <c:v>44273</c:v>
                </c:pt>
                <c:pt idx="1565">
                  <c:v>44274</c:v>
                </c:pt>
                <c:pt idx="1566">
                  <c:v>44277</c:v>
                </c:pt>
                <c:pt idx="1567">
                  <c:v>44278</c:v>
                </c:pt>
                <c:pt idx="1568">
                  <c:v>44279</c:v>
                </c:pt>
                <c:pt idx="1569">
                  <c:v>44280</c:v>
                </c:pt>
                <c:pt idx="1570">
                  <c:v>44281</c:v>
                </c:pt>
                <c:pt idx="1571">
                  <c:v>44284</c:v>
                </c:pt>
                <c:pt idx="1572">
                  <c:v>44285</c:v>
                </c:pt>
                <c:pt idx="1573">
                  <c:v>44286</c:v>
                </c:pt>
                <c:pt idx="1574">
                  <c:v>44287</c:v>
                </c:pt>
                <c:pt idx="1575">
                  <c:v>44288</c:v>
                </c:pt>
                <c:pt idx="1576">
                  <c:v>44291</c:v>
                </c:pt>
                <c:pt idx="1577">
                  <c:v>44292</c:v>
                </c:pt>
                <c:pt idx="1578">
                  <c:v>44293</c:v>
                </c:pt>
                <c:pt idx="1579">
                  <c:v>44294</c:v>
                </c:pt>
                <c:pt idx="1580">
                  <c:v>44295</c:v>
                </c:pt>
                <c:pt idx="1581">
                  <c:v>44298</c:v>
                </c:pt>
                <c:pt idx="1582">
                  <c:v>44299</c:v>
                </c:pt>
                <c:pt idx="1583">
                  <c:v>44300</c:v>
                </c:pt>
                <c:pt idx="1584">
                  <c:v>44301</c:v>
                </c:pt>
                <c:pt idx="1585">
                  <c:v>44302</c:v>
                </c:pt>
                <c:pt idx="1586">
                  <c:v>44305</c:v>
                </c:pt>
                <c:pt idx="1587">
                  <c:v>44306</c:v>
                </c:pt>
                <c:pt idx="1588">
                  <c:v>44307</c:v>
                </c:pt>
                <c:pt idx="1589">
                  <c:v>44308</c:v>
                </c:pt>
                <c:pt idx="1590">
                  <c:v>44309</c:v>
                </c:pt>
                <c:pt idx="1591">
                  <c:v>44312</c:v>
                </c:pt>
                <c:pt idx="1592">
                  <c:v>44313</c:v>
                </c:pt>
                <c:pt idx="1593">
                  <c:v>44314</c:v>
                </c:pt>
                <c:pt idx="1594">
                  <c:v>44315</c:v>
                </c:pt>
                <c:pt idx="1595">
                  <c:v>44316</c:v>
                </c:pt>
                <c:pt idx="1596">
                  <c:v>44319</c:v>
                </c:pt>
                <c:pt idx="1597">
                  <c:v>44320</c:v>
                </c:pt>
                <c:pt idx="1598">
                  <c:v>44321</c:v>
                </c:pt>
                <c:pt idx="1599">
                  <c:v>44322</c:v>
                </c:pt>
                <c:pt idx="1600">
                  <c:v>44323</c:v>
                </c:pt>
                <c:pt idx="1601">
                  <c:v>44326</c:v>
                </c:pt>
                <c:pt idx="1602">
                  <c:v>44327</c:v>
                </c:pt>
                <c:pt idx="1603">
                  <c:v>44328</c:v>
                </c:pt>
                <c:pt idx="1604">
                  <c:v>44329</c:v>
                </c:pt>
                <c:pt idx="1605">
                  <c:v>44330</c:v>
                </c:pt>
                <c:pt idx="1606">
                  <c:v>44333</c:v>
                </c:pt>
                <c:pt idx="1607">
                  <c:v>44334</c:v>
                </c:pt>
                <c:pt idx="1608">
                  <c:v>44335</c:v>
                </c:pt>
                <c:pt idx="1609">
                  <c:v>44336</c:v>
                </c:pt>
                <c:pt idx="1610">
                  <c:v>44337</c:v>
                </c:pt>
                <c:pt idx="1611">
                  <c:v>44340</c:v>
                </c:pt>
                <c:pt idx="1612">
                  <c:v>44341</c:v>
                </c:pt>
                <c:pt idx="1613">
                  <c:v>44342</c:v>
                </c:pt>
                <c:pt idx="1614">
                  <c:v>44343</c:v>
                </c:pt>
                <c:pt idx="1615">
                  <c:v>44344</c:v>
                </c:pt>
                <c:pt idx="1616">
                  <c:v>44348</c:v>
                </c:pt>
                <c:pt idx="1617">
                  <c:v>44349</c:v>
                </c:pt>
                <c:pt idx="1618">
                  <c:v>44350</c:v>
                </c:pt>
                <c:pt idx="1619">
                  <c:v>44351</c:v>
                </c:pt>
                <c:pt idx="1620">
                  <c:v>44354</c:v>
                </c:pt>
                <c:pt idx="1621">
                  <c:v>44355</c:v>
                </c:pt>
                <c:pt idx="1622">
                  <c:v>44356</c:v>
                </c:pt>
                <c:pt idx="1623">
                  <c:v>44357</c:v>
                </c:pt>
                <c:pt idx="1624">
                  <c:v>44358</c:v>
                </c:pt>
                <c:pt idx="1625">
                  <c:v>44361</c:v>
                </c:pt>
                <c:pt idx="1626">
                  <c:v>44362</c:v>
                </c:pt>
                <c:pt idx="1627">
                  <c:v>44363</c:v>
                </c:pt>
                <c:pt idx="1628">
                  <c:v>44364</c:v>
                </c:pt>
                <c:pt idx="1629">
                  <c:v>44365</c:v>
                </c:pt>
                <c:pt idx="1630">
                  <c:v>44368</c:v>
                </c:pt>
                <c:pt idx="1631">
                  <c:v>44369</c:v>
                </c:pt>
                <c:pt idx="1632">
                  <c:v>44370</c:v>
                </c:pt>
                <c:pt idx="1633">
                  <c:v>44371</c:v>
                </c:pt>
                <c:pt idx="1634">
                  <c:v>44372</c:v>
                </c:pt>
                <c:pt idx="1635">
                  <c:v>44375</c:v>
                </c:pt>
                <c:pt idx="1636">
                  <c:v>44376</c:v>
                </c:pt>
                <c:pt idx="1637">
                  <c:v>44377</c:v>
                </c:pt>
                <c:pt idx="1638">
                  <c:v>44378</c:v>
                </c:pt>
                <c:pt idx="1639">
                  <c:v>44379</c:v>
                </c:pt>
                <c:pt idx="1640">
                  <c:v>44383</c:v>
                </c:pt>
                <c:pt idx="1641">
                  <c:v>44384</c:v>
                </c:pt>
                <c:pt idx="1642">
                  <c:v>44385</c:v>
                </c:pt>
                <c:pt idx="1643">
                  <c:v>44386</c:v>
                </c:pt>
                <c:pt idx="1644">
                  <c:v>44389</c:v>
                </c:pt>
                <c:pt idx="1645">
                  <c:v>44390</c:v>
                </c:pt>
                <c:pt idx="1646">
                  <c:v>44391</c:v>
                </c:pt>
                <c:pt idx="1647">
                  <c:v>44392</c:v>
                </c:pt>
                <c:pt idx="1648">
                  <c:v>44393</c:v>
                </c:pt>
                <c:pt idx="1649">
                  <c:v>44396</c:v>
                </c:pt>
                <c:pt idx="1650">
                  <c:v>44397</c:v>
                </c:pt>
                <c:pt idx="1651">
                  <c:v>44398</c:v>
                </c:pt>
                <c:pt idx="1652">
                  <c:v>44399</c:v>
                </c:pt>
                <c:pt idx="1653">
                  <c:v>44400</c:v>
                </c:pt>
                <c:pt idx="1654">
                  <c:v>44403</c:v>
                </c:pt>
                <c:pt idx="1655">
                  <c:v>44404</c:v>
                </c:pt>
                <c:pt idx="1656">
                  <c:v>44405</c:v>
                </c:pt>
                <c:pt idx="1657">
                  <c:v>44406</c:v>
                </c:pt>
                <c:pt idx="1658">
                  <c:v>44407</c:v>
                </c:pt>
                <c:pt idx="1659">
                  <c:v>44410</c:v>
                </c:pt>
                <c:pt idx="1660">
                  <c:v>44411</c:v>
                </c:pt>
                <c:pt idx="1661">
                  <c:v>44412</c:v>
                </c:pt>
                <c:pt idx="1662">
                  <c:v>44413</c:v>
                </c:pt>
                <c:pt idx="1663">
                  <c:v>44414</c:v>
                </c:pt>
                <c:pt idx="1664">
                  <c:v>44417</c:v>
                </c:pt>
                <c:pt idx="1665">
                  <c:v>44418</c:v>
                </c:pt>
                <c:pt idx="1666">
                  <c:v>44419</c:v>
                </c:pt>
                <c:pt idx="1667">
                  <c:v>44420</c:v>
                </c:pt>
                <c:pt idx="1668">
                  <c:v>44421</c:v>
                </c:pt>
                <c:pt idx="1669">
                  <c:v>44424</c:v>
                </c:pt>
                <c:pt idx="1670">
                  <c:v>44425</c:v>
                </c:pt>
                <c:pt idx="1671">
                  <c:v>44426</c:v>
                </c:pt>
                <c:pt idx="1672">
                  <c:v>44427</c:v>
                </c:pt>
                <c:pt idx="1673">
                  <c:v>44428</c:v>
                </c:pt>
                <c:pt idx="1674">
                  <c:v>44431</c:v>
                </c:pt>
                <c:pt idx="1675">
                  <c:v>44432</c:v>
                </c:pt>
                <c:pt idx="1676">
                  <c:v>44433</c:v>
                </c:pt>
                <c:pt idx="1677">
                  <c:v>44434</c:v>
                </c:pt>
                <c:pt idx="1678">
                  <c:v>44435</c:v>
                </c:pt>
                <c:pt idx="1679">
                  <c:v>44438</c:v>
                </c:pt>
                <c:pt idx="1680">
                  <c:v>44439</c:v>
                </c:pt>
                <c:pt idx="1681">
                  <c:v>44440</c:v>
                </c:pt>
                <c:pt idx="1682">
                  <c:v>44441</c:v>
                </c:pt>
                <c:pt idx="1683">
                  <c:v>44442</c:v>
                </c:pt>
                <c:pt idx="1684">
                  <c:v>44446</c:v>
                </c:pt>
                <c:pt idx="1685">
                  <c:v>44447</c:v>
                </c:pt>
                <c:pt idx="1686">
                  <c:v>44448</c:v>
                </c:pt>
                <c:pt idx="1687">
                  <c:v>44449</c:v>
                </c:pt>
                <c:pt idx="1688">
                  <c:v>44452</c:v>
                </c:pt>
                <c:pt idx="1689">
                  <c:v>44453</c:v>
                </c:pt>
                <c:pt idx="1690">
                  <c:v>44454</c:v>
                </c:pt>
                <c:pt idx="1691">
                  <c:v>44455</c:v>
                </c:pt>
                <c:pt idx="1692">
                  <c:v>44456</c:v>
                </c:pt>
                <c:pt idx="1693">
                  <c:v>44459</c:v>
                </c:pt>
                <c:pt idx="1694">
                  <c:v>44460</c:v>
                </c:pt>
                <c:pt idx="1695">
                  <c:v>44461</c:v>
                </c:pt>
                <c:pt idx="1696">
                  <c:v>44462</c:v>
                </c:pt>
                <c:pt idx="1697">
                  <c:v>44463</c:v>
                </c:pt>
                <c:pt idx="1698">
                  <c:v>44466</c:v>
                </c:pt>
                <c:pt idx="1699">
                  <c:v>44467</c:v>
                </c:pt>
                <c:pt idx="1700">
                  <c:v>44468</c:v>
                </c:pt>
                <c:pt idx="1701">
                  <c:v>44469</c:v>
                </c:pt>
                <c:pt idx="1702">
                  <c:v>44470</c:v>
                </c:pt>
                <c:pt idx="1703">
                  <c:v>44473</c:v>
                </c:pt>
                <c:pt idx="1704">
                  <c:v>44474</c:v>
                </c:pt>
                <c:pt idx="1705">
                  <c:v>44475</c:v>
                </c:pt>
                <c:pt idx="1706">
                  <c:v>44476</c:v>
                </c:pt>
                <c:pt idx="1707">
                  <c:v>44477</c:v>
                </c:pt>
                <c:pt idx="1708">
                  <c:v>44480</c:v>
                </c:pt>
                <c:pt idx="1709">
                  <c:v>44481</c:v>
                </c:pt>
                <c:pt idx="1710">
                  <c:v>44482</c:v>
                </c:pt>
                <c:pt idx="1711">
                  <c:v>44483</c:v>
                </c:pt>
                <c:pt idx="1712">
                  <c:v>44484</c:v>
                </c:pt>
                <c:pt idx="1713">
                  <c:v>44487</c:v>
                </c:pt>
                <c:pt idx="1714">
                  <c:v>44488</c:v>
                </c:pt>
                <c:pt idx="1715">
                  <c:v>44489</c:v>
                </c:pt>
                <c:pt idx="1716">
                  <c:v>44490</c:v>
                </c:pt>
                <c:pt idx="1717">
                  <c:v>44491</c:v>
                </c:pt>
                <c:pt idx="1718">
                  <c:v>44494</c:v>
                </c:pt>
                <c:pt idx="1719">
                  <c:v>44495</c:v>
                </c:pt>
                <c:pt idx="1720">
                  <c:v>44496</c:v>
                </c:pt>
                <c:pt idx="1721">
                  <c:v>44497</c:v>
                </c:pt>
                <c:pt idx="1722">
                  <c:v>44498</c:v>
                </c:pt>
                <c:pt idx="1723">
                  <c:v>44501</c:v>
                </c:pt>
                <c:pt idx="1724">
                  <c:v>44502</c:v>
                </c:pt>
                <c:pt idx="1725">
                  <c:v>44503</c:v>
                </c:pt>
                <c:pt idx="1726">
                  <c:v>44504</c:v>
                </c:pt>
                <c:pt idx="1727">
                  <c:v>44505</c:v>
                </c:pt>
                <c:pt idx="1728">
                  <c:v>44508</c:v>
                </c:pt>
                <c:pt idx="1729">
                  <c:v>44509</c:v>
                </c:pt>
                <c:pt idx="1730">
                  <c:v>44510</c:v>
                </c:pt>
                <c:pt idx="1731">
                  <c:v>44511</c:v>
                </c:pt>
                <c:pt idx="1732">
                  <c:v>44512</c:v>
                </c:pt>
                <c:pt idx="1733">
                  <c:v>44515</c:v>
                </c:pt>
                <c:pt idx="1734">
                  <c:v>44516</c:v>
                </c:pt>
                <c:pt idx="1735">
                  <c:v>44517</c:v>
                </c:pt>
                <c:pt idx="1736">
                  <c:v>44518</c:v>
                </c:pt>
                <c:pt idx="1737">
                  <c:v>44519</c:v>
                </c:pt>
                <c:pt idx="1738">
                  <c:v>44522</c:v>
                </c:pt>
                <c:pt idx="1739">
                  <c:v>44523</c:v>
                </c:pt>
                <c:pt idx="1740">
                  <c:v>44524</c:v>
                </c:pt>
                <c:pt idx="1741">
                  <c:v>44526</c:v>
                </c:pt>
                <c:pt idx="1742">
                  <c:v>44529</c:v>
                </c:pt>
                <c:pt idx="1743">
                  <c:v>44530</c:v>
                </c:pt>
                <c:pt idx="1744">
                  <c:v>44531</c:v>
                </c:pt>
                <c:pt idx="1745">
                  <c:v>44532</c:v>
                </c:pt>
                <c:pt idx="1746">
                  <c:v>44533</c:v>
                </c:pt>
                <c:pt idx="1747">
                  <c:v>44536</c:v>
                </c:pt>
                <c:pt idx="1748">
                  <c:v>44537</c:v>
                </c:pt>
                <c:pt idx="1749">
                  <c:v>44538</c:v>
                </c:pt>
                <c:pt idx="1750">
                  <c:v>44539</c:v>
                </c:pt>
                <c:pt idx="1751">
                  <c:v>44540</c:v>
                </c:pt>
                <c:pt idx="1752">
                  <c:v>44543</c:v>
                </c:pt>
                <c:pt idx="1753">
                  <c:v>44544</c:v>
                </c:pt>
                <c:pt idx="1754">
                  <c:v>44545</c:v>
                </c:pt>
                <c:pt idx="1755">
                  <c:v>44546</c:v>
                </c:pt>
                <c:pt idx="1756">
                  <c:v>44547</c:v>
                </c:pt>
                <c:pt idx="1757">
                  <c:v>44550</c:v>
                </c:pt>
                <c:pt idx="1758">
                  <c:v>44551</c:v>
                </c:pt>
                <c:pt idx="1759">
                  <c:v>44552</c:v>
                </c:pt>
                <c:pt idx="1760">
                  <c:v>44553</c:v>
                </c:pt>
                <c:pt idx="1761">
                  <c:v>44557</c:v>
                </c:pt>
                <c:pt idx="1762">
                  <c:v>44558</c:v>
                </c:pt>
                <c:pt idx="1763">
                  <c:v>44559</c:v>
                </c:pt>
                <c:pt idx="1764">
                  <c:v>44560</c:v>
                </c:pt>
                <c:pt idx="1765">
                  <c:v>44561</c:v>
                </c:pt>
                <c:pt idx="1766">
                  <c:v>44564</c:v>
                </c:pt>
                <c:pt idx="1767">
                  <c:v>44565</c:v>
                </c:pt>
                <c:pt idx="1768">
                  <c:v>44566</c:v>
                </c:pt>
                <c:pt idx="1769">
                  <c:v>44567</c:v>
                </c:pt>
                <c:pt idx="1770">
                  <c:v>44568</c:v>
                </c:pt>
                <c:pt idx="1771">
                  <c:v>44571</c:v>
                </c:pt>
                <c:pt idx="1772">
                  <c:v>44572</c:v>
                </c:pt>
                <c:pt idx="1773">
                  <c:v>44573</c:v>
                </c:pt>
                <c:pt idx="1774">
                  <c:v>44574</c:v>
                </c:pt>
                <c:pt idx="1775">
                  <c:v>44575</c:v>
                </c:pt>
                <c:pt idx="1776">
                  <c:v>44579</c:v>
                </c:pt>
                <c:pt idx="1777">
                  <c:v>44580</c:v>
                </c:pt>
                <c:pt idx="1778">
                  <c:v>44581</c:v>
                </c:pt>
                <c:pt idx="1779">
                  <c:v>44582</c:v>
                </c:pt>
                <c:pt idx="1780">
                  <c:v>44585</c:v>
                </c:pt>
                <c:pt idx="1781">
                  <c:v>44586</c:v>
                </c:pt>
                <c:pt idx="1782">
                  <c:v>44587</c:v>
                </c:pt>
                <c:pt idx="1783">
                  <c:v>44588</c:v>
                </c:pt>
                <c:pt idx="1784">
                  <c:v>44589</c:v>
                </c:pt>
                <c:pt idx="1785">
                  <c:v>44592</c:v>
                </c:pt>
                <c:pt idx="1786">
                  <c:v>44593</c:v>
                </c:pt>
                <c:pt idx="1787">
                  <c:v>44594</c:v>
                </c:pt>
                <c:pt idx="1788">
                  <c:v>44595</c:v>
                </c:pt>
                <c:pt idx="1789">
                  <c:v>44596</c:v>
                </c:pt>
                <c:pt idx="1790">
                  <c:v>44599</c:v>
                </c:pt>
                <c:pt idx="1791">
                  <c:v>44600</c:v>
                </c:pt>
                <c:pt idx="1792">
                  <c:v>44601</c:v>
                </c:pt>
                <c:pt idx="1793">
                  <c:v>44602</c:v>
                </c:pt>
                <c:pt idx="1794">
                  <c:v>44603</c:v>
                </c:pt>
                <c:pt idx="1795">
                  <c:v>44606</c:v>
                </c:pt>
                <c:pt idx="1796">
                  <c:v>44607</c:v>
                </c:pt>
                <c:pt idx="1797">
                  <c:v>44608</c:v>
                </c:pt>
                <c:pt idx="1798">
                  <c:v>44609</c:v>
                </c:pt>
                <c:pt idx="1799">
                  <c:v>44610</c:v>
                </c:pt>
                <c:pt idx="1800">
                  <c:v>44614</c:v>
                </c:pt>
                <c:pt idx="1801">
                  <c:v>44615</c:v>
                </c:pt>
                <c:pt idx="1802">
                  <c:v>44616</c:v>
                </c:pt>
                <c:pt idx="1803">
                  <c:v>44617</c:v>
                </c:pt>
                <c:pt idx="1804">
                  <c:v>44620</c:v>
                </c:pt>
                <c:pt idx="1805">
                  <c:v>44621</c:v>
                </c:pt>
                <c:pt idx="1806">
                  <c:v>44622</c:v>
                </c:pt>
                <c:pt idx="1807">
                  <c:v>44623</c:v>
                </c:pt>
                <c:pt idx="1808">
                  <c:v>44624</c:v>
                </c:pt>
                <c:pt idx="1809">
                  <c:v>44627</c:v>
                </c:pt>
                <c:pt idx="1810">
                  <c:v>44628</c:v>
                </c:pt>
                <c:pt idx="1811">
                  <c:v>44629</c:v>
                </c:pt>
                <c:pt idx="1812">
                  <c:v>44630</c:v>
                </c:pt>
                <c:pt idx="1813">
                  <c:v>44631</c:v>
                </c:pt>
                <c:pt idx="1814">
                  <c:v>44634</c:v>
                </c:pt>
                <c:pt idx="1815">
                  <c:v>44635</c:v>
                </c:pt>
                <c:pt idx="1816">
                  <c:v>44636</c:v>
                </c:pt>
                <c:pt idx="1817">
                  <c:v>44637</c:v>
                </c:pt>
                <c:pt idx="1818">
                  <c:v>44638</c:v>
                </c:pt>
                <c:pt idx="1819">
                  <c:v>44641</c:v>
                </c:pt>
                <c:pt idx="1820">
                  <c:v>44642</c:v>
                </c:pt>
                <c:pt idx="1821">
                  <c:v>44643</c:v>
                </c:pt>
                <c:pt idx="1822">
                  <c:v>44644</c:v>
                </c:pt>
                <c:pt idx="1823">
                  <c:v>44645</c:v>
                </c:pt>
                <c:pt idx="1824">
                  <c:v>44648</c:v>
                </c:pt>
                <c:pt idx="1825">
                  <c:v>44649</c:v>
                </c:pt>
                <c:pt idx="1826">
                  <c:v>44650</c:v>
                </c:pt>
                <c:pt idx="1827">
                  <c:v>44651</c:v>
                </c:pt>
                <c:pt idx="1828">
                  <c:v>44652</c:v>
                </c:pt>
                <c:pt idx="1829">
                  <c:v>44655</c:v>
                </c:pt>
                <c:pt idx="1830">
                  <c:v>44656</c:v>
                </c:pt>
                <c:pt idx="1831">
                  <c:v>44657</c:v>
                </c:pt>
                <c:pt idx="1832">
                  <c:v>44658</c:v>
                </c:pt>
                <c:pt idx="1833">
                  <c:v>44659</c:v>
                </c:pt>
                <c:pt idx="1834">
                  <c:v>44662</c:v>
                </c:pt>
                <c:pt idx="1835">
                  <c:v>44663</c:v>
                </c:pt>
                <c:pt idx="1836">
                  <c:v>44664</c:v>
                </c:pt>
                <c:pt idx="1837">
                  <c:v>44665</c:v>
                </c:pt>
                <c:pt idx="1838">
                  <c:v>44669</c:v>
                </c:pt>
                <c:pt idx="1839">
                  <c:v>44670</c:v>
                </c:pt>
                <c:pt idx="1840">
                  <c:v>44671</c:v>
                </c:pt>
                <c:pt idx="1841">
                  <c:v>44672</c:v>
                </c:pt>
                <c:pt idx="1842">
                  <c:v>44673</c:v>
                </c:pt>
                <c:pt idx="1843">
                  <c:v>44676</c:v>
                </c:pt>
                <c:pt idx="1844">
                  <c:v>44677</c:v>
                </c:pt>
                <c:pt idx="1845">
                  <c:v>44678</c:v>
                </c:pt>
                <c:pt idx="1846">
                  <c:v>44679</c:v>
                </c:pt>
                <c:pt idx="1847">
                  <c:v>44680</c:v>
                </c:pt>
                <c:pt idx="1848">
                  <c:v>44683</c:v>
                </c:pt>
                <c:pt idx="1849">
                  <c:v>44684</c:v>
                </c:pt>
                <c:pt idx="1850">
                  <c:v>44685</c:v>
                </c:pt>
                <c:pt idx="1851">
                  <c:v>44686</c:v>
                </c:pt>
                <c:pt idx="1852">
                  <c:v>44687</c:v>
                </c:pt>
                <c:pt idx="1853">
                  <c:v>44690</c:v>
                </c:pt>
                <c:pt idx="1854">
                  <c:v>44691</c:v>
                </c:pt>
                <c:pt idx="1855">
                  <c:v>44692</c:v>
                </c:pt>
                <c:pt idx="1856">
                  <c:v>44693</c:v>
                </c:pt>
                <c:pt idx="1857">
                  <c:v>44694</c:v>
                </c:pt>
                <c:pt idx="1858">
                  <c:v>44697</c:v>
                </c:pt>
                <c:pt idx="1859">
                  <c:v>44698</c:v>
                </c:pt>
                <c:pt idx="1860">
                  <c:v>44699</c:v>
                </c:pt>
                <c:pt idx="1861">
                  <c:v>44700</c:v>
                </c:pt>
                <c:pt idx="1862">
                  <c:v>44701</c:v>
                </c:pt>
                <c:pt idx="1863">
                  <c:v>44704</c:v>
                </c:pt>
                <c:pt idx="1864">
                  <c:v>44705</c:v>
                </c:pt>
                <c:pt idx="1865">
                  <c:v>44706</c:v>
                </c:pt>
                <c:pt idx="1866">
                  <c:v>44707</c:v>
                </c:pt>
                <c:pt idx="1867">
                  <c:v>44708</c:v>
                </c:pt>
                <c:pt idx="1868">
                  <c:v>44712</c:v>
                </c:pt>
                <c:pt idx="1869">
                  <c:v>44713</c:v>
                </c:pt>
                <c:pt idx="1870">
                  <c:v>44714</c:v>
                </c:pt>
                <c:pt idx="1871">
                  <c:v>44715</c:v>
                </c:pt>
                <c:pt idx="1872">
                  <c:v>44718</c:v>
                </c:pt>
                <c:pt idx="1873">
                  <c:v>44719</c:v>
                </c:pt>
                <c:pt idx="1874">
                  <c:v>44720</c:v>
                </c:pt>
                <c:pt idx="1875">
                  <c:v>44721</c:v>
                </c:pt>
                <c:pt idx="1876">
                  <c:v>44722</c:v>
                </c:pt>
                <c:pt idx="1877">
                  <c:v>44725</c:v>
                </c:pt>
                <c:pt idx="1878">
                  <c:v>44726</c:v>
                </c:pt>
                <c:pt idx="1879">
                  <c:v>44727</c:v>
                </c:pt>
                <c:pt idx="1880">
                  <c:v>44728</c:v>
                </c:pt>
                <c:pt idx="1881">
                  <c:v>44729</c:v>
                </c:pt>
                <c:pt idx="1882">
                  <c:v>44733</c:v>
                </c:pt>
                <c:pt idx="1883">
                  <c:v>44734</c:v>
                </c:pt>
                <c:pt idx="1884">
                  <c:v>44735</c:v>
                </c:pt>
                <c:pt idx="1885">
                  <c:v>44736</c:v>
                </c:pt>
                <c:pt idx="1886">
                  <c:v>44739</c:v>
                </c:pt>
                <c:pt idx="1887">
                  <c:v>44740</c:v>
                </c:pt>
                <c:pt idx="1888">
                  <c:v>44741</c:v>
                </c:pt>
                <c:pt idx="1889">
                  <c:v>44742</c:v>
                </c:pt>
                <c:pt idx="1890">
                  <c:v>44743</c:v>
                </c:pt>
                <c:pt idx="1891">
                  <c:v>44747</c:v>
                </c:pt>
                <c:pt idx="1892">
                  <c:v>44748</c:v>
                </c:pt>
                <c:pt idx="1893">
                  <c:v>44749</c:v>
                </c:pt>
                <c:pt idx="1894">
                  <c:v>44750</c:v>
                </c:pt>
                <c:pt idx="1895">
                  <c:v>44753</c:v>
                </c:pt>
                <c:pt idx="1896">
                  <c:v>44754</c:v>
                </c:pt>
                <c:pt idx="1897">
                  <c:v>44755</c:v>
                </c:pt>
                <c:pt idx="1898">
                  <c:v>44756</c:v>
                </c:pt>
                <c:pt idx="1899">
                  <c:v>44757</c:v>
                </c:pt>
                <c:pt idx="1900">
                  <c:v>44760</c:v>
                </c:pt>
                <c:pt idx="1901">
                  <c:v>44761</c:v>
                </c:pt>
                <c:pt idx="1902">
                  <c:v>44762</c:v>
                </c:pt>
                <c:pt idx="1903">
                  <c:v>44763</c:v>
                </c:pt>
                <c:pt idx="1904">
                  <c:v>44764</c:v>
                </c:pt>
                <c:pt idx="1905">
                  <c:v>44767</c:v>
                </c:pt>
                <c:pt idx="1906">
                  <c:v>44768</c:v>
                </c:pt>
                <c:pt idx="1907">
                  <c:v>44769</c:v>
                </c:pt>
                <c:pt idx="1908">
                  <c:v>44770</c:v>
                </c:pt>
                <c:pt idx="1909">
                  <c:v>44771</c:v>
                </c:pt>
                <c:pt idx="1910">
                  <c:v>44774</c:v>
                </c:pt>
                <c:pt idx="1911">
                  <c:v>44775</c:v>
                </c:pt>
                <c:pt idx="1912">
                  <c:v>44776</c:v>
                </c:pt>
                <c:pt idx="1913">
                  <c:v>44777</c:v>
                </c:pt>
                <c:pt idx="1914">
                  <c:v>44778</c:v>
                </c:pt>
                <c:pt idx="1915">
                  <c:v>44781</c:v>
                </c:pt>
                <c:pt idx="1916">
                  <c:v>44782</c:v>
                </c:pt>
                <c:pt idx="1917">
                  <c:v>44783</c:v>
                </c:pt>
                <c:pt idx="1918">
                  <c:v>44784</c:v>
                </c:pt>
                <c:pt idx="1919">
                  <c:v>44785</c:v>
                </c:pt>
                <c:pt idx="1920">
                  <c:v>44788</c:v>
                </c:pt>
                <c:pt idx="1921">
                  <c:v>44789</c:v>
                </c:pt>
                <c:pt idx="1922">
                  <c:v>44790</c:v>
                </c:pt>
                <c:pt idx="1923">
                  <c:v>44791</c:v>
                </c:pt>
                <c:pt idx="1924">
                  <c:v>44792</c:v>
                </c:pt>
                <c:pt idx="1925">
                  <c:v>44795</c:v>
                </c:pt>
                <c:pt idx="1926">
                  <c:v>44796</c:v>
                </c:pt>
                <c:pt idx="1927">
                  <c:v>44797</c:v>
                </c:pt>
                <c:pt idx="1928">
                  <c:v>44798</c:v>
                </c:pt>
                <c:pt idx="1929">
                  <c:v>44799</c:v>
                </c:pt>
                <c:pt idx="1930">
                  <c:v>44802</c:v>
                </c:pt>
                <c:pt idx="1931">
                  <c:v>44803</c:v>
                </c:pt>
                <c:pt idx="1932">
                  <c:v>44804</c:v>
                </c:pt>
                <c:pt idx="1933">
                  <c:v>44805</c:v>
                </c:pt>
                <c:pt idx="1934">
                  <c:v>44806</c:v>
                </c:pt>
                <c:pt idx="1935">
                  <c:v>44810</c:v>
                </c:pt>
                <c:pt idx="1936">
                  <c:v>44811</c:v>
                </c:pt>
                <c:pt idx="1937">
                  <c:v>44812</c:v>
                </c:pt>
                <c:pt idx="1938">
                  <c:v>44813</c:v>
                </c:pt>
                <c:pt idx="1939">
                  <c:v>44816</c:v>
                </c:pt>
                <c:pt idx="1940">
                  <c:v>44817</c:v>
                </c:pt>
                <c:pt idx="1941">
                  <c:v>44818</c:v>
                </c:pt>
                <c:pt idx="1942">
                  <c:v>44819</c:v>
                </c:pt>
                <c:pt idx="1943">
                  <c:v>44820</c:v>
                </c:pt>
                <c:pt idx="1944">
                  <c:v>44823</c:v>
                </c:pt>
                <c:pt idx="1945">
                  <c:v>44824</c:v>
                </c:pt>
                <c:pt idx="1946">
                  <c:v>44825</c:v>
                </c:pt>
                <c:pt idx="1947">
                  <c:v>44826</c:v>
                </c:pt>
                <c:pt idx="1948">
                  <c:v>44827</c:v>
                </c:pt>
                <c:pt idx="1949">
                  <c:v>44830</c:v>
                </c:pt>
                <c:pt idx="1950">
                  <c:v>44831</c:v>
                </c:pt>
                <c:pt idx="1951">
                  <c:v>44832</c:v>
                </c:pt>
                <c:pt idx="1952">
                  <c:v>44833</c:v>
                </c:pt>
                <c:pt idx="1953">
                  <c:v>44834</c:v>
                </c:pt>
                <c:pt idx="1954">
                  <c:v>44837</c:v>
                </c:pt>
                <c:pt idx="1955">
                  <c:v>44838</c:v>
                </c:pt>
                <c:pt idx="1956">
                  <c:v>44839</c:v>
                </c:pt>
                <c:pt idx="1957">
                  <c:v>44840</c:v>
                </c:pt>
                <c:pt idx="1958">
                  <c:v>44841</c:v>
                </c:pt>
                <c:pt idx="1959">
                  <c:v>44844</c:v>
                </c:pt>
                <c:pt idx="1960">
                  <c:v>44845</c:v>
                </c:pt>
                <c:pt idx="1961">
                  <c:v>44846</c:v>
                </c:pt>
                <c:pt idx="1962">
                  <c:v>44847</c:v>
                </c:pt>
                <c:pt idx="1963">
                  <c:v>44848</c:v>
                </c:pt>
                <c:pt idx="1964">
                  <c:v>44851</c:v>
                </c:pt>
                <c:pt idx="1965">
                  <c:v>44852</c:v>
                </c:pt>
                <c:pt idx="1966">
                  <c:v>44853</c:v>
                </c:pt>
                <c:pt idx="1967">
                  <c:v>44854</c:v>
                </c:pt>
                <c:pt idx="1968">
                  <c:v>44855</c:v>
                </c:pt>
                <c:pt idx="1969">
                  <c:v>44858</c:v>
                </c:pt>
                <c:pt idx="1970">
                  <c:v>44859</c:v>
                </c:pt>
                <c:pt idx="1971">
                  <c:v>44860</c:v>
                </c:pt>
                <c:pt idx="1972">
                  <c:v>44861</c:v>
                </c:pt>
                <c:pt idx="1973">
                  <c:v>44862</c:v>
                </c:pt>
                <c:pt idx="1974">
                  <c:v>44865</c:v>
                </c:pt>
                <c:pt idx="1975">
                  <c:v>44866</c:v>
                </c:pt>
                <c:pt idx="1976">
                  <c:v>44867</c:v>
                </c:pt>
                <c:pt idx="1977">
                  <c:v>44868</c:v>
                </c:pt>
                <c:pt idx="1978">
                  <c:v>44869</c:v>
                </c:pt>
                <c:pt idx="1979">
                  <c:v>44872</c:v>
                </c:pt>
                <c:pt idx="1980">
                  <c:v>44873</c:v>
                </c:pt>
                <c:pt idx="1981">
                  <c:v>44874</c:v>
                </c:pt>
                <c:pt idx="1982">
                  <c:v>44875</c:v>
                </c:pt>
                <c:pt idx="1983">
                  <c:v>44876</c:v>
                </c:pt>
                <c:pt idx="1984">
                  <c:v>44879</c:v>
                </c:pt>
                <c:pt idx="1985">
                  <c:v>44880</c:v>
                </c:pt>
                <c:pt idx="1986">
                  <c:v>44881</c:v>
                </c:pt>
                <c:pt idx="1987">
                  <c:v>44882</c:v>
                </c:pt>
                <c:pt idx="1988">
                  <c:v>44883</c:v>
                </c:pt>
                <c:pt idx="1989">
                  <c:v>44886</c:v>
                </c:pt>
                <c:pt idx="1990">
                  <c:v>44887</c:v>
                </c:pt>
                <c:pt idx="1991">
                  <c:v>44888</c:v>
                </c:pt>
                <c:pt idx="1992">
                  <c:v>44890</c:v>
                </c:pt>
                <c:pt idx="1993">
                  <c:v>44893</c:v>
                </c:pt>
                <c:pt idx="1994">
                  <c:v>44894</c:v>
                </c:pt>
                <c:pt idx="1995">
                  <c:v>44895</c:v>
                </c:pt>
                <c:pt idx="1996">
                  <c:v>44896</c:v>
                </c:pt>
                <c:pt idx="1997">
                  <c:v>44897</c:v>
                </c:pt>
                <c:pt idx="1998">
                  <c:v>44900</c:v>
                </c:pt>
                <c:pt idx="1999">
                  <c:v>44901</c:v>
                </c:pt>
                <c:pt idx="2000">
                  <c:v>44902</c:v>
                </c:pt>
                <c:pt idx="2001">
                  <c:v>44903</c:v>
                </c:pt>
                <c:pt idx="2002">
                  <c:v>44904</c:v>
                </c:pt>
                <c:pt idx="2003">
                  <c:v>44907</c:v>
                </c:pt>
                <c:pt idx="2004">
                  <c:v>44908</c:v>
                </c:pt>
                <c:pt idx="2005">
                  <c:v>44909</c:v>
                </c:pt>
                <c:pt idx="2006">
                  <c:v>44910</c:v>
                </c:pt>
                <c:pt idx="2007">
                  <c:v>44911</c:v>
                </c:pt>
                <c:pt idx="2008">
                  <c:v>44914</c:v>
                </c:pt>
                <c:pt idx="2009">
                  <c:v>44915</c:v>
                </c:pt>
                <c:pt idx="2010">
                  <c:v>44916</c:v>
                </c:pt>
                <c:pt idx="2011">
                  <c:v>44917</c:v>
                </c:pt>
                <c:pt idx="2012">
                  <c:v>44918</c:v>
                </c:pt>
                <c:pt idx="2013">
                  <c:v>44922</c:v>
                </c:pt>
                <c:pt idx="2014">
                  <c:v>44923</c:v>
                </c:pt>
                <c:pt idx="2015">
                  <c:v>44924</c:v>
                </c:pt>
                <c:pt idx="2016">
                  <c:v>44925</c:v>
                </c:pt>
                <c:pt idx="2017">
                  <c:v>44929</c:v>
                </c:pt>
                <c:pt idx="2018">
                  <c:v>44930</c:v>
                </c:pt>
                <c:pt idx="2019">
                  <c:v>44931</c:v>
                </c:pt>
                <c:pt idx="2020">
                  <c:v>44932</c:v>
                </c:pt>
                <c:pt idx="2021">
                  <c:v>44935</c:v>
                </c:pt>
                <c:pt idx="2022">
                  <c:v>44936</c:v>
                </c:pt>
                <c:pt idx="2023">
                  <c:v>44937</c:v>
                </c:pt>
                <c:pt idx="2024">
                  <c:v>44938</c:v>
                </c:pt>
                <c:pt idx="2025">
                  <c:v>44939</c:v>
                </c:pt>
                <c:pt idx="2026">
                  <c:v>44943</c:v>
                </c:pt>
                <c:pt idx="2027">
                  <c:v>44944</c:v>
                </c:pt>
                <c:pt idx="2028">
                  <c:v>44945</c:v>
                </c:pt>
                <c:pt idx="2029">
                  <c:v>44946</c:v>
                </c:pt>
                <c:pt idx="2030">
                  <c:v>44949</c:v>
                </c:pt>
                <c:pt idx="2031">
                  <c:v>44950</c:v>
                </c:pt>
                <c:pt idx="2032">
                  <c:v>44951</c:v>
                </c:pt>
                <c:pt idx="2033">
                  <c:v>44952</c:v>
                </c:pt>
                <c:pt idx="2034">
                  <c:v>44953</c:v>
                </c:pt>
                <c:pt idx="2035">
                  <c:v>44956</c:v>
                </c:pt>
                <c:pt idx="2036">
                  <c:v>44957</c:v>
                </c:pt>
                <c:pt idx="2037">
                  <c:v>44958</c:v>
                </c:pt>
                <c:pt idx="2038">
                  <c:v>44959</c:v>
                </c:pt>
                <c:pt idx="2039">
                  <c:v>44960</c:v>
                </c:pt>
                <c:pt idx="2040">
                  <c:v>44963</c:v>
                </c:pt>
                <c:pt idx="2041">
                  <c:v>44964</c:v>
                </c:pt>
                <c:pt idx="2042">
                  <c:v>44965</c:v>
                </c:pt>
                <c:pt idx="2043">
                  <c:v>44966</c:v>
                </c:pt>
                <c:pt idx="2044">
                  <c:v>44967</c:v>
                </c:pt>
                <c:pt idx="2045">
                  <c:v>44970</c:v>
                </c:pt>
                <c:pt idx="2046">
                  <c:v>44971</c:v>
                </c:pt>
                <c:pt idx="2047">
                  <c:v>44972</c:v>
                </c:pt>
                <c:pt idx="2048">
                  <c:v>44973</c:v>
                </c:pt>
                <c:pt idx="2049">
                  <c:v>44974</c:v>
                </c:pt>
                <c:pt idx="2050">
                  <c:v>44978</c:v>
                </c:pt>
                <c:pt idx="2051">
                  <c:v>44979</c:v>
                </c:pt>
                <c:pt idx="2052">
                  <c:v>44980</c:v>
                </c:pt>
                <c:pt idx="2053">
                  <c:v>44981</c:v>
                </c:pt>
                <c:pt idx="2054">
                  <c:v>44984</c:v>
                </c:pt>
                <c:pt idx="2055">
                  <c:v>44985</c:v>
                </c:pt>
                <c:pt idx="2056">
                  <c:v>44986</c:v>
                </c:pt>
                <c:pt idx="2057">
                  <c:v>44987</c:v>
                </c:pt>
                <c:pt idx="2058">
                  <c:v>44988</c:v>
                </c:pt>
                <c:pt idx="2059">
                  <c:v>44991</c:v>
                </c:pt>
                <c:pt idx="2060">
                  <c:v>44992</c:v>
                </c:pt>
                <c:pt idx="2061">
                  <c:v>44993</c:v>
                </c:pt>
                <c:pt idx="2062">
                  <c:v>44994</c:v>
                </c:pt>
                <c:pt idx="2063">
                  <c:v>44995</c:v>
                </c:pt>
                <c:pt idx="2064">
                  <c:v>44998</c:v>
                </c:pt>
                <c:pt idx="2065">
                  <c:v>44999</c:v>
                </c:pt>
                <c:pt idx="2066">
                  <c:v>45000</c:v>
                </c:pt>
                <c:pt idx="2067">
                  <c:v>45001</c:v>
                </c:pt>
                <c:pt idx="2068">
                  <c:v>45002</c:v>
                </c:pt>
                <c:pt idx="2069">
                  <c:v>45005</c:v>
                </c:pt>
                <c:pt idx="2070">
                  <c:v>45006</c:v>
                </c:pt>
                <c:pt idx="2071">
                  <c:v>45007</c:v>
                </c:pt>
                <c:pt idx="2072">
                  <c:v>45008</c:v>
                </c:pt>
                <c:pt idx="2073">
                  <c:v>45009</c:v>
                </c:pt>
                <c:pt idx="2074">
                  <c:v>45012</c:v>
                </c:pt>
                <c:pt idx="2075">
                  <c:v>45013</c:v>
                </c:pt>
                <c:pt idx="2076">
                  <c:v>45014</c:v>
                </c:pt>
                <c:pt idx="2077">
                  <c:v>45015</c:v>
                </c:pt>
                <c:pt idx="2078">
                  <c:v>45016</c:v>
                </c:pt>
                <c:pt idx="2079">
                  <c:v>45019</c:v>
                </c:pt>
                <c:pt idx="2080">
                  <c:v>45020</c:v>
                </c:pt>
                <c:pt idx="2081">
                  <c:v>45021</c:v>
                </c:pt>
                <c:pt idx="2082">
                  <c:v>45022</c:v>
                </c:pt>
                <c:pt idx="2083">
                  <c:v>45023</c:v>
                </c:pt>
                <c:pt idx="2084">
                  <c:v>45026</c:v>
                </c:pt>
                <c:pt idx="2085">
                  <c:v>45027</c:v>
                </c:pt>
                <c:pt idx="2086">
                  <c:v>45028</c:v>
                </c:pt>
                <c:pt idx="2087">
                  <c:v>45029</c:v>
                </c:pt>
                <c:pt idx="2088">
                  <c:v>45030</c:v>
                </c:pt>
                <c:pt idx="2089">
                  <c:v>45033</c:v>
                </c:pt>
                <c:pt idx="2090">
                  <c:v>45034</c:v>
                </c:pt>
                <c:pt idx="2091">
                  <c:v>45035</c:v>
                </c:pt>
                <c:pt idx="2092">
                  <c:v>45036</c:v>
                </c:pt>
                <c:pt idx="2093">
                  <c:v>45037</c:v>
                </c:pt>
                <c:pt idx="2094">
                  <c:v>45040</c:v>
                </c:pt>
                <c:pt idx="2095">
                  <c:v>45041</c:v>
                </c:pt>
                <c:pt idx="2096">
                  <c:v>45042</c:v>
                </c:pt>
                <c:pt idx="2097">
                  <c:v>45043</c:v>
                </c:pt>
                <c:pt idx="2098">
                  <c:v>45044</c:v>
                </c:pt>
                <c:pt idx="2099">
                  <c:v>45047</c:v>
                </c:pt>
                <c:pt idx="2100">
                  <c:v>45048</c:v>
                </c:pt>
                <c:pt idx="2101">
                  <c:v>45049</c:v>
                </c:pt>
                <c:pt idx="2102">
                  <c:v>45050</c:v>
                </c:pt>
                <c:pt idx="2103">
                  <c:v>45051</c:v>
                </c:pt>
                <c:pt idx="2104">
                  <c:v>45054</c:v>
                </c:pt>
                <c:pt idx="2105">
                  <c:v>45055</c:v>
                </c:pt>
                <c:pt idx="2106">
                  <c:v>45056</c:v>
                </c:pt>
                <c:pt idx="2107">
                  <c:v>45057</c:v>
                </c:pt>
                <c:pt idx="2108">
                  <c:v>45058</c:v>
                </c:pt>
                <c:pt idx="2109">
                  <c:v>45061</c:v>
                </c:pt>
                <c:pt idx="2110">
                  <c:v>45062</c:v>
                </c:pt>
                <c:pt idx="2111">
                  <c:v>45063</c:v>
                </c:pt>
                <c:pt idx="2112">
                  <c:v>45064</c:v>
                </c:pt>
                <c:pt idx="2113">
                  <c:v>45065</c:v>
                </c:pt>
                <c:pt idx="2114">
                  <c:v>45068</c:v>
                </c:pt>
                <c:pt idx="2115">
                  <c:v>45069</c:v>
                </c:pt>
                <c:pt idx="2116">
                  <c:v>45070</c:v>
                </c:pt>
                <c:pt idx="2117">
                  <c:v>45071</c:v>
                </c:pt>
                <c:pt idx="2118">
                  <c:v>45072</c:v>
                </c:pt>
                <c:pt idx="2119">
                  <c:v>45076</c:v>
                </c:pt>
                <c:pt idx="2120">
                  <c:v>45077</c:v>
                </c:pt>
                <c:pt idx="2121">
                  <c:v>45078</c:v>
                </c:pt>
                <c:pt idx="2122">
                  <c:v>45079</c:v>
                </c:pt>
                <c:pt idx="2123">
                  <c:v>45082</c:v>
                </c:pt>
                <c:pt idx="2124">
                  <c:v>45083</c:v>
                </c:pt>
                <c:pt idx="2125">
                  <c:v>45084</c:v>
                </c:pt>
                <c:pt idx="2126">
                  <c:v>45085</c:v>
                </c:pt>
                <c:pt idx="2127">
                  <c:v>45086</c:v>
                </c:pt>
                <c:pt idx="2128">
                  <c:v>45089</c:v>
                </c:pt>
                <c:pt idx="2129">
                  <c:v>45090</c:v>
                </c:pt>
                <c:pt idx="2130">
                  <c:v>45091</c:v>
                </c:pt>
                <c:pt idx="2131">
                  <c:v>45092</c:v>
                </c:pt>
                <c:pt idx="2132">
                  <c:v>45093</c:v>
                </c:pt>
                <c:pt idx="2133">
                  <c:v>45097</c:v>
                </c:pt>
                <c:pt idx="2134">
                  <c:v>45098</c:v>
                </c:pt>
                <c:pt idx="2135">
                  <c:v>45099</c:v>
                </c:pt>
                <c:pt idx="2136">
                  <c:v>45100</c:v>
                </c:pt>
                <c:pt idx="2137">
                  <c:v>45103</c:v>
                </c:pt>
                <c:pt idx="2138">
                  <c:v>45104</c:v>
                </c:pt>
                <c:pt idx="2139">
                  <c:v>45105</c:v>
                </c:pt>
                <c:pt idx="2140">
                  <c:v>45106</c:v>
                </c:pt>
                <c:pt idx="2141">
                  <c:v>45107</c:v>
                </c:pt>
                <c:pt idx="2142">
                  <c:v>45110</c:v>
                </c:pt>
                <c:pt idx="2143">
                  <c:v>45112</c:v>
                </c:pt>
                <c:pt idx="2144">
                  <c:v>45113</c:v>
                </c:pt>
                <c:pt idx="2145">
                  <c:v>45114</c:v>
                </c:pt>
                <c:pt idx="2146">
                  <c:v>45117</c:v>
                </c:pt>
                <c:pt idx="2147">
                  <c:v>45118</c:v>
                </c:pt>
                <c:pt idx="2148">
                  <c:v>45119</c:v>
                </c:pt>
                <c:pt idx="2149">
                  <c:v>45120</c:v>
                </c:pt>
                <c:pt idx="2150">
                  <c:v>45121</c:v>
                </c:pt>
                <c:pt idx="2151">
                  <c:v>45124</c:v>
                </c:pt>
                <c:pt idx="2152">
                  <c:v>45125</c:v>
                </c:pt>
                <c:pt idx="2153">
                  <c:v>45126</c:v>
                </c:pt>
                <c:pt idx="2154">
                  <c:v>45127</c:v>
                </c:pt>
                <c:pt idx="2155">
                  <c:v>45128</c:v>
                </c:pt>
                <c:pt idx="2156">
                  <c:v>45131</c:v>
                </c:pt>
                <c:pt idx="2157">
                  <c:v>45132</c:v>
                </c:pt>
                <c:pt idx="2158">
                  <c:v>45133</c:v>
                </c:pt>
                <c:pt idx="2159">
                  <c:v>45134</c:v>
                </c:pt>
                <c:pt idx="2160">
                  <c:v>45135</c:v>
                </c:pt>
                <c:pt idx="2161">
                  <c:v>45138</c:v>
                </c:pt>
                <c:pt idx="2162">
                  <c:v>45139</c:v>
                </c:pt>
                <c:pt idx="2163">
                  <c:v>45140</c:v>
                </c:pt>
                <c:pt idx="2164">
                  <c:v>45141</c:v>
                </c:pt>
                <c:pt idx="2165">
                  <c:v>45142</c:v>
                </c:pt>
                <c:pt idx="2166">
                  <c:v>45145</c:v>
                </c:pt>
                <c:pt idx="2167">
                  <c:v>45146</c:v>
                </c:pt>
                <c:pt idx="2168">
                  <c:v>45147</c:v>
                </c:pt>
                <c:pt idx="2169">
                  <c:v>45148</c:v>
                </c:pt>
                <c:pt idx="2170">
                  <c:v>45149</c:v>
                </c:pt>
                <c:pt idx="2171">
                  <c:v>45152</c:v>
                </c:pt>
                <c:pt idx="2172">
                  <c:v>45153</c:v>
                </c:pt>
                <c:pt idx="2173">
                  <c:v>45154</c:v>
                </c:pt>
                <c:pt idx="2174">
                  <c:v>45155</c:v>
                </c:pt>
                <c:pt idx="2175">
                  <c:v>45156</c:v>
                </c:pt>
                <c:pt idx="2176">
                  <c:v>45159</c:v>
                </c:pt>
                <c:pt idx="2177">
                  <c:v>45160</c:v>
                </c:pt>
                <c:pt idx="2178">
                  <c:v>45161</c:v>
                </c:pt>
                <c:pt idx="2179">
                  <c:v>45162</c:v>
                </c:pt>
                <c:pt idx="2180">
                  <c:v>45163</c:v>
                </c:pt>
                <c:pt idx="2181">
                  <c:v>45166</c:v>
                </c:pt>
                <c:pt idx="2182">
                  <c:v>45167</c:v>
                </c:pt>
                <c:pt idx="2183">
                  <c:v>45168</c:v>
                </c:pt>
                <c:pt idx="2184">
                  <c:v>45169</c:v>
                </c:pt>
                <c:pt idx="2185">
                  <c:v>45170</c:v>
                </c:pt>
                <c:pt idx="2186">
                  <c:v>45174</c:v>
                </c:pt>
                <c:pt idx="2187">
                  <c:v>45175</c:v>
                </c:pt>
                <c:pt idx="2188">
                  <c:v>45176</c:v>
                </c:pt>
                <c:pt idx="2189">
                  <c:v>45177</c:v>
                </c:pt>
                <c:pt idx="2190">
                  <c:v>45180</c:v>
                </c:pt>
                <c:pt idx="2191">
                  <c:v>45181</c:v>
                </c:pt>
                <c:pt idx="2192">
                  <c:v>45182</c:v>
                </c:pt>
                <c:pt idx="2193">
                  <c:v>45183</c:v>
                </c:pt>
                <c:pt idx="2194">
                  <c:v>45184</c:v>
                </c:pt>
                <c:pt idx="2195">
                  <c:v>45187</c:v>
                </c:pt>
                <c:pt idx="2196">
                  <c:v>45188</c:v>
                </c:pt>
                <c:pt idx="2197">
                  <c:v>45189</c:v>
                </c:pt>
                <c:pt idx="2198">
                  <c:v>45190</c:v>
                </c:pt>
                <c:pt idx="2199">
                  <c:v>45191</c:v>
                </c:pt>
                <c:pt idx="2200">
                  <c:v>45194</c:v>
                </c:pt>
                <c:pt idx="2201">
                  <c:v>45195</c:v>
                </c:pt>
                <c:pt idx="2202">
                  <c:v>45196</c:v>
                </c:pt>
                <c:pt idx="2203">
                  <c:v>45197</c:v>
                </c:pt>
                <c:pt idx="2204">
                  <c:v>45198</c:v>
                </c:pt>
                <c:pt idx="2205">
                  <c:v>45201</c:v>
                </c:pt>
                <c:pt idx="2206">
                  <c:v>45202</c:v>
                </c:pt>
                <c:pt idx="2207">
                  <c:v>45203</c:v>
                </c:pt>
                <c:pt idx="2208">
                  <c:v>45204</c:v>
                </c:pt>
                <c:pt idx="2209">
                  <c:v>45205</c:v>
                </c:pt>
                <c:pt idx="2210">
                  <c:v>45208</c:v>
                </c:pt>
                <c:pt idx="2211">
                  <c:v>45209</c:v>
                </c:pt>
                <c:pt idx="2212">
                  <c:v>45210</c:v>
                </c:pt>
                <c:pt idx="2213">
                  <c:v>45211</c:v>
                </c:pt>
                <c:pt idx="2214">
                  <c:v>45212</c:v>
                </c:pt>
                <c:pt idx="2215">
                  <c:v>45215</c:v>
                </c:pt>
                <c:pt idx="2216">
                  <c:v>45216</c:v>
                </c:pt>
                <c:pt idx="2217">
                  <c:v>45217</c:v>
                </c:pt>
                <c:pt idx="2218">
                  <c:v>45218</c:v>
                </c:pt>
                <c:pt idx="2219">
                  <c:v>45219</c:v>
                </c:pt>
                <c:pt idx="2220">
                  <c:v>45222</c:v>
                </c:pt>
                <c:pt idx="2221">
                  <c:v>45223</c:v>
                </c:pt>
                <c:pt idx="2222">
                  <c:v>45224</c:v>
                </c:pt>
                <c:pt idx="2223">
                  <c:v>45225</c:v>
                </c:pt>
                <c:pt idx="2224">
                  <c:v>45226</c:v>
                </c:pt>
                <c:pt idx="2225">
                  <c:v>45229</c:v>
                </c:pt>
                <c:pt idx="2226">
                  <c:v>45230</c:v>
                </c:pt>
                <c:pt idx="2227">
                  <c:v>45231</c:v>
                </c:pt>
                <c:pt idx="2228">
                  <c:v>45232</c:v>
                </c:pt>
                <c:pt idx="2229">
                  <c:v>45233</c:v>
                </c:pt>
                <c:pt idx="2230">
                  <c:v>45236</c:v>
                </c:pt>
                <c:pt idx="2231">
                  <c:v>45237</c:v>
                </c:pt>
                <c:pt idx="2232">
                  <c:v>45238</c:v>
                </c:pt>
                <c:pt idx="2233">
                  <c:v>45239</c:v>
                </c:pt>
                <c:pt idx="2234">
                  <c:v>45240</c:v>
                </c:pt>
                <c:pt idx="2235">
                  <c:v>45243</c:v>
                </c:pt>
                <c:pt idx="2236">
                  <c:v>45244</c:v>
                </c:pt>
                <c:pt idx="2237">
                  <c:v>45245</c:v>
                </c:pt>
                <c:pt idx="2238">
                  <c:v>45246</c:v>
                </c:pt>
                <c:pt idx="2239">
                  <c:v>45247</c:v>
                </c:pt>
                <c:pt idx="2240">
                  <c:v>45250</c:v>
                </c:pt>
                <c:pt idx="2241">
                  <c:v>45251</c:v>
                </c:pt>
                <c:pt idx="2242">
                  <c:v>45252</c:v>
                </c:pt>
                <c:pt idx="2243">
                  <c:v>45254</c:v>
                </c:pt>
                <c:pt idx="2244">
                  <c:v>45257</c:v>
                </c:pt>
                <c:pt idx="2245">
                  <c:v>45258</c:v>
                </c:pt>
                <c:pt idx="2246">
                  <c:v>45259</c:v>
                </c:pt>
                <c:pt idx="2247">
                  <c:v>45260</c:v>
                </c:pt>
                <c:pt idx="2248">
                  <c:v>45261</c:v>
                </c:pt>
                <c:pt idx="2249">
                  <c:v>45264</c:v>
                </c:pt>
                <c:pt idx="2250">
                  <c:v>45265</c:v>
                </c:pt>
                <c:pt idx="2251">
                  <c:v>45266</c:v>
                </c:pt>
                <c:pt idx="2252">
                  <c:v>45267</c:v>
                </c:pt>
                <c:pt idx="2253">
                  <c:v>45268</c:v>
                </c:pt>
                <c:pt idx="2254">
                  <c:v>45271</c:v>
                </c:pt>
                <c:pt idx="2255">
                  <c:v>45272</c:v>
                </c:pt>
                <c:pt idx="2256">
                  <c:v>45273</c:v>
                </c:pt>
                <c:pt idx="2257">
                  <c:v>45274</c:v>
                </c:pt>
                <c:pt idx="2258">
                  <c:v>45275</c:v>
                </c:pt>
                <c:pt idx="2259">
                  <c:v>45278</c:v>
                </c:pt>
                <c:pt idx="2260">
                  <c:v>45279</c:v>
                </c:pt>
                <c:pt idx="2261">
                  <c:v>45280</c:v>
                </c:pt>
                <c:pt idx="2262">
                  <c:v>45281</c:v>
                </c:pt>
                <c:pt idx="2263">
                  <c:v>45282</c:v>
                </c:pt>
                <c:pt idx="2264">
                  <c:v>45286</c:v>
                </c:pt>
                <c:pt idx="2265">
                  <c:v>45287</c:v>
                </c:pt>
                <c:pt idx="2266">
                  <c:v>45288</c:v>
                </c:pt>
                <c:pt idx="2267">
                  <c:v>45289</c:v>
                </c:pt>
                <c:pt idx="2268">
                  <c:v>45293</c:v>
                </c:pt>
                <c:pt idx="2269">
                  <c:v>45294</c:v>
                </c:pt>
                <c:pt idx="2270">
                  <c:v>45295</c:v>
                </c:pt>
                <c:pt idx="2271">
                  <c:v>45296</c:v>
                </c:pt>
                <c:pt idx="2272">
                  <c:v>45299</c:v>
                </c:pt>
                <c:pt idx="2273">
                  <c:v>45300</c:v>
                </c:pt>
                <c:pt idx="2274">
                  <c:v>45301</c:v>
                </c:pt>
                <c:pt idx="2275">
                  <c:v>45302</c:v>
                </c:pt>
                <c:pt idx="2276">
                  <c:v>45303</c:v>
                </c:pt>
                <c:pt idx="2277">
                  <c:v>45307</c:v>
                </c:pt>
                <c:pt idx="2278">
                  <c:v>45308</c:v>
                </c:pt>
                <c:pt idx="2279">
                  <c:v>45309</c:v>
                </c:pt>
                <c:pt idx="2280">
                  <c:v>45310</c:v>
                </c:pt>
                <c:pt idx="2281">
                  <c:v>45313</c:v>
                </c:pt>
                <c:pt idx="2282">
                  <c:v>45314</c:v>
                </c:pt>
                <c:pt idx="2283">
                  <c:v>45315</c:v>
                </c:pt>
                <c:pt idx="2284">
                  <c:v>45316</c:v>
                </c:pt>
                <c:pt idx="2285">
                  <c:v>45317</c:v>
                </c:pt>
                <c:pt idx="2286">
                  <c:v>45320</c:v>
                </c:pt>
                <c:pt idx="2287">
                  <c:v>45321</c:v>
                </c:pt>
                <c:pt idx="2288">
                  <c:v>45322</c:v>
                </c:pt>
                <c:pt idx="2289">
                  <c:v>45323</c:v>
                </c:pt>
                <c:pt idx="2290">
                  <c:v>45324</c:v>
                </c:pt>
                <c:pt idx="2291">
                  <c:v>45327</c:v>
                </c:pt>
                <c:pt idx="2292">
                  <c:v>45328</c:v>
                </c:pt>
                <c:pt idx="2293">
                  <c:v>45329</c:v>
                </c:pt>
                <c:pt idx="2294">
                  <c:v>45330</c:v>
                </c:pt>
                <c:pt idx="2295">
                  <c:v>45331</c:v>
                </c:pt>
                <c:pt idx="2296">
                  <c:v>45334</c:v>
                </c:pt>
                <c:pt idx="2297">
                  <c:v>45335</c:v>
                </c:pt>
                <c:pt idx="2298">
                  <c:v>45336</c:v>
                </c:pt>
                <c:pt idx="2299">
                  <c:v>45337</c:v>
                </c:pt>
                <c:pt idx="2300">
                  <c:v>45338</c:v>
                </c:pt>
                <c:pt idx="2301">
                  <c:v>45342</c:v>
                </c:pt>
                <c:pt idx="2302">
                  <c:v>45343</c:v>
                </c:pt>
                <c:pt idx="2303">
                  <c:v>45344</c:v>
                </c:pt>
                <c:pt idx="2304">
                  <c:v>45345</c:v>
                </c:pt>
                <c:pt idx="2305">
                  <c:v>45348</c:v>
                </c:pt>
                <c:pt idx="2306">
                  <c:v>45349</c:v>
                </c:pt>
                <c:pt idx="2307">
                  <c:v>45350</c:v>
                </c:pt>
                <c:pt idx="2308">
                  <c:v>45351</c:v>
                </c:pt>
                <c:pt idx="2309">
                  <c:v>45352</c:v>
                </c:pt>
                <c:pt idx="2310">
                  <c:v>45355</c:v>
                </c:pt>
                <c:pt idx="2311">
                  <c:v>45356</c:v>
                </c:pt>
                <c:pt idx="2312">
                  <c:v>45357</c:v>
                </c:pt>
                <c:pt idx="2313">
                  <c:v>45358</c:v>
                </c:pt>
                <c:pt idx="2314">
                  <c:v>45359</c:v>
                </c:pt>
                <c:pt idx="2315">
                  <c:v>45362</c:v>
                </c:pt>
                <c:pt idx="2316">
                  <c:v>45363</c:v>
                </c:pt>
                <c:pt idx="2317">
                  <c:v>45364</c:v>
                </c:pt>
                <c:pt idx="2318">
                  <c:v>45365</c:v>
                </c:pt>
                <c:pt idx="2319">
                  <c:v>45366</c:v>
                </c:pt>
                <c:pt idx="2320">
                  <c:v>45369</c:v>
                </c:pt>
                <c:pt idx="2321">
                  <c:v>45370</c:v>
                </c:pt>
                <c:pt idx="2322">
                  <c:v>45371</c:v>
                </c:pt>
                <c:pt idx="2323">
                  <c:v>45372</c:v>
                </c:pt>
                <c:pt idx="2324">
                  <c:v>45373</c:v>
                </c:pt>
                <c:pt idx="2325">
                  <c:v>45376</c:v>
                </c:pt>
                <c:pt idx="2326">
                  <c:v>45377</c:v>
                </c:pt>
                <c:pt idx="2327">
                  <c:v>45378</c:v>
                </c:pt>
                <c:pt idx="2328">
                  <c:v>45379</c:v>
                </c:pt>
                <c:pt idx="2329">
                  <c:v>45383</c:v>
                </c:pt>
                <c:pt idx="2330">
                  <c:v>45384</c:v>
                </c:pt>
                <c:pt idx="2331">
                  <c:v>45385</c:v>
                </c:pt>
                <c:pt idx="2332">
                  <c:v>45386</c:v>
                </c:pt>
                <c:pt idx="2333">
                  <c:v>45387</c:v>
                </c:pt>
                <c:pt idx="2334">
                  <c:v>45390</c:v>
                </c:pt>
                <c:pt idx="2335">
                  <c:v>45391</c:v>
                </c:pt>
                <c:pt idx="2336">
                  <c:v>45392</c:v>
                </c:pt>
                <c:pt idx="2337">
                  <c:v>45393</c:v>
                </c:pt>
                <c:pt idx="2338">
                  <c:v>45394</c:v>
                </c:pt>
                <c:pt idx="2339">
                  <c:v>45397</c:v>
                </c:pt>
                <c:pt idx="2340">
                  <c:v>45398</c:v>
                </c:pt>
                <c:pt idx="2341">
                  <c:v>45399</c:v>
                </c:pt>
                <c:pt idx="2342">
                  <c:v>45400</c:v>
                </c:pt>
                <c:pt idx="2343">
                  <c:v>45401</c:v>
                </c:pt>
                <c:pt idx="2344">
                  <c:v>45404</c:v>
                </c:pt>
                <c:pt idx="2345">
                  <c:v>45405</c:v>
                </c:pt>
                <c:pt idx="2346">
                  <c:v>45406</c:v>
                </c:pt>
                <c:pt idx="2347">
                  <c:v>45407</c:v>
                </c:pt>
                <c:pt idx="2348">
                  <c:v>45408</c:v>
                </c:pt>
                <c:pt idx="2349">
                  <c:v>45411</c:v>
                </c:pt>
                <c:pt idx="2350">
                  <c:v>45412</c:v>
                </c:pt>
                <c:pt idx="2351">
                  <c:v>45413</c:v>
                </c:pt>
                <c:pt idx="2352">
                  <c:v>45414</c:v>
                </c:pt>
                <c:pt idx="2353">
                  <c:v>45415</c:v>
                </c:pt>
                <c:pt idx="2354">
                  <c:v>45418</c:v>
                </c:pt>
                <c:pt idx="2355">
                  <c:v>45419</c:v>
                </c:pt>
                <c:pt idx="2356">
                  <c:v>45420</c:v>
                </c:pt>
                <c:pt idx="2357">
                  <c:v>45421</c:v>
                </c:pt>
                <c:pt idx="2358">
                  <c:v>45422</c:v>
                </c:pt>
                <c:pt idx="2359">
                  <c:v>45425</c:v>
                </c:pt>
                <c:pt idx="2360">
                  <c:v>45426</c:v>
                </c:pt>
                <c:pt idx="2361">
                  <c:v>45427</c:v>
                </c:pt>
                <c:pt idx="2362">
                  <c:v>45428</c:v>
                </c:pt>
                <c:pt idx="2363">
                  <c:v>45429</c:v>
                </c:pt>
                <c:pt idx="2364">
                  <c:v>45432</c:v>
                </c:pt>
                <c:pt idx="2365">
                  <c:v>45433</c:v>
                </c:pt>
                <c:pt idx="2366">
                  <c:v>45434</c:v>
                </c:pt>
                <c:pt idx="2367">
                  <c:v>45435</c:v>
                </c:pt>
                <c:pt idx="2368">
                  <c:v>45436</c:v>
                </c:pt>
                <c:pt idx="2369">
                  <c:v>45440</c:v>
                </c:pt>
                <c:pt idx="2370">
                  <c:v>45441</c:v>
                </c:pt>
                <c:pt idx="2371">
                  <c:v>45442</c:v>
                </c:pt>
                <c:pt idx="2372">
                  <c:v>45443</c:v>
                </c:pt>
                <c:pt idx="2373">
                  <c:v>45446</c:v>
                </c:pt>
                <c:pt idx="2374">
                  <c:v>45447</c:v>
                </c:pt>
                <c:pt idx="2375">
                  <c:v>45448</c:v>
                </c:pt>
                <c:pt idx="2376">
                  <c:v>45449</c:v>
                </c:pt>
                <c:pt idx="2377">
                  <c:v>45450</c:v>
                </c:pt>
                <c:pt idx="2378">
                  <c:v>45453</c:v>
                </c:pt>
                <c:pt idx="2379">
                  <c:v>45454</c:v>
                </c:pt>
                <c:pt idx="2380">
                  <c:v>45455</c:v>
                </c:pt>
                <c:pt idx="2381">
                  <c:v>45456</c:v>
                </c:pt>
                <c:pt idx="2382">
                  <c:v>45457</c:v>
                </c:pt>
                <c:pt idx="2383">
                  <c:v>45460</c:v>
                </c:pt>
                <c:pt idx="2384">
                  <c:v>45461</c:v>
                </c:pt>
                <c:pt idx="2385">
                  <c:v>45463</c:v>
                </c:pt>
                <c:pt idx="2386">
                  <c:v>45464</c:v>
                </c:pt>
                <c:pt idx="2387">
                  <c:v>45467</c:v>
                </c:pt>
                <c:pt idx="2388">
                  <c:v>45468</c:v>
                </c:pt>
                <c:pt idx="2389">
                  <c:v>45469</c:v>
                </c:pt>
                <c:pt idx="2390">
                  <c:v>45470</c:v>
                </c:pt>
                <c:pt idx="2391">
                  <c:v>45471</c:v>
                </c:pt>
                <c:pt idx="2392">
                  <c:v>45474</c:v>
                </c:pt>
                <c:pt idx="2393">
                  <c:v>45475</c:v>
                </c:pt>
                <c:pt idx="2394">
                  <c:v>45476</c:v>
                </c:pt>
                <c:pt idx="2395">
                  <c:v>45478</c:v>
                </c:pt>
                <c:pt idx="2396">
                  <c:v>45481</c:v>
                </c:pt>
                <c:pt idx="2397">
                  <c:v>45482</c:v>
                </c:pt>
                <c:pt idx="2398">
                  <c:v>45483</c:v>
                </c:pt>
                <c:pt idx="2399">
                  <c:v>45484</c:v>
                </c:pt>
                <c:pt idx="2400">
                  <c:v>45485</c:v>
                </c:pt>
                <c:pt idx="2401">
                  <c:v>45488</c:v>
                </c:pt>
                <c:pt idx="2402">
                  <c:v>45489</c:v>
                </c:pt>
                <c:pt idx="2403">
                  <c:v>45490</c:v>
                </c:pt>
                <c:pt idx="2404">
                  <c:v>45491</c:v>
                </c:pt>
                <c:pt idx="2405">
                  <c:v>45492</c:v>
                </c:pt>
                <c:pt idx="2406">
                  <c:v>45495</c:v>
                </c:pt>
                <c:pt idx="2407">
                  <c:v>45496</c:v>
                </c:pt>
                <c:pt idx="2408">
                  <c:v>45497</c:v>
                </c:pt>
                <c:pt idx="2409">
                  <c:v>45498</c:v>
                </c:pt>
                <c:pt idx="2410">
                  <c:v>45499</c:v>
                </c:pt>
                <c:pt idx="2411">
                  <c:v>45502</c:v>
                </c:pt>
                <c:pt idx="2412">
                  <c:v>45503</c:v>
                </c:pt>
                <c:pt idx="2413">
                  <c:v>45504</c:v>
                </c:pt>
                <c:pt idx="2414">
                  <c:v>45505</c:v>
                </c:pt>
                <c:pt idx="2415">
                  <c:v>45506</c:v>
                </c:pt>
                <c:pt idx="2416">
                  <c:v>45509</c:v>
                </c:pt>
                <c:pt idx="2417">
                  <c:v>45510</c:v>
                </c:pt>
                <c:pt idx="2418">
                  <c:v>45511</c:v>
                </c:pt>
                <c:pt idx="2419">
                  <c:v>45512</c:v>
                </c:pt>
                <c:pt idx="2420">
                  <c:v>45513</c:v>
                </c:pt>
                <c:pt idx="2421">
                  <c:v>45516</c:v>
                </c:pt>
                <c:pt idx="2422">
                  <c:v>45517</c:v>
                </c:pt>
                <c:pt idx="2423">
                  <c:v>45518</c:v>
                </c:pt>
                <c:pt idx="2424">
                  <c:v>45519</c:v>
                </c:pt>
                <c:pt idx="2425">
                  <c:v>45520</c:v>
                </c:pt>
                <c:pt idx="2426">
                  <c:v>45523</c:v>
                </c:pt>
                <c:pt idx="2427">
                  <c:v>45524</c:v>
                </c:pt>
                <c:pt idx="2428">
                  <c:v>45525</c:v>
                </c:pt>
                <c:pt idx="2429">
                  <c:v>45526</c:v>
                </c:pt>
                <c:pt idx="2430">
                  <c:v>45527</c:v>
                </c:pt>
                <c:pt idx="2431">
                  <c:v>45530</c:v>
                </c:pt>
                <c:pt idx="2432">
                  <c:v>45531</c:v>
                </c:pt>
                <c:pt idx="2433">
                  <c:v>45532</c:v>
                </c:pt>
                <c:pt idx="2434">
                  <c:v>45533</c:v>
                </c:pt>
                <c:pt idx="2435">
                  <c:v>45534</c:v>
                </c:pt>
                <c:pt idx="2436">
                  <c:v>45538</c:v>
                </c:pt>
                <c:pt idx="2437">
                  <c:v>45539</c:v>
                </c:pt>
                <c:pt idx="2438">
                  <c:v>45540</c:v>
                </c:pt>
                <c:pt idx="2439">
                  <c:v>45541</c:v>
                </c:pt>
                <c:pt idx="2440">
                  <c:v>45544</c:v>
                </c:pt>
                <c:pt idx="2441">
                  <c:v>45545</c:v>
                </c:pt>
                <c:pt idx="2442">
                  <c:v>45546</c:v>
                </c:pt>
                <c:pt idx="2443">
                  <c:v>45547</c:v>
                </c:pt>
                <c:pt idx="2444">
                  <c:v>45548</c:v>
                </c:pt>
                <c:pt idx="2445">
                  <c:v>45551</c:v>
                </c:pt>
                <c:pt idx="2446">
                  <c:v>45552</c:v>
                </c:pt>
                <c:pt idx="2447">
                  <c:v>45553</c:v>
                </c:pt>
                <c:pt idx="2448">
                  <c:v>45554</c:v>
                </c:pt>
                <c:pt idx="2449">
                  <c:v>45555</c:v>
                </c:pt>
                <c:pt idx="2450">
                  <c:v>45558</c:v>
                </c:pt>
                <c:pt idx="2451">
                  <c:v>45559</c:v>
                </c:pt>
                <c:pt idx="2452">
                  <c:v>45560</c:v>
                </c:pt>
                <c:pt idx="2453">
                  <c:v>45561</c:v>
                </c:pt>
                <c:pt idx="2454">
                  <c:v>45562</c:v>
                </c:pt>
                <c:pt idx="2455">
                  <c:v>45565</c:v>
                </c:pt>
                <c:pt idx="2456">
                  <c:v>45566</c:v>
                </c:pt>
                <c:pt idx="2457">
                  <c:v>45567</c:v>
                </c:pt>
                <c:pt idx="2458">
                  <c:v>45568</c:v>
                </c:pt>
                <c:pt idx="2459">
                  <c:v>45569</c:v>
                </c:pt>
                <c:pt idx="2460">
                  <c:v>45572</c:v>
                </c:pt>
                <c:pt idx="2461">
                  <c:v>45573</c:v>
                </c:pt>
                <c:pt idx="2462">
                  <c:v>45574</c:v>
                </c:pt>
                <c:pt idx="2463">
                  <c:v>45575</c:v>
                </c:pt>
                <c:pt idx="2464">
                  <c:v>45576</c:v>
                </c:pt>
                <c:pt idx="2465">
                  <c:v>45579</c:v>
                </c:pt>
                <c:pt idx="2466">
                  <c:v>45580</c:v>
                </c:pt>
                <c:pt idx="2467">
                  <c:v>45581</c:v>
                </c:pt>
                <c:pt idx="2468">
                  <c:v>45582</c:v>
                </c:pt>
                <c:pt idx="2469">
                  <c:v>45583</c:v>
                </c:pt>
                <c:pt idx="2470">
                  <c:v>45586</c:v>
                </c:pt>
                <c:pt idx="2471">
                  <c:v>45587</c:v>
                </c:pt>
                <c:pt idx="2472">
                  <c:v>45588</c:v>
                </c:pt>
                <c:pt idx="2473">
                  <c:v>45589</c:v>
                </c:pt>
                <c:pt idx="2474">
                  <c:v>45590</c:v>
                </c:pt>
                <c:pt idx="2475">
                  <c:v>45593</c:v>
                </c:pt>
                <c:pt idx="2476">
                  <c:v>45594</c:v>
                </c:pt>
                <c:pt idx="2477">
                  <c:v>45595</c:v>
                </c:pt>
                <c:pt idx="2478">
                  <c:v>45596</c:v>
                </c:pt>
                <c:pt idx="2479">
                  <c:v>45597</c:v>
                </c:pt>
                <c:pt idx="2480">
                  <c:v>45600</c:v>
                </c:pt>
                <c:pt idx="2481">
                  <c:v>45601</c:v>
                </c:pt>
                <c:pt idx="2482">
                  <c:v>45602</c:v>
                </c:pt>
                <c:pt idx="2483">
                  <c:v>45603</c:v>
                </c:pt>
                <c:pt idx="2484">
                  <c:v>45604</c:v>
                </c:pt>
                <c:pt idx="2485">
                  <c:v>45607</c:v>
                </c:pt>
                <c:pt idx="2486">
                  <c:v>45608</c:v>
                </c:pt>
                <c:pt idx="2487">
                  <c:v>45609</c:v>
                </c:pt>
                <c:pt idx="2488">
                  <c:v>45610</c:v>
                </c:pt>
                <c:pt idx="2489">
                  <c:v>45611</c:v>
                </c:pt>
                <c:pt idx="2490">
                  <c:v>45614</c:v>
                </c:pt>
                <c:pt idx="2491">
                  <c:v>45615</c:v>
                </c:pt>
                <c:pt idx="2492">
                  <c:v>45616</c:v>
                </c:pt>
                <c:pt idx="2493">
                  <c:v>45617</c:v>
                </c:pt>
                <c:pt idx="2494">
                  <c:v>45618</c:v>
                </c:pt>
                <c:pt idx="2495">
                  <c:v>45621</c:v>
                </c:pt>
                <c:pt idx="2496">
                  <c:v>45622</c:v>
                </c:pt>
                <c:pt idx="2497">
                  <c:v>45623</c:v>
                </c:pt>
                <c:pt idx="2498">
                  <c:v>45625</c:v>
                </c:pt>
                <c:pt idx="2499">
                  <c:v>45628</c:v>
                </c:pt>
                <c:pt idx="2500">
                  <c:v>45629</c:v>
                </c:pt>
                <c:pt idx="2501">
                  <c:v>45630</c:v>
                </c:pt>
                <c:pt idx="2502">
                  <c:v>45631</c:v>
                </c:pt>
                <c:pt idx="2503">
                  <c:v>45632</c:v>
                </c:pt>
                <c:pt idx="2504">
                  <c:v>45635</c:v>
                </c:pt>
                <c:pt idx="2505">
                  <c:v>45636</c:v>
                </c:pt>
                <c:pt idx="2506">
                  <c:v>45637</c:v>
                </c:pt>
                <c:pt idx="2507">
                  <c:v>45638</c:v>
                </c:pt>
                <c:pt idx="2508">
                  <c:v>45639</c:v>
                </c:pt>
                <c:pt idx="2509">
                  <c:v>45642</c:v>
                </c:pt>
                <c:pt idx="2510">
                  <c:v>45643</c:v>
                </c:pt>
                <c:pt idx="2511">
                  <c:v>45644</c:v>
                </c:pt>
                <c:pt idx="2512">
                  <c:v>45645</c:v>
                </c:pt>
                <c:pt idx="2513">
                  <c:v>45646</c:v>
                </c:pt>
                <c:pt idx="2514">
                  <c:v>45649</c:v>
                </c:pt>
                <c:pt idx="2515">
                  <c:v>45650</c:v>
                </c:pt>
                <c:pt idx="2516">
                  <c:v>45652</c:v>
                </c:pt>
                <c:pt idx="2517">
                  <c:v>45653</c:v>
                </c:pt>
                <c:pt idx="2518">
                  <c:v>45656</c:v>
                </c:pt>
                <c:pt idx="2519">
                  <c:v>45657</c:v>
                </c:pt>
                <c:pt idx="2520">
                  <c:v>45659</c:v>
                </c:pt>
                <c:pt idx="2521">
                  <c:v>45660</c:v>
                </c:pt>
                <c:pt idx="2522">
                  <c:v>45663</c:v>
                </c:pt>
                <c:pt idx="2523">
                  <c:v>45664</c:v>
                </c:pt>
                <c:pt idx="2524">
                  <c:v>45665</c:v>
                </c:pt>
                <c:pt idx="2525">
                  <c:v>45666</c:v>
                </c:pt>
                <c:pt idx="2526">
                  <c:v>45667</c:v>
                </c:pt>
                <c:pt idx="2527">
                  <c:v>45670</c:v>
                </c:pt>
                <c:pt idx="2528">
                  <c:v>45671</c:v>
                </c:pt>
                <c:pt idx="2529">
                  <c:v>45672</c:v>
                </c:pt>
                <c:pt idx="2530">
                  <c:v>45673</c:v>
                </c:pt>
                <c:pt idx="2531">
                  <c:v>45674</c:v>
                </c:pt>
                <c:pt idx="2532">
                  <c:v>45678</c:v>
                </c:pt>
                <c:pt idx="2533">
                  <c:v>45679</c:v>
                </c:pt>
                <c:pt idx="2534">
                  <c:v>45680</c:v>
                </c:pt>
                <c:pt idx="2535">
                  <c:v>45681</c:v>
                </c:pt>
                <c:pt idx="2536">
                  <c:v>45684</c:v>
                </c:pt>
                <c:pt idx="2537">
                  <c:v>45685</c:v>
                </c:pt>
                <c:pt idx="2538">
                  <c:v>45686</c:v>
                </c:pt>
                <c:pt idx="2539">
                  <c:v>45687</c:v>
                </c:pt>
                <c:pt idx="2540">
                  <c:v>45688</c:v>
                </c:pt>
                <c:pt idx="2541">
                  <c:v>45691</c:v>
                </c:pt>
                <c:pt idx="2542">
                  <c:v>45692</c:v>
                </c:pt>
                <c:pt idx="2543">
                  <c:v>45693</c:v>
                </c:pt>
                <c:pt idx="2544">
                  <c:v>45694</c:v>
                </c:pt>
                <c:pt idx="2545">
                  <c:v>45695</c:v>
                </c:pt>
                <c:pt idx="2546">
                  <c:v>45698</c:v>
                </c:pt>
                <c:pt idx="2547">
                  <c:v>45699</c:v>
                </c:pt>
                <c:pt idx="2548">
                  <c:v>45700</c:v>
                </c:pt>
                <c:pt idx="2549">
                  <c:v>45701</c:v>
                </c:pt>
                <c:pt idx="2550">
                  <c:v>45702</c:v>
                </c:pt>
                <c:pt idx="2551">
                  <c:v>45706</c:v>
                </c:pt>
                <c:pt idx="2552">
                  <c:v>45707</c:v>
                </c:pt>
                <c:pt idx="2553">
                  <c:v>45708</c:v>
                </c:pt>
                <c:pt idx="2554">
                  <c:v>45709</c:v>
                </c:pt>
                <c:pt idx="2555">
                  <c:v>45712</c:v>
                </c:pt>
                <c:pt idx="2556">
                  <c:v>45713</c:v>
                </c:pt>
                <c:pt idx="2557">
                  <c:v>45714</c:v>
                </c:pt>
                <c:pt idx="2558">
                  <c:v>45715</c:v>
                </c:pt>
                <c:pt idx="2559">
                  <c:v>45716</c:v>
                </c:pt>
                <c:pt idx="2560">
                  <c:v>45719</c:v>
                </c:pt>
                <c:pt idx="2561">
                  <c:v>45720</c:v>
                </c:pt>
                <c:pt idx="2562">
                  <c:v>45721</c:v>
                </c:pt>
                <c:pt idx="2563">
                  <c:v>45722</c:v>
                </c:pt>
                <c:pt idx="2564">
                  <c:v>45723</c:v>
                </c:pt>
                <c:pt idx="2565">
                  <c:v>45726</c:v>
                </c:pt>
                <c:pt idx="2566">
                  <c:v>45727</c:v>
                </c:pt>
                <c:pt idx="2567">
                  <c:v>45728</c:v>
                </c:pt>
                <c:pt idx="2568">
                  <c:v>45729</c:v>
                </c:pt>
                <c:pt idx="2569">
                  <c:v>45730</c:v>
                </c:pt>
                <c:pt idx="2570">
                  <c:v>45733</c:v>
                </c:pt>
                <c:pt idx="2571">
                  <c:v>45734</c:v>
                </c:pt>
                <c:pt idx="2572">
                  <c:v>45735</c:v>
                </c:pt>
              </c:numCache>
            </c:numRef>
          </c:cat>
          <c:val>
            <c:numRef>
              <c:f>'pg6_FFR&amp;PolicyRisk'!$K$14:$K$2586</c:f>
              <c:numCache>
                <c:formatCode>General</c:formatCode>
                <c:ptCount val="2573"/>
                <c:pt idx="0">
                  <c:v>0.62097385388452797</c:v>
                </c:pt>
                <c:pt idx="1">
                  <c:v>0.62501655794483002</c:v>
                </c:pt>
                <c:pt idx="2">
                  <c:v>0.62451754800854697</c:v>
                </c:pt>
                <c:pt idx="3">
                  <c:v>0.62221453348085798</c:v>
                </c:pt>
                <c:pt idx="4">
                  <c:v>0.61403960159108795</c:v>
                </c:pt>
                <c:pt idx="5">
                  <c:v>0.57622884860550005</c:v>
                </c:pt>
                <c:pt idx="6">
                  <c:v>0.57614915034555803</c:v>
                </c:pt>
                <c:pt idx="7">
                  <c:v>0.56519547564141503</c:v>
                </c:pt>
                <c:pt idx="8">
                  <c:v>0.54623668238531797</c:v>
                </c:pt>
                <c:pt idx="9">
                  <c:v>0.53949230371151302</c:v>
                </c:pt>
                <c:pt idx="10">
                  <c:v>0.55415938827121203</c:v>
                </c:pt>
                <c:pt idx="11">
                  <c:v>0.55980396743231298</c:v>
                </c:pt>
                <c:pt idx="12">
                  <c:v>0.56478905355879405</c:v>
                </c:pt>
                <c:pt idx="13">
                  <c:v>0.57051769172392397</c:v>
                </c:pt>
                <c:pt idx="14">
                  <c:v>0.56723460591463903</c:v>
                </c:pt>
                <c:pt idx="15">
                  <c:v>0.57351628387828002</c:v>
                </c:pt>
                <c:pt idx="16">
                  <c:v>0.56751598859908903</c:v>
                </c:pt>
                <c:pt idx="17">
                  <c:v>0.55565986093841901</c:v>
                </c:pt>
                <c:pt idx="18">
                  <c:v>0.55385934698331396</c:v>
                </c:pt>
                <c:pt idx="19">
                  <c:v>0.546251183576838</c:v>
                </c:pt>
                <c:pt idx="20">
                  <c:v>0.54771382106566602</c:v>
                </c:pt>
                <c:pt idx="21">
                  <c:v>0.56892916286774897</c:v>
                </c:pt>
                <c:pt idx="22">
                  <c:v>0.57214358879906702</c:v>
                </c:pt>
                <c:pt idx="23">
                  <c:v>0.57239069744947602</c:v>
                </c:pt>
                <c:pt idx="24">
                  <c:v>0.61232930553297404</c:v>
                </c:pt>
                <c:pt idx="25">
                  <c:v>0.61981110161790798</c:v>
                </c:pt>
                <c:pt idx="26">
                  <c:v>0.62482989113749099</c:v>
                </c:pt>
                <c:pt idx="27">
                  <c:v>0.625757062606217</c:v>
                </c:pt>
                <c:pt idx="28">
                  <c:v>0.615870972042044</c:v>
                </c:pt>
                <c:pt idx="29">
                  <c:v>0.60872531546836794</c:v>
                </c:pt>
                <c:pt idx="30">
                  <c:v>0.62100109038707396</c:v>
                </c:pt>
                <c:pt idx="31">
                  <c:v>0.59823088973760297</c:v>
                </c:pt>
                <c:pt idx="32">
                  <c:v>0.60658021869699297</c:v>
                </c:pt>
                <c:pt idx="33">
                  <c:v>0.60822522577732296</c:v>
                </c:pt>
                <c:pt idx="34">
                  <c:v>0.60555435675033198</c:v>
                </c:pt>
                <c:pt idx="35">
                  <c:v>0.58693967017288295</c:v>
                </c:pt>
                <c:pt idx="36">
                  <c:v>0.58647151595033198</c:v>
                </c:pt>
                <c:pt idx="37">
                  <c:v>0.59697432826948205</c:v>
                </c:pt>
                <c:pt idx="38">
                  <c:v>0.59425279709488099</c:v>
                </c:pt>
                <c:pt idx="39">
                  <c:v>0.59935214708467799</c:v>
                </c:pt>
                <c:pt idx="40">
                  <c:v>0.60228042200245302</c:v>
                </c:pt>
                <c:pt idx="41">
                  <c:v>0.60026523468182402</c:v>
                </c:pt>
                <c:pt idx="42">
                  <c:v>0.59667993921904405</c:v>
                </c:pt>
                <c:pt idx="43">
                  <c:v>0.59795860321156202</c:v>
                </c:pt>
                <c:pt idx="44">
                  <c:v>0.59086608734169099</c:v>
                </c:pt>
                <c:pt idx="45">
                  <c:v>0.59164784847361396</c:v>
                </c:pt>
                <c:pt idx="46">
                  <c:v>0.59339912164811504</c:v>
                </c:pt>
                <c:pt idx="47">
                  <c:v>0.58839533350796103</c:v>
                </c:pt>
                <c:pt idx="48">
                  <c:v>0.59075647653170404</c:v>
                </c:pt>
                <c:pt idx="49">
                  <c:v>0.59108291948932301</c:v>
                </c:pt>
                <c:pt idx="50">
                  <c:v>0.59446600542743899</c:v>
                </c:pt>
                <c:pt idx="51">
                  <c:v>0.55754664522804498</c:v>
                </c:pt>
                <c:pt idx="52">
                  <c:v>0.569615529672854</c:v>
                </c:pt>
                <c:pt idx="53">
                  <c:v>0.57123211040043798</c:v>
                </c:pt>
                <c:pt idx="54">
                  <c:v>0.58109392753766798</c:v>
                </c:pt>
                <c:pt idx="55">
                  <c:v>0.57322802706816001</c:v>
                </c:pt>
                <c:pt idx="56">
                  <c:v>0.57589173253558001</c:v>
                </c:pt>
                <c:pt idx="57">
                  <c:v>0.57845404720406601</c:v>
                </c:pt>
                <c:pt idx="58">
                  <c:v>0.57852441435227697</c:v>
                </c:pt>
                <c:pt idx="59">
                  <c:v>0.58126586082670995</c:v>
                </c:pt>
                <c:pt idx="60">
                  <c:v>0.57223722292385304</c:v>
                </c:pt>
                <c:pt idx="61">
                  <c:v>0.57058546835236201</c:v>
                </c:pt>
                <c:pt idx="62">
                  <c:v>0.56891076743851898</c:v>
                </c:pt>
                <c:pt idx="63">
                  <c:v>0.55183242541828004</c:v>
                </c:pt>
                <c:pt idx="64">
                  <c:v>0.54991951269680495</c:v>
                </c:pt>
                <c:pt idx="65">
                  <c:v>0.55106458646673695</c:v>
                </c:pt>
                <c:pt idx="66">
                  <c:v>0.54990481120089496</c:v>
                </c:pt>
                <c:pt idx="67">
                  <c:v>0.55499568536782196</c:v>
                </c:pt>
                <c:pt idx="68">
                  <c:v>0.55124403067769501</c:v>
                </c:pt>
                <c:pt idx="69">
                  <c:v>0.55542439949613698</c:v>
                </c:pt>
                <c:pt idx="70">
                  <c:v>0.54029793666596804</c:v>
                </c:pt>
                <c:pt idx="71">
                  <c:v>0.54524727919349403</c:v>
                </c:pt>
                <c:pt idx="72">
                  <c:v>0.53842665424803104</c:v>
                </c:pt>
                <c:pt idx="73">
                  <c:v>0.54677587601711597</c:v>
                </c:pt>
                <c:pt idx="74">
                  <c:v>0.56209859458480105</c:v>
                </c:pt>
                <c:pt idx="75">
                  <c:v>0.56566097980268204</c:v>
                </c:pt>
                <c:pt idx="76">
                  <c:v>0.56696105533969599</c:v>
                </c:pt>
                <c:pt idx="77">
                  <c:v>0.56666801906875697</c:v>
                </c:pt>
                <c:pt idx="78">
                  <c:v>0.562737801092275</c:v>
                </c:pt>
                <c:pt idx="79">
                  <c:v>0.56761846840209496</c:v>
                </c:pt>
                <c:pt idx="80">
                  <c:v>0.57199556338938995</c:v>
                </c:pt>
                <c:pt idx="81">
                  <c:v>0.57000234437169395</c:v>
                </c:pt>
                <c:pt idx="82">
                  <c:v>0.57414227561173303</c:v>
                </c:pt>
                <c:pt idx="83">
                  <c:v>0.58387844458778704</c:v>
                </c:pt>
                <c:pt idx="84">
                  <c:v>0.58835431997302201</c:v>
                </c:pt>
                <c:pt idx="85">
                  <c:v>0.59250082229505996</c:v>
                </c:pt>
                <c:pt idx="86">
                  <c:v>0.59445272160957296</c:v>
                </c:pt>
                <c:pt idx="87">
                  <c:v>0.59122210507314299</c:v>
                </c:pt>
                <c:pt idx="88">
                  <c:v>0.56834362506486602</c:v>
                </c:pt>
                <c:pt idx="89">
                  <c:v>0.580945826294201</c:v>
                </c:pt>
                <c:pt idx="90">
                  <c:v>0.58490756205938599</c:v>
                </c:pt>
                <c:pt idx="91">
                  <c:v>0.57601904833353301</c:v>
                </c:pt>
                <c:pt idx="92">
                  <c:v>0.56164553508139703</c:v>
                </c:pt>
                <c:pt idx="93">
                  <c:v>0.55594618597337797</c:v>
                </c:pt>
                <c:pt idx="94">
                  <c:v>0.56385603393844697</c:v>
                </c:pt>
                <c:pt idx="95">
                  <c:v>0.57497163521212302</c:v>
                </c:pt>
                <c:pt idx="96">
                  <c:v>0.56688597227515003</c:v>
                </c:pt>
                <c:pt idx="97">
                  <c:v>0.56024234788497496</c:v>
                </c:pt>
                <c:pt idx="98">
                  <c:v>0.57056061139847003</c:v>
                </c:pt>
                <c:pt idx="99">
                  <c:v>0.57957317648171502</c:v>
                </c:pt>
                <c:pt idx="100">
                  <c:v>0.58145493814192395</c:v>
                </c:pt>
                <c:pt idx="101">
                  <c:v>0.58190415902577497</c:v>
                </c:pt>
                <c:pt idx="102">
                  <c:v>0.57908595173004995</c:v>
                </c:pt>
                <c:pt idx="103">
                  <c:v>0.58960973231445302</c:v>
                </c:pt>
                <c:pt idx="104">
                  <c:v>0.59113742832535499</c:v>
                </c:pt>
                <c:pt idx="105">
                  <c:v>0.59892647942342203</c:v>
                </c:pt>
                <c:pt idx="106">
                  <c:v>0.59638166551586802</c:v>
                </c:pt>
                <c:pt idx="107">
                  <c:v>0.60270269442375901</c:v>
                </c:pt>
                <c:pt idx="108">
                  <c:v>0.59580601549344903</c:v>
                </c:pt>
                <c:pt idx="109">
                  <c:v>0.60066948216249205</c:v>
                </c:pt>
                <c:pt idx="110">
                  <c:v>0.60610772283501502</c:v>
                </c:pt>
                <c:pt idx="111">
                  <c:v>0.608044636254644</c:v>
                </c:pt>
                <c:pt idx="112">
                  <c:v>0.59824428841754396</c:v>
                </c:pt>
                <c:pt idx="113">
                  <c:v>0.59483158869998298</c:v>
                </c:pt>
                <c:pt idx="114">
                  <c:v>0.59205108362899905</c:v>
                </c:pt>
                <c:pt idx="115">
                  <c:v>0.57909453044306303</c:v>
                </c:pt>
                <c:pt idx="116">
                  <c:v>0.56951175627848805</c:v>
                </c:pt>
                <c:pt idx="117">
                  <c:v>0.55975127236114397</c:v>
                </c:pt>
                <c:pt idx="118">
                  <c:v>0.57164642117539499</c:v>
                </c:pt>
                <c:pt idx="119">
                  <c:v>0.57491336762485401</c:v>
                </c:pt>
                <c:pt idx="120">
                  <c:v>0.56922614422394602</c:v>
                </c:pt>
                <c:pt idx="121">
                  <c:v>0.56908578462093795</c:v>
                </c:pt>
                <c:pt idx="122">
                  <c:v>0.56982440412042901</c:v>
                </c:pt>
                <c:pt idx="123">
                  <c:v>0.56535241552693405</c:v>
                </c:pt>
                <c:pt idx="124">
                  <c:v>0.57104725153875302</c:v>
                </c:pt>
                <c:pt idx="125">
                  <c:v>0.57546911078306595</c:v>
                </c:pt>
                <c:pt idx="126">
                  <c:v>0.56447137618691601</c:v>
                </c:pt>
                <c:pt idx="127">
                  <c:v>0.55861297724290604</c:v>
                </c:pt>
                <c:pt idx="128">
                  <c:v>0.55654305545312499</c:v>
                </c:pt>
                <c:pt idx="129">
                  <c:v>0.55603302756055095</c:v>
                </c:pt>
                <c:pt idx="130">
                  <c:v>0.56661048465404495</c:v>
                </c:pt>
                <c:pt idx="131">
                  <c:v>0.58997519077217497</c:v>
                </c:pt>
                <c:pt idx="132">
                  <c:v>0.59270618930715502</c:v>
                </c:pt>
                <c:pt idx="133">
                  <c:v>0.58364314709559595</c:v>
                </c:pt>
                <c:pt idx="134">
                  <c:v>0.57956883884811905</c:v>
                </c:pt>
                <c:pt idx="135">
                  <c:v>0.57624488396746099</c:v>
                </c:pt>
                <c:pt idx="136">
                  <c:v>0.57908642748664596</c:v>
                </c:pt>
                <c:pt idx="137">
                  <c:v>0.58854320084595702</c:v>
                </c:pt>
                <c:pt idx="138">
                  <c:v>0.58075591394881398</c:v>
                </c:pt>
                <c:pt idx="139">
                  <c:v>0.584588369668539</c:v>
                </c:pt>
                <c:pt idx="140">
                  <c:v>0.58242661899842496</c:v>
                </c:pt>
                <c:pt idx="141">
                  <c:v>0.58323279345935097</c:v>
                </c:pt>
                <c:pt idx="142">
                  <c:v>0.58375318738425097</c:v>
                </c:pt>
                <c:pt idx="143">
                  <c:v>0.58156533074654704</c:v>
                </c:pt>
                <c:pt idx="144">
                  <c:v>0.58025779879380401</c:v>
                </c:pt>
                <c:pt idx="145">
                  <c:v>0.59297240100008997</c:v>
                </c:pt>
                <c:pt idx="146">
                  <c:v>0.58338751958141799</c:v>
                </c:pt>
                <c:pt idx="147">
                  <c:v>0.58662591886689597</c:v>
                </c:pt>
                <c:pt idx="148">
                  <c:v>0.60021049631594903</c:v>
                </c:pt>
                <c:pt idx="149">
                  <c:v>0.60768697964358398</c:v>
                </c:pt>
                <c:pt idx="150">
                  <c:v>0.59969239080428804</c:v>
                </c:pt>
                <c:pt idx="151">
                  <c:v>0.58830848045876705</c:v>
                </c:pt>
                <c:pt idx="152">
                  <c:v>0.58760761925937599</c:v>
                </c:pt>
                <c:pt idx="153">
                  <c:v>0.58893937368887195</c:v>
                </c:pt>
                <c:pt idx="154">
                  <c:v>0.58202767174963099</c:v>
                </c:pt>
                <c:pt idx="155">
                  <c:v>0.58556354965499202</c:v>
                </c:pt>
                <c:pt idx="156">
                  <c:v>0.59030470739303198</c:v>
                </c:pt>
                <c:pt idx="157">
                  <c:v>0.58837091831292898</c:v>
                </c:pt>
                <c:pt idx="158">
                  <c:v>0.59035959442502295</c:v>
                </c:pt>
                <c:pt idx="159">
                  <c:v>0.58101547311533797</c:v>
                </c:pt>
                <c:pt idx="160">
                  <c:v>0.57115462895261804</c:v>
                </c:pt>
                <c:pt idx="161">
                  <c:v>0.56728570824302205</c:v>
                </c:pt>
                <c:pt idx="162">
                  <c:v>0.56661619402658203</c:v>
                </c:pt>
                <c:pt idx="163">
                  <c:v>0.57358806865447898</c:v>
                </c:pt>
                <c:pt idx="164">
                  <c:v>0.55852109247912796</c:v>
                </c:pt>
                <c:pt idx="165">
                  <c:v>0.55785615156617796</c:v>
                </c:pt>
                <c:pt idx="166">
                  <c:v>0.56367997592177399</c:v>
                </c:pt>
                <c:pt idx="167">
                  <c:v>0.56692126926995201</c:v>
                </c:pt>
                <c:pt idx="168">
                  <c:v>0.55649607138123802</c:v>
                </c:pt>
                <c:pt idx="169">
                  <c:v>0.55627126212173705</c:v>
                </c:pt>
                <c:pt idx="170">
                  <c:v>0.54351011486126</c:v>
                </c:pt>
                <c:pt idx="171">
                  <c:v>0.54128203157905996</c:v>
                </c:pt>
                <c:pt idx="172">
                  <c:v>0.54404333858099696</c:v>
                </c:pt>
                <c:pt idx="173">
                  <c:v>0.54726988822191103</c:v>
                </c:pt>
                <c:pt idx="174">
                  <c:v>0.54438735584288001</c:v>
                </c:pt>
                <c:pt idx="175">
                  <c:v>0.53583057184992799</c:v>
                </c:pt>
                <c:pt idx="176">
                  <c:v>0.53656031339349397</c:v>
                </c:pt>
                <c:pt idx="177">
                  <c:v>0.56342648996367195</c:v>
                </c:pt>
                <c:pt idx="178">
                  <c:v>0.556374435477475</c:v>
                </c:pt>
                <c:pt idx="179">
                  <c:v>0.51686867341102305</c:v>
                </c:pt>
                <c:pt idx="180">
                  <c:v>0.498522796938003</c:v>
                </c:pt>
                <c:pt idx="181">
                  <c:v>0.50100064608989903</c:v>
                </c:pt>
                <c:pt idx="182">
                  <c:v>0.50378787423614502</c:v>
                </c:pt>
                <c:pt idx="183">
                  <c:v>0.509961507404882</c:v>
                </c:pt>
                <c:pt idx="184">
                  <c:v>0.50981039847575005</c:v>
                </c:pt>
                <c:pt idx="185">
                  <c:v>0.51986948344442896</c:v>
                </c:pt>
                <c:pt idx="186">
                  <c:v>0.52277820479721604</c:v>
                </c:pt>
                <c:pt idx="187">
                  <c:v>0.52569348410416805</c:v>
                </c:pt>
                <c:pt idx="188">
                  <c:v>0.52411823519932499</c:v>
                </c:pt>
                <c:pt idx="189">
                  <c:v>0.52889756765706897</c:v>
                </c:pt>
                <c:pt idx="190">
                  <c:v>0.50742180604599296</c:v>
                </c:pt>
                <c:pt idx="191">
                  <c:v>0.510044805658871</c:v>
                </c:pt>
                <c:pt idx="192">
                  <c:v>0.49694317143469002</c:v>
                </c:pt>
                <c:pt idx="193">
                  <c:v>0.49531717263878799</c:v>
                </c:pt>
                <c:pt idx="194">
                  <c:v>0.489976200137266</c:v>
                </c:pt>
                <c:pt idx="195">
                  <c:v>0.49628364311261097</c:v>
                </c:pt>
                <c:pt idx="196">
                  <c:v>0.50190998219375504</c:v>
                </c:pt>
                <c:pt idx="197">
                  <c:v>0.49433948966588898</c:v>
                </c:pt>
                <c:pt idx="198">
                  <c:v>0.47610648488672203</c:v>
                </c:pt>
                <c:pt idx="199">
                  <c:v>0.48243639785397802</c:v>
                </c:pt>
                <c:pt idx="200">
                  <c:v>0.48622775943595598</c:v>
                </c:pt>
                <c:pt idx="201">
                  <c:v>0.48493865390172702</c:v>
                </c:pt>
                <c:pt idx="202">
                  <c:v>0.49075670801654298</c:v>
                </c:pt>
                <c:pt idx="203">
                  <c:v>0.48802599601424701</c:v>
                </c:pt>
                <c:pt idx="204">
                  <c:v>0.48735391647569798</c:v>
                </c:pt>
                <c:pt idx="205">
                  <c:v>0.49526446118021999</c:v>
                </c:pt>
                <c:pt idx="206">
                  <c:v>0.49771681825679698</c:v>
                </c:pt>
                <c:pt idx="207">
                  <c:v>0.49703620892863998</c:v>
                </c:pt>
                <c:pt idx="208">
                  <c:v>0.51029412651999995</c:v>
                </c:pt>
                <c:pt idx="209">
                  <c:v>0.52493210297289505</c:v>
                </c:pt>
                <c:pt idx="210">
                  <c:v>0.531041445669722</c:v>
                </c:pt>
                <c:pt idx="211">
                  <c:v>0.53811852243637504</c:v>
                </c:pt>
                <c:pt idx="212">
                  <c:v>0.54458493553374099</c:v>
                </c:pt>
                <c:pt idx="213">
                  <c:v>0.55310570424920003</c:v>
                </c:pt>
                <c:pt idx="214">
                  <c:v>0.549005628294162</c:v>
                </c:pt>
                <c:pt idx="215">
                  <c:v>0.54118566463302897</c:v>
                </c:pt>
                <c:pt idx="216">
                  <c:v>0.53519305411119</c:v>
                </c:pt>
                <c:pt idx="217">
                  <c:v>0.53101718422732003</c:v>
                </c:pt>
                <c:pt idx="218">
                  <c:v>0.53514162555129496</c:v>
                </c:pt>
                <c:pt idx="219">
                  <c:v>0.53572006606912503</c:v>
                </c:pt>
                <c:pt idx="220">
                  <c:v>0.53025787996324203</c:v>
                </c:pt>
                <c:pt idx="221">
                  <c:v>0.53119625920256996</c:v>
                </c:pt>
                <c:pt idx="222">
                  <c:v>0.53033120775238896</c:v>
                </c:pt>
                <c:pt idx="223">
                  <c:v>0.51900301705931295</c:v>
                </c:pt>
                <c:pt idx="224">
                  <c:v>0.52218408696273499</c:v>
                </c:pt>
                <c:pt idx="225">
                  <c:v>0.52570166313580902</c:v>
                </c:pt>
                <c:pt idx="226">
                  <c:v>0.52813408974571197</c:v>
                </c:pt>
                <c:pt idx="227">
                  <c:v>0.532800841682191</c:v>
                </c:pt>
                <c:pt idx="228">
                  <c:v>0.531357553226253</c:v>
                </c:pt>
                <c:pt idx="229">
                  <c:v>0.53632578901661199</c:v>
                </c:pt>
                <c:pt idx="230">
                  <c:v>0.53579015622825799</c:v>
                </c:pt>
                <c:pt idx="231">
                  <c:v>0.53612624555741495</c:v>
                </c:pt>
                <c:pt idx="232">
                  <c:v>0.53924026715949702</c:v>
                </c:pt>
                <c:pt idx="233">
                  <c:v>0.53343234600880196</c:v>
                </c:pt>
                <c:pt idx="234">
                  <c:v>0.51070187812461798</c:v>
                </c:pt>
                <c:pt idx="235">
                  <c:v>0.50954844121617704</c:v>
                </c:pt>
                <c:pt idx="236">
                  <c:v>0.50669729346860304</c:v>
                </c:pt>
                <c:pt idx="237">
                  <c:v>0.50991715515780101</c:v>
                </c:pt>
                <c:pt idx="238">
                  <c:v>0.51064393768307104</c:v>
                </c:pt>
                <c:pt idx="239">
                  <c:v>0.51738887910531595</c:v>
                </c:pt>
                <c:pt idx="240">
                  <c:v>0.52238579969446897</c:v>
                </c:pt>
                <c:pt idx="241">
                  <c:v>0.51913962277386005</c:v>
                </c:pt>
                <c:pt idx="242">
                  <c:v>0.489928859192513</c:v>
                </c:pt>
                <c:pt idx="243">
                  <c:v>0.47417322608466</c:v>
                </c:pt>
                <c:pt idx="244">
                  <c:v>0.468335121125384</c:v>
                </c:pt>
                <c:pt idx="245">
                  <c:v>0.47158134502528998</c:v>
                </c:pt>
                <c:pt idx="246">
                  <c:v>0.45882017843282902</c:v>
                </c:pt>
                <c:pt idx="247">
                  <c:v>0.46573739418073901</c:v>
                </c:pt>
                <c:pt idx="248">
                  <c:v>0.464967919203983</c:v>
                </c:pt>
                <c:pt idx="249">
                  <c:v>0.471723457063421</c:v>
                </c:pt>
                <c:pt idx="250">
                  <c:v>0.47633897623611299</c:v>
                </c:pt>
                <c:pt idx="251">
                  <c:v>0.473970420782517</c:v>
                </c:pt>
                <c:pt idx="252">
                  <c:v>0.47391165358910498</c:v>
                </c:pt>
                <c:pt idx="253">
                  <c:v>0.48741311248757002</c:v>
                </c:pt>
                <c:pt idx="254">
                  <c:v>0.48387384926425298</c:v>
                </c:pt>
                <c:pt idx="255">
                  <c:v>0.487161682023874</c:v>
                </c:pt>
                <c:pt idx="256">
                  <c:v>0.49182663568695001</c:v>
                </c:pt>
                <c:pt idx="257">
                  <c:v>0.498562758011875</c:v>
                </c:pt>
                <c:pt idx="258">
                  <c:v>0.50421002040710405</c:v>
                </c:pt>
                <c:pt idx="259">
                  <c:v>0.49927832252750098</c:v>
                </c:pt>
                <c:pt idx="260">
                  <c:v>0.50249997951793401</c:v>
                </c:pt>
                <c:pt idx="261">
                  <c:v>0.49744925994359601</c:v>
                </c:pt>
                <c:pt idx="262">
                  <c:v>0.50816333016525095</c:v>
                </c:pt>
                <c:pt idx="263">
                  <c:v>0.52601958481311095</c:v>
                </c:pt>
                <c:pt idx="264">
                  <c:v>0.53427680116251897</c:v>
                </c:pt>
                <c:pt idx="265">
                  <c:v>0.54427994158401005</c:v>
                </c:pt>
                <c:pt idx="266">
                  <c:v>0.54125251384350404</c:v>
                </c:pt>
                <c:pt idx="267">
                  <c:v>0.54771301550361895</c:v>
                </c:pt>
                <c:pt idx="268">
                  <c:v>0.53441851120002104</c:v>
                </c:pt>
                <c:pt idx="269">
                  <c:v>0.52036644001392796</c:v>
                </c:pt>
                <c:pt idx="270">
                  <c:v>0.50555109288101296</c:v>
                </c:pt>
                <c:pt idx="271">
                  <c:v>0.50602241421684802</c:v>
                </c:pt>
                <c:pt idx="272">
                  <c:v>0.52067423342713604</c:v>
                </c:pt>
                <c:pt idx="273">
                  <c:v>0.52852987253898298</c:v>
                </c:pt>
                <c:pt idx="274">
                  <c:v>0.54315161806579204</c:v>
                </c:pt>
                <c:pt idx="275">
                  <c:v>0.54471683571732898</c:v>
                </c:pt>
                <c:pt idx="276">
                  <c:v>0.55500861331096096</c:v>
                </c:pt>
                <c:pt idx="277">
                  <c:v>0.591800600388247</c:v>
                </c:pt>
                <c:pt idx="278">
                  <c:v>0.60433612605860598</c:v>
                </c:pt>
                <c:pt idx="279">
                  <c:v>0.591641918013732</c:v>
                </c:pt>
                <c:pt idx="280">
                  <c:v>0.62509939045317897</c:v>
                </c:pt>
                <c:pt idx="281">
                  <c:v>0.58554910155732898</c:v>
                </c:pt>
                <c:pt idx="282">
                  <c:v>0.57422051965727805</c:v>
                </c:pt>
                <c:pt idx="283">
                  <c:v>0.55369696171603</c:v>
                </c:pt>
                <c:pt idx="284">
                  <c:v>0.55916002784239205</c:v>
                </c:pt>
                <c:pt idx="285">
                  <c:v>0.56181318794142099</c:v>
                </c:pt>
                <c:pt idx="286">
                  <c:v>0.56682053835618496</c:v>
                </c:pt>
                <c:pt idx="287">
                  <c:v>0.56660187192548905</c:v>
                </c:pt>
                <c:pt idx="288">
                  <c:v>0.56567042552563496</c:v>
                </c:pt>
                <c:pt idx="289">
                  <c:v>0.56385565023772199</c:v>
                </c:pt>
                <c:pt idx="290">
                  <c:v>0.56946967301461504</c:v>
                </c:pt>
                <c:pt idx="291">
                  <c:v>0.57002444322416002</c:v>
                </c:pt>
                <c:pt idx="292">
                  <c:v>0.564239328932719</c:v>
                </c:pt>
                <c:pt idx="293">
                  <c:v>0.56168746936523595</c:v>
                </c:pt>
                <c:pt idx="294">
                  <c:v>0.54656196991769201</c:v>
                </c:pt>
                <c:pt idx="295">
                  <c:v>0.53845152714301003</c:v>
                </c:pt>
                <c:pt idx="296">
                  <c:v>0.54364492295573097</c:v>
                </c:pt>
                <c:pt idx="297">
                  <c:v>0.54958934860492803</c:v>
                </c:pt>
                <c:pt idx="298">
                  <c:v>0.54920689097243003</c:v>
                </c:pt>
                <c:pt idx="299">
                  <c:v>0.55273895233358705</c:v>
                </c:pt>
                <c:pt idx="300">
                  <c:v>0.55161822651328596</c:v>
                </c:pt>
                <c:pt idx="301">
                  <c:v>0.554114446236048</c:v>
                </c:pt>
                <c:pt idx="302">
                  <c:v>0.55308654405643598</c:v>
                </c:pt>
                <c:pt idx="303">
                  <c:v>0.51330082439875002</c:v>
                </c:pt>
                <c:pt idx="304">
                  <c:v>0.49829094442757699</c:v>
                </c:pt>
                <c:pt idx="305">
                  <c:v>0.50471907062365595</c:v>
                </c:pt>
                <c:pt idx="306">
                  <c:v>0.50823515582346301</c:v>
                </c:pt>
                <c:pt idx="307">
                  <c:v>0.51220143595118395</c:v>
                </c:pt>
                <c:pt idx="308">
                  <c:v>0.51835644546183302</c:v>
                </c:pt>
                <c:pt idx="309">
                  <c:v>0.52579972638069405</c:v>
                </c:pt>
                <c:pt idx="310">
                  <c:v>0.529077533840415</c:v>
                </c:pt>
                <c:pt idx="311">
                  <c:v>0.50912730873775802</c:v>
                </c:pt>
                <c:pt idx="312">
                  <c:v>0.50301263626426396</c:v>
                </c:pt>
                <c:pt idx="313">
                  <c:v>0.50173810841521305</c:v>
                </c:pt>
                <c:pt idx="314">
                  <c:v>0.50466798792315803</c:v>
                </c:pt>
                <c:pt idx="315">
                  <c:v>0.50182263584643405</c:v>
                </c:pt>
                <c:pt idx="316">
                  <c:v>0.51527481233685901</c:v>
                </c:pt>
                <c:pt idx="317">
                  <c:v>0.51508385051995298</c:v>
                </c:pt>
                <c:pt idx="318">
                  <c:v>0.52064290306399696</c:v>
                </c:pt>
                <c:pt idx="319">
                  <c:v>0.51683990839371097</c:v>
                </c:pt>
                <c:pt idx="320">
                  <c:v>0.52340293118940395</c:v>
                </c:pt>
                <c:pt idx="321">
                  <c:v>0.52439939234455102</c:v>
                </c:pt>
                <c:pt idx="322">
                  <c:v>0.526011330029313</c:v>
                </c:pt>
                <c:pt idx="323">
                  <c:v>0.52896734117287103</c:v>
                </c:pt>
                <c:pt idx="324">
                  <c:v>0.52635660295681497</c:v>
                </c:pt>
                <c:pt idx="325">
                  <c:v>0.52457959170007595</c:v>
                </c:pt>
                <c:pt idx="326">
                  <c:v>0.52723159172371303</c:v>
                </c:pt>
                <c:pt idx="327">
                  <c:v>0.53172831608471505</c:v>
                </c:pt>
                <c:pt idx="328">
                  <c:v>0.53272206491535301</c:v>
                </c:pt>
                <c:pt idx="329">
                  <c:v>0.53223302962858599</c:v>
                </c:pt>
                <c:pt idx="330">
                  <c:v>0.52621635187451099</c:v>
                </c:pt>
                <c:pt idx="331">
                  <c:v>0.519128643175501</c:v>
                </c:pt>
                <c:pt idx="332">
                  <c:v>0.50493353784793404</c:v>
                </c:pt>
                <c:pt idx="333">
                  <c:v>0.49700904693423598</c:v>
                </c:pt>
                <c:pt idx="334">
                  <c:v>0.49616737699546498</c:v>
                </c:pt>
                <c:pt idx="335">
                  <c:v>0.49748165342349498</c:v>
                </c:pt>
                <c:pt idx="336">
                  <c:v>0.49996863531805502</c:v>
                </c:pt>
                <c:pt idx="337">
                  <c:v>0.496970663431966</c:v>
                </c:pt>
                <c:pt idx="338">
                  <c:v>0.50131188888796996</c:v>
                </c:pt>
                <c:pt idx="339">
                  <c:v>0.49634757852304501</c:v>
                </c:pt>
                <c:pt idx="340">
                  <c:v>0.495040012383198</c:v>
                </c:pt>
                <c:pt idx="341">
                  <c:v>0.49395570699784702</c:v>
                </c:pt>
                <c:pt idx="342">
                  <c:v>0.49266450482851998</c:v>
                </c:pt>
                <c:pt idx="343">
                  <c:v>0.49641682808427001</c:v>
                </c:pt>
                <c:pt idx="344">
                  <c:v>0.49661058763210097</c:v>
                </c:pt>
                <c:pt idx="345">
                  <c:v>0.50389711999839704</c:v>
                </c:pt>
                <c:pt idx="346">
                  <c:v>0.516221941428884</c:v>
                </c:pt>
                <c:pt idx="347">
                  <c:v>0.529535682876344</c:v>
                </c:pt>
                <c:pt idx="348">
                  <c:v>0.52017644439449195</c:v>
                </c:pt>
                <c:pt idx="349">
                  <c:v>0.511873863624978</c:v>
                </c:pt>
                <c:pt idx="350">
                  <c:v>0.516488502363605</c:v>
                </c:pt>
                <c:pt idx="351">
                  <c:v>0.50460322811429403</c:v>
                </c:pt>
                <c:pt idx="352">
                  <c:v>0.50190192694614399</c:v>
                </c:pt>
                <c:pt idx="353">
                  <c:v>0.49888096219973899</c:v>
                </c:pt>
                <c:pt idx="354">
                  <c:v>0.50072430095312903</c:v>
                </c:pt>
                <c:pt idx="355">
                  <c:v>0.49924706380682299</c:v>
                </c:pt>
                <c:pt idx="356">
                  <c:v>0.49851038984532398</c:v>
                </c:pt>
                <c:pt idx="357">
                  <c:v>0.49846596210057498</c:v>
                </c:pt>
                <c:pt idx="358">
                  <c:v>0.48292868746526302</c:v>
                </c:pt>
                <c:pt idx="359">
                  <c:v>0.47962814299437601</c:v>
                </c:pt>
                <c:pt idx="360">
                  <c:v>0.477220052243224</c:v>
                </c:pt>
                <c:pt idx="361">
                  <c:v>0.47733585352722602</c:v>
                </c:pt>
                <c:pt idx="362">
                  <c:v>0.47708506189446898</c:v>
                </c:pt>
                <c:pt idx="363">
                  <c:v>0.48075859289572698</c:v>
                </c:pt>
                <c:pt idx="364">
                  <c:v>0.49331172025418002</c:v>
                </c:pt>
                <c:pt idx="365">
                  <c:v>0.49503347806155301</c:v>
                </c:pt>
                <c:pt idx="366">
                  <c:v>0.48754749376954298</c:v>
                </c:pt>
                <c:pt idx="367">
                  <c:v>0.49658770523311002</c:v>
                </c:pt>
                <c:pt idx="368">
                  <c:v>0.48454236471260698</c:v>
                </c:pt>
                <c:pt idx="369">
                  <c:v>0.47568505219108498</c:v>
                </c:pt>
                <c:pt idx="370">
                  <c:v>0.47604588517331697</c:v>
                </c:pt>
                <c:pt idx="371">
                  <c:v>0.481022007277493</c:v>
                </c:pt>
                <c:pt idx="372">
                  <c:v>0.46588254091813702</c:v>
                </c:pt>
                <c:pt idx="373">
                  <c:v>0.466087882970601</c:v>
                </c:pt>
                <c:pt idx="374">
                  <c:v>0.461764622106211</c:v>
                </c:pt>
                <c:pt idx="375">
                  <c:v>0.445732882905713</c:v>
                </c:pt>
                <c:pt idx="376">
                  <c:v>0.44176781769895401</c:v>
                </c:pt>
                <c:pt idx="377">
                  <c:v>0.43815243105587498</c:v>
                </c:pt>
                <c:pt idx="378">
                  <c:v>0.43813283758253002</c:v>
                </c:pt>
                <c:pt idx="379">
                  <c:v>0.44150323459551399</c:v>
                </c:pt>
                <c:pt idx="380">
                  <c:v>0.44567418986398499</c:v>
                </c:pt>
                <c:pt idx="381">
                  <c:v>0.45269949810674398</c:v>
                </c:pt>
                <c:pt idx="382">
                  <c:v>0.44172580293145403</c:v>
                </c:pt>
                <c:pt idx="383">
                  <c:v>0.45637376240815802</c:v>
                </c:pt>
                <c:pt idx="384">
                  <c:v>0.46887713031486</c:v>
                </c:pt>
                <c:pt idx="385">
                  <c:v>0.45857500542155999</c:v>
                </c:pt>
                <c:pt idx="386">
                  <c:v>0.45807929687125198</c:v>
                </c:pt>
                <c:pt idx="387">
                  <c:v>0.457264799185576</c:v>
                </c:pt>
                <c:pt idx="388">
                  <c:v>0.45754377249953398</c:v>
                </c:pt>
                <c:pt idx="389">
                  <c:v>0.45901567135338101</c:v>
                </c:pt>
                <c:pt idx="390">
                  <c:v>0.46899563006817202</c:v>
                </c:pt>
                <c:pt idx="391">
                  <c:v>0.47471414946861001</c:v>
                </c:pt>
                <c:pt idx="392">
                  <c:v>0.48026000310351202</c:v>
                </c:pt>
                <c:pt idx="393">
                  <c:v>0.48060075868128699</c:v>
                </c:pt>
                <c:pt idx="394">
                  <c:v>0.485242318420403</c:v>
                </c:pt>
                <c:pt idx="395">
                  <c:v>0.48165295325083002</c:v>
                </c:pt>
                <c:pt idx="396">
                  <c:v>0.47750451721725001</c:v>
                </c:pt>
                <c:pt idx="397">
                  <c:v>0.46353571738937699</c:v>
                </c:pt>
                <c:pt idx="398">
                  <c:v>0.45934496890021198</c:v>
                </c:pt>
                <c:pt idx="399">
                  <c:v>0.46457436004577102</c:v>
                </c:pt>
                <c:pt idx="400">
                  <c:v>0.47108283922821498</c:v>
                </c:pt>
                <c:pt idx="401">
                  <c:v>0.46475043343552103</c:v>
                </c:pt>
                <c:pt idx="402">
                  <c:v>0.47990970239202502</c:v>
                </c:pt>
                <c:pt idx="403">
                  <c:v>0.48565346939487197</c:v>
                </c:pt>
                <c:pt idx="404">
                  <c:v>0.48373816276042397</c:v>
                </c:pt>
                <c:pt idx="405">
                  <c:v>0.48062146684283402</c:v>
                </c:pt>
                <c:pt idx="406">
                  <c:v>0.48896578760621501</c:v>
                </c:pt>
                <c:pt idx="407">
                  <c:v>0.48405800271433802</c:v>
                </c:pt>
                <c:pt idx="408">
                  <c:v>0.491722878552739</c:v>
                </c:pt>
                <c:pt idx="409">
                  <c:v>0.49527948444404801</c:v>
                </c:pt>
                <c:pt idx="410">
                  <c:v>0.50003447566669301</c:v>
                </c:pt>
                <c:pt idx="411">
                  <c:v>0.49127036555693299</c:v>
                </c:pt>
                <c:pt idx="412">
                  <c:v>0.493791445170643</c:v>
                </c:pt>
                <c:pt idx="413">
                  <c:v>0.49634686008048001</c:v>
                </c:pt>
                <c:pt idx="414">
                  <c:v>0.49002096255649902</c:v>
                </c:pt>
                <c:pt idx="415">
                  <c:v>0.48596631735261903</c:v>
                </c:pt>
                <c:pt idx="416">
                  <c:v>0.49170842365555301</c:v>
                </c:pt>
                <c:pt idx="417">
                  <c:v>0.49877685201195399</c:v>
                </c:pt>
                <c:pt idx="418">
                  <c:v>0.496700806408647</c:v>
                </c:pt>
                <c:pt idx="419">
                  <c:v>0.49519460083399502</c:v>
                </c:pt>
                <c:pt idx="420">
                  <c:v>0.49258088274135098</c:v>
                </c:pt>
                <c:pt idx="421">
                  <c:v>0.49101518602170002</c:v>
                </c:pt>
                <c:pt idx="422">
                  <c:v>0.480744349633003</c:v>
                </c:pt>
                <c:pt idx="423">
                  <c:v>0.47427386221941498</c:v>
                </c:pt>
                <c:pt idx="424">
                  <c:v>0.46673257621141101</c:v>
                </c:pt>
                <c:pt idx="425">
                  <c:v>0.46436889280702398</c:v>
                </c:pt>
                <c:pt idx="426">
                  <c:v>0.47345816690114101</c:v>
                </c:pt>
                <c:pt idx="427">
                  <c:v>0.469473668879623</c:v>
                </c:pt>
                <c:pt idx="428">
                  <c:v>0.46854557144666598</c:v>
                </c:pt>
                <c:pt idx="429">
                  <c:v>0.456173066288246</c:v>
                </c:pt>
                <c:pt idx="430">
                  <c:v>0.45457662780216002</c:v>
                </c:pt>
                <c:pt idx="431">
                  <c:v>0.46151308072601899</c:v>
                </c:pt>
                <c:pt idx="432">
                  <c:v>0.46338893691827998</c:v>
                </c:pt>
                <c:pt idx="433">
                  <c:v>0.46218737911385499</c:v>
                </c:pt>
                <c:pt idx="434">
                  <c:v>0.45322558190791901</c:v>
                </c:pt>
                <c:pt idx="435">
                  <c:v>0.427650120014897</c:v>
                </c:pt>
                <c:pt idx="436">
                  <c:v>0.42984136697089598</c:v>
                </c:pt>
                <c:pt idx="437">
                  <c:v>0.43499893741372903</c:v>
                </c:pt>
                <c:pt idx="438">
                  <c:v>0.43516022779460301</c:v>
                </c:pt>
                <c:pt idx="439">
                  <c:v>0.43878817251616398</c:v>
                </c:pt>
                <c:pt idx="440">
                  <c:v>0.440894467597303</c:v>
                </c:pt>
                <c:pt idx="441">
                  <c:v>0.44346753476198902</c:v>
                </c:pt>
                <c:pt idx="442">
                  <c:v>0.445194957054662</c:v>
                </c:pt>
                <c:pt idx="443">
                  <c:v>0.44575237857431299</c:v>
                </c:pt>
                <c:pt idx="444">
                  <c:v>0.44945249006140198</c:v>
                </c:pt>
                <c:pt idx="445">
                  <c:v>0.45279688343017799</c:v>
                </c:pt>
                <c:pt idx="446">
                  <c:v>0.44636636984947697</c:v>
                </c:pt>
                <c:pt idx="447">
                  <c:v>0.45000815772828801</c:v>
                </c:pt>
                <c:pt idx="448">
                  <c:v>0.45307752270291901</c:v>
                </c:pt>
                <c:pt idx="449">
                  <c:v>0.45240324350094302</c:v>
                </c:pt>
                <c:pt idx="450">
                  <c:v>0.44549413284957901</c:v>
                </c:pt>
                <c:pt idx="451">
                  <c:v>0.442048938033681</c:v>
                </c:pt>
                <c:pt idx="452">
                  <c:v>0.44317541107347802</c:v>
                </c:pt>
                <c:pt idx="453">
                  <c:v>0.44295220029876498</c:v>
                </c:pt>
                <c:pt idx="454">
                  <c:v>0.43160850602543799</c:v>
                </c:pt>
                <c:pt idx="455">
                  <c:v>0.42679939555177598</c:v>
                </c:pt>
                <c:pt idx="456">
                  <c:v>0.42341536179266598</c:v>
                </c:pt>
                <c:pt idx="457">
                  <c:v>0.42822191231647899</c:v>
                </c:pt>
                <c:pt idx="458">
                  <c:v>0.42623762747943</c:v>
                </c:pt>
                <c:pt idx="459">
                  <c:v>0.42565761389843798</c:v>
                </c:pt>
                <c:pt idx="460">
                  <c:v>0.43079818845754098</c:v>
                </c:pt>
                <c:pt idx="461">
                  <c:v>0.42572566014141699</c:v>
                </c:pt>
                <c:pt idx="462">
                  <c:v>0.43053783097057302</c:v>
                </c:pt>
                <c:pt idx="463">
                  <c:v>0.43188097437752199</c:v>
                </c:pt>
                <c:pt idx="464">
                  <c:v>0.43346644045329602</c:v>
                </c:pt>
                <c:pt idx="465">
                  <c:v>0.43841581766501397</c:v>
                </c:pt>
                <c:pt idx="466">
                  <c:v>0.44762178605011299</c:v>
                </c:pt>
                <c:pt idx="467">
                  <c:v>0.43909825559417498</c:v>
                </c:pt>
                <c:pt idx="468">
                  <c:v>0.43996221589011503</c:v>
                </c:pt>
                <c:pt idx="469">
                  <c:v>0.45199295852983701</c:v>
                </c:pt>
                <c:pt idx="470">
                  <c:v>0.46348367085693898</c:v>
                </c:pt>
                <c:pt idx="471">
                  <c:v>0.48902653784244599</c:v>
                </c:pt>
                <c:pt idx="472">
                  <c:v>0.50473133827639605</c:v>
                </c:pt>
                <c:pt idx="473">
                  <c:v>0.49420462246437002</c:v>
                </c:pt>
                <c:pt idx="474">
                  <c:v>0.49631033975497202</c:v>
                </c:pt>
                <c:pt idx="475">
                  <c:v>0.49159836350896402</c:v>
                </c:pt>
                <c:pt idx="476">
                  <c:v>0.49854000830255601</c:v>
                </c:pt>
                <c:pt idx="477">
                  <c:v>0.49620011292934502</c:v>
                </c:pt>
                <c:pt idx="478">
                  <c:v>0.45520516245641102</c:v>
                </c:pt>
                <c:pt idx="479">
                  <c:v>0.47009521548657601</c:v>
                </c:pt>
                <c:pt idx="480">
                  <c:v>0.47269511531094</c:v>
                </c:pt>
                <c:pt idx="481">
                  <c:v>0.468015222099045</c:v>
                </c:pt>
                <c:pt idx="482">
                  <c:v>0.46327555243614899</c:v>
                </c:pt>
                <c:pt idx="483">
                  <c:v>0.46618094580993402</c:v>
                </c:pt>
                <c:pt idx="484">
                  <c:v>0.47066817625659502</c:v>
                </c:pt>
                <c:pt idx="485">
                  <c:v>0.46975666004646199</c:v>
                </c:pt>
                <c:pt idx="486">
                  <c:v>0.46581038246093998</c:v>
                </c:pt>
                <c:pt idx="487">
                  <c:v>0.45612913358107798</c:v>
                </c:pt>
                <c:pt idx="488">
                  <c:v>0.46054782991912502</c:v>
                </c:pt>
                <c:pt idx="489">
                  <c:v>0.46148759517080201</c:v>
                </c:pt>
                <c:pt idx="490">
                  <c:v>0.45219996425081199</c:v>
                </c:pt>
                <c:pt idx="491">
                  <c:v>0.461494366603521</c:v>
                </c:pt>
                <c:pt idx="492">
                  <c:v>0.45362169585759998</c:v>
                </c:pt>
                <c:pt idx="493">
                  <c:v>0.45383879910777303</c:v>
                </c:pt>
                <c:pt idx="494">
                  <c:v>0.487288847645721</c:v>
                </c:pt>
                <c:pt idx="495">
                  <c:v>0.48643723313154502</c:v>
                </c:pt>
                <c:pt idx="496">
                  <c:v>0.47061878978826199</c:v>
                </c:pt>
                <c:pt idx="497">
                  <c:v>0.48616338907427398</c:v>
                </c:pt>
                <c:pt idx="498">
                  <c:v>0.48045557111558701</c:v>
                </c:pt>
                <c:pt idx="499">
                  <c:v>0.47817335499557601</c:v>
                </c:pt>
                <c:pt idx="500">
                  <c:v>0.477739295099392</c:v>
                </c:pt>
                <c:pt idx="501">
                  <c:v>0.469101431635152</c:v>
                </c:pt>
                <c:pt idx="502">
                  <c:v>0.472523768052449</c:v>
                </c:pt>
                <c:pt idx="503">
                  <c:v>0.47251746904790898</c:v>
                </c:pt>
                <c:pt idx="504">
                  <c:v>0.46809442732972201</c:v>
                </c:pt>
                <c:pt idx="505">
                  <c:v>0.47860029855277803</c:v>
                </c:pt>
                <c:pt idx="506">
                  <c:v>0.47654684323618901</c:v>
                </c:pt>
                <c:pt idx="507">
                  <c:v>0.47173809984533799</c:v>
                </c:pt>
                <c:pt idx="508">
                  <c:v>0.48090892781650602</c:v>
                </c:pt>
                <c:pt idx="509">
                  <c:v>0.48227128982770701</c:v>
                </c:pt>
                <c:pt idx="510">
                  <c:v>0.48054042922746898</c:v>
                </c:pt>
                <c:pt idx="511">
                  <c:v>0.47671218467892701</c:v>
                </c:pt>
                <c:pt idx="512">
                  <c:v>0.47072294451475599</c:v>
                </c:pt>
                <c:pt idx="513">
                  <c:v>0.47192554605491099</c:v>
                </c:pt>
                <c:pt idx="514">
                  <c:v>0.47222570528330099</c:v>
                </c:pt>
                <c:pt idx="515">
                  <c:v>0.47153317753937402</c:v>
                </c:pt>
                <c:pt idx="516">
                  <c:v>0.47424900379546198</c:v>
                </c:pt>
                <c:pt idx="517">
                  <c:v>0.46901612059377401</c:v>
                </c:pt>
                <c:pt idx="518">
                  <c:v>0.46004991981064502</c:v>
                </c:pt>
                <c:pt idx="519">
                  <c:v>0.469412848104173</c:v>
                </c:pt>
                <c:pt idx="520">
                  <c:v>0.47890967915472799</c:v>
                </c:pt>
                <c:pt idx="521">
                  <c:v>0.46770137121935501</c:v>
                </c:pt>
                <c:pt idx="522">
                  <c:v>0.46204243796920502</c:v>
                </c:pt>
                <c:pt idx="523">
                  <c:v>0.463711074505881</c:v>
                </c:pt>
                <c:pt idx="524">
                  <c:v>0.462795521633865</c:v>
                </c:pt>
                <c:pt idx="525">
                  <c:v>0.45435926802816801</c:v>
                </c:pt>
                <c:pt idx="526">
                  <c:v>0.45089929629412301</c:v>
                </c:pt>
                <c:pt idx="527">
                  <c:v>0.44030518350222903</c:v>
                </c:pt>
                <c:pt idx="528">
                  <c:v>0.43840431323523599</c:v>
                </c:pt>
                <c:pt idx="529">
                  <c:v>0.44035691523548498</c:v>
                </c:pt>
                <c:pt idx="530">
                  <c:v>0.44213173785312998</c:v>
                </c:pt>
                <c:pt idx="531">
                  <c:v>0.44772462623328901</c:v>
                </c:pt>
                <c:pt idx="532">
                  <c:v>0.44438845297792101</c:v>
                </c:pt>
                <c:pt idx="533">
                  <c:v>0.445745269962733</c:v>
                </c:pt>
                <c:pt idx="534">
                  <c:v>0.43909188983589298</c:v>
                </c:pt>
                <c:pt idx="535">
                  <c:v>0.448572547776799</c:v>
                </c:pt>
                <c:pt idx="536">
                  <c:v>0.44744570925222998</c:v>
                </c:pt>
                <c:pt idx="537">
                  <c:v>0.45197736275146</c:v>
                </c:pt>
                <c:pt idx="538">
                  <c:v>0.455192114185835</c:v>
                </c:pt>
                <c:pt idx="539">
                  <c:v>0.45681431904590403</c:v>
                </c:pt>
                <c:pt idx="540">
                  <c:v>0.45147682673190198</c:v>
                </c:pt>
                <c:pt idx="541">
                  <c:v>0.45169121024207398</c:v>
                </c:pt>
                <c:pt idx="542">
                  <c:v>0.45506499393797001</c:v>
                </c:pt>
                <c:pt idx="543">
                  <c:v>0.46140852865127902</c:v>
                </c:pt>
                <c:pt idx="544">
                  <c:v>0.45313095043424201</c:v>
                </c:pt>
                <c:pt idx="545">
                  <c:v>0.45037059346781599</c:v>
                </c:pt>
                <c:pt idx="546">
                  <c:v>0.44614416404220902</c:v>
                </c:pt>
                <c:pt idx="547">
                  <c:v>0.445826344094296</c:v>
                </c:pt>
                <c:pt idx="548">
                  <c:v>0.44600702506453799</c:v>
                </c:pt>
                <c:pt idx="549">
                  <c:v>0.44692896305827701</c:v>
                </c:pt>
                <c:pt idx="550">
                  <c:v>0.452170115640669</c:v>
                </c:pt>
                <c:pt idx="551">
                  <c:v>0.45037872554344299</c:v>
                </c:pt>
                <c:pt idx="552">
                  <c:v>0.436177564779206</c:v>
                </c:pt>
                <c:pt idx="553">
                  <c:v>0.43741984726723598</c:v>
                </c:pt>
                <c:pt idx="554">
                  <c:v>0.430729980768502</c:v>
                </c:pt>
                <c:pt idx="555">
                  <c:v>0.42105032077417298</c:v>
                </c:pt>
                <c:pt idx="556">
                  <c:v>0.42484881770684502</c:v>
                </c:pt>
                <c:pt idx="557">
                  <c:v>0.41928465298277101</c:v>
                </c:pt>
                <c:pt idx="558">
                  <c:v>0.42233102251328702</c:v>
                </c:pt>
                <c:pt idx="559">
                  <c:v>0.43232321262982898</c:v>
                </c:pt>
                <c:pt idx="560">
                  <c:v>0.43610640872797701</c:v>
                </c:pt>
                <c:pt idx="561">
                  <c:v>0.44148507544187798</c:v>
                </c:pt>
                <c:pt idx="562">
                  <c:v>0.444398304309428</c:v>
                </c:pt>
                <c:pt idx="563">
                  <c:v>0.44867079447427999</c:v>
                </c:pt>
                <c:pt idx="564">
                  <c:v>0.44295040654623902</c:v>
                </c:pt>
                <c:pt idx="565">
                  <c:v>0.44354210513939102</c:v>
                </c:pt>
                <c:pt idx="566">
                  <c:v>0.43778172147897698</c:v>
                </c:pt>
                <c:pt idx="567">
                  <c:v>0.437872921765044</c:v>
                </c:pt>
                <c:pt idx="568">
                  <c:v>0.438514427942788</c:v>
                </c:pt>
                <c:pt idx="569">
                  <c:v>0.43712099603685101</c:v>
                </c:pt>
                <c:pt idx="570">
                  <c:v>0.43379147955082697</c:v>
                </c:pt>
                <c:pt idx="571">
                  <c:v>0.43513781018694497</c:v>
                </c:pt>
                <c:pt idx="572">
                  <c:v>0.43715294015878298</c:v>
                </c:pt>
                <c:pt idx="573">
                  <c:v>0.44164138917790102</c:v>
                </c:pt>
                <c:pt idx="574">
                  <c:v>0.44434882387021302</c:v>
                </c:pt>
                <c:pt idx="575">
                  <c:v>0.44775789621944601</c:v>
                </c:pt>
                <c:pt idx="576">
                  <c:v>0.45486422173910801</c:v>
                </c:pt>
                <c:pt idx="577">
                  <c:v>0.45578865566433802</c:v>
                </c:pt>
                <c:pt idx="578">
                  <c:v>0.45896915769793301</c:v>
                </c:pt>
                <c:pt idx="579">
                  <c:v>0.46006437863690403</c:v>
                </c:pt>
                <c:pt idx="580">
                  <c:v>0.46825376112022998</c:v>
                </c:pt>
                <c:pt idx="581">
                  <c:v>0.444306903036988</c:v>
                </c:pt>
                <c:pt idx="582">
                  <c:v>0.43842671877539802</c:v>
                </c:pt>
                <c:pt idx="583">
                  <c:v>0.43087923643556097</c:v>
                </c:pt>
                <c:pt idx="584">
                  <c:v>0.42356195971562199</c:v>
                </c:pt>
                <c:pt idx="585">
                  <c:v>0.42433281729108102</c:v>
                </c:pt>
                <c:pt idx="586">
                  <c:v>0.42307157436120102</c:v>
                </c:pt>
                <c:pt idx="587">
                  <c:v>0.42573907043588599</c:v>
                </c:pt>
                <c:pt idx="588">
                  <c:v>0.42289701271757901</c:v>
                </c:pt>
                <c:pt idx="589">
                  <c:v>0.42050657841780398</c:v>
                </c:pt>
                <c:pt idx="590">
                  <c:v>0.40962626664866703</c:v>
                </c:pt>
                <c:pt idx="591">
                  <c:v>0.41411503602946997</c:v>
                </c:pt>
                <c:pt idx="592">
                  <c:v>0.40561024220751202</c:v>
                </c:pt>
                <c:pt idx="593">
                  <c:v>0.40351418992104199</c:v>
                </c:pt>
                <c:pt idx="594">
                  <c:v>0.40597252889322</c:v>
                </c:pt>
                <c:pt idx="595">
                  <c:v>0.417438074355795</c:v>
                </c:pt>
                <c:pt idx="596">
                  <c:v>0.41794277173691002</c:v>
                </c:pt>
                <c:pt idx="597">
                  <c:v>0.41736519296069502</c:v>
                </c:pt>
                <c:pt idx="598">
                  <c:v>0.43278615559331901</c:v>
                </c:pt>
                <c:pt idx="599">
                  <c:v>0.43341077427172398</c:v>
                </c:pt>
                <c:pt idx="600">
                  <c:v>0.42150745937372702</c:v>
                </c:pt>
                <c:pt idx="601">
                  <c:v>0.42570702691219903</c:v>
                </c:pt>
                <c:pt idx="602">
                  <c:v>0.42325056804786998</c:v>
                </c:pt>
                <c:pt idx="603">
                  <c:v>0.41786573758496698</c:v>
                </c:pt>
                <c:pt idx="604">
                  <c:v>0.40906222212175503</c:v>
                </c:pt>
                <c:pt idx="605">
                  <c:v>0.41194991120625402</c:v>
                </c:pt>
                <c:pt idx="606">
                  <c:v>0.41389488227270099</c:v>
                </c:pt>
                <c:pt idx="607">
                  <c:v>0.41409211533773599</c:v>
                </c:pt>
                <c:pt idx="608">
                  <c:v>0.41598066689103902</c:v>
                </c:pt>
                <c:pt idx="609">
                  <c:v>0.41081482112572099</c:v>
                </c:pt>
                <c:pt idx="610">
                  <c:v>0.41104364752288802</c:v>
                </c:pt>
                <c:pt idx="611">
                  <c:v>0.41296672931744399</c:v>
                </c:pt>
                <c:pt idx="612">
                  <c:v>0.41427349424833798</c:v>
                </c:pt>
                <c:pt idx="613">
                  <c:v>0.408418865733298</c:v>
                </c:pt>
                <c:pt idx="614">
                  <c:v>0.40452608634204901</c:v>
                </c:pt>
                <c:pt idx="615">
                  <c:v>0.39504413342931399</c:v>
                </c:pt>
                <c:pt idx="616">
                  <c:v>0.396322382539471</c:v>
                </c:pt>
                <c:pt idx="617">
                  <c:v>0.38214043487069999</c:v>
                </c:pt>
                <c:pt idx="618">
                  <c:v>0.37997490414462598</c:v>
                </c:pt>
                <c:pt idx="619">
                  <c:v>0.37819483225198902</c:v>
                </c:pt>
                <c:pt idx="620">
                  <c:v>0.38047783088210002</c:v>
                </c:pt>
                <c:pt idx="621">
                  <c:v>0.37831327390825198</c:v>
                </c:pt>
                <c:pt idx="622">
                  <c:v>0.37866136638594999</c:v>
                </c:pt>
                <c:pt idx="623">
                  <c:v>0.38277263135200301</c:v>
                </c:pt>
                <c:pt idx="624">
                  <c:v>0.37841755074421002</c:v>
                </c:pt>
                <c:pt idx="625">
                  <c:v>0.37790426035380198</c:v>
                </c:pt>
                <c:pt idx="626">
                  <c:v>0.37749956760005599</c:v>
                </c:pt>
                <c:pt idx="627">
                  <c:v>0.37982366389939298</c:v>
                </c:pt>
                <c:pt idx="628">
                  <c:v>0.382435578545193</c:v>
                </c:pt>
                <c:pt idx="629">
                  <c:v>0.38491894629338902</c:v>
                </c:pt>
                <c:pt idx="630">
                  <c:v>0.38477441176752802</c:v>
                </c:pt>
                <c:pt idx="631">
                  <c:v>0.39065942619925997</c:v>
                </c:pt>
                <c:pt idx="632">
                  <c:v>0.39230118747797998</c:v>
                </c:pt>
                <c:pt idx="633">
                  <c:v>0.386799814530218</c:v>
                </c:pt>
                <c:pt idx="634">
                  <c:v>0.39148859791775098</c:v>
                </c:pt>
                <c:pt idx="635">
                  <c:v>0.38871631383580002</c:v>
                </c:pt>
                <c:pt idx="636">
                  <c:v>0.38631371490238298</c:v>
                </c:pt>
                <c:pt idx="637">
                  <c:v>0.38408263961667799</c:v>
                </c:pt>
                <c:pt idx="638">
                  <c:v>0.374709801776202</c:v>
                </c:pt>
                <c:pt idx="639">
                  <c:v>0.36645291403196301</c:v>
                </c:pt>
                <c:pt idx="640">
                  <c:v>0.36710967749205298</c:v>
                </c:pt>
                <c:pt idx="641">
                  <c:v>0.36527198463905203</c:v>
                </c:pt>
                <c:pt idx="642">
                  <c:v>0.367436623616681</c:v>
                </c:pt>
                <c:pt idx="643">
                  <c:v>0.36742193225623399</c:v>
                </c:pt>
                <c:pt idx="644">
                  <c:v>0.37690215092325902</c:v>
                </c:pt>
                <c:pt idx="645">
                  <c:v>0.38461982308610998</c:v>
                </c:pt>
                <c:pt idx="646">
                  <c:v>0.38145726365704902</c:v>
                </c:pt>
                <c:pt idx="647">
                  <c:v>0.37749381539655502</c:v>
                </c:pt>
                <c:pt idx="648">
                  <c:v>0.37755404943597298</c:v>
                </c:pt>
                <c:pt idx="649">
                  <c:v>0.37812211521919098</c:v>
                </c:pt>
                <c:pt idx="650">
                  <c:v>0.38084442513844502</c:v>
                </c:pt>
                <c:pt idx="651">
                  <c:v>0.37987412444726198</c:v>
                </c:pt>
                <c:pt idx="652">
                  <c:v>0.38068131709355402</c:v>
                </c:pt>
                <c:pt idx="653">
                  <c:v>0.37955751044814601</c:v>
                </c:pt>
                <c:pt idx="654">
                  <c:v>0.38449877013261302</c:v>
                </c:pt>
                <c:pt idx="655">
                  <c:v>0.38222614904013802</c:v>
                </c:pt>
                <c:pt idx="656">
                  <c:v>0.38812923895565299</c:v>
                </c:pt>
                <c:pt idx="657">
                  <c:v>0.39142568566540697</c:v>
                </c:pt>
                <c:pt idx="658">
                  <c:v>0.39327539241020898</c:v>
                </c:pt>
                <c:pt idx="659">
                  <c:v>0.39194471012029702</c:v>
                </c:pt>
                <c:pt idx="660">
                  <c:v>0.38889130301160701</c:v>
                </c:pt>
                <c:pt idx="661">
                  <c:v>0.38888279513896801</c:v>
                </c:pt>
                <c:pt idx="662">
                  <c:v>0.38494038503149902</c:v>
                </c:pt>
                <c:pt idx="663">
                  <c:v>0.38733195321474001</c:v>
                </c:pt>
                <c:pt idx="664">
                  <c:v>0.38726541344161802</c:v>
                </c:pt>
                <c:pt idx="665">
                  <c:v>0.38965894833134801</c:v>
                </c:pt>
                <c:pt idx="666">
                  <c:v>0.39159884430459202</c:v>
                </c:pt>
                <c:pt idx="667">
                  <c:v>0.39140370942755498</c:v>
                </c:pt>
                <c:pt idx="668">
                  <c:v>0.387011108036309</c:v>
                </c:pt>
                <c:pt idx="669">
                  <c:v>0.382766806713216</c:v>
                </c:pt>
                <c:pt idx="670">
                  <c:v>0.38811573261737597</c:v>
                </c:pt>
                <c:pt idx="671">
                  <c:v>0.38584701462313797</c:v>
                </c:pt>
                <c:pt idx="672">
                  <c:v>0.38403169955774802</c:v>
                </c:pt>
                <c:pt idx="673">
                  <c:v>0.38438541139917798</c:v>
                </c:pt>
                <c:pt idx="674">
                  <c:v>0.39525080848756899</c:v>
                </c:pt>
                <c:pt idx="675">
                  <c:v>0.39103517054752701</c:v>
                </c:pt>
                <c:pt idx="676">
                  <c:v>0.38703620387689602</c:v>
                </c:pt>
                <c:pt idx="677">
                  <c:v>0.39151663165265799</c:v>
                </c:pt>
                <c:pt idx="678">
                  <c:v>0.38514023094324601</c:v>
                </c:pt>
                <c:pt idx="679">
                  <c:v>0.382219825574306</c:v>
                </c:pt>
                <c:pt idx="680">
                  <c:v>0.38925128549951099</c:v>
                </c:pt>
                <c:pt idx="681">
                  <c:v>0.38973960347126002</c:v>
                </c:pt>
                <c:pt idx="682">
                  <c:v>0.39330227383996702</c:v>
                </c:pt>
                <c:pt idx="683">
                  <c:v>0.39112620628204198</c:v>
                </c:pt>
                <c:pt idx="684">
                  <c:v>0.390407528950658</c:v>
                </c:pt>
                <c:pt idx="685">
                  <c:v>0.37967541849873598</c:v>
                </c:pt>
                <c:pt idx="686">
                  <c:v>0.37978426091897999</c:v>
                </c:pt>
                <c:pt idx="687">
                  <c:v>0.37753693592158299</c:v>
                </c:pt>
                <c:pt idx="688">
                  <c:v>0.383082516981748</c:v>
                </c:pt>
                <c:pt idx="689">
                  <c:v>0.38589454373614102</c:v>
                </c:pt>
                <c:pt idx="690">
                  <c:v>0.38947630794774701</c:v>
                </c:pt>
                <c:pt idx="691">
                  <c:v>0.38860256875406801</c:v>
                </c:pt>
                <c:pt idx="692">
                  <c:v>0.39600173146704798</c:v>
                </c:pt>
                <c:pt idx="693">
                  <c:v>0.39627493884037002</c:v>
                </c:pt>
                <c:pt idx="694">
                  <c:v>0.39840969362204498</c:v>
                </c:pt>
                <c:pt idx="695">
                  <c:v>0.400465277437142</c:v>
                </c:pt>
                <c:pt idx="696">
                  <c:v>0.40872954843064002</c:v>
                </c:pt>
                <c:pt idx="697">
                  <c:v>0.41047336549025099</c:v>
                </c:pt>
                <c:pt idx="698">
                  <c:v>0.41389300524871597</c:v>
                </c:pt>
                <c:pt idx="699">
                  <c:v>0.41777386999383898</c:v>
                </c:pt>
                <c:pt idx="700">
                  <c:v>0.41944683873146199</c:v>
                </c:pt>
                <c:pt idx="701">
                  <c:v>0.41046961217626599</c:v>
                </c:pt>
                <c:pt idx="702">
                  <c:v>0.41279401580133401</c:v>
                </c:pt>
                <c:pt idx="703">
                  <c:v>0.41555945633248698</c:v>
                </c:pt>
                <c:pt idx="704">
                  <c:v>0.42783591086073097</c:v>
                </c:pt>
                <c:pt idx="705">
                  <c:v>0.43611722150709498</c:v>
                </c:pt>
                <c:pt idx="706">
                  <c:v>0.44118888457738398</c:v>
                </c:pt>
                <c:pt idx="707">
                  <c:v>0.44233793613998901</c:v>
                </c:pt>
                <c:pt idx="708">
                  <c:v>0.44136089912624898</c:v>
                </c:pt>
                <c:pt idx="709">
                  <c:v>0.44548414127686298</c:v>
                </c:pt>
                <c:pt idx="710">
                  <c:v>0.44746117968299698</c:v>
                </c:pt>
                <c:pt idx="711">
                  <c:v>0.45151115926594798</c:v>
                </c:pt>
                <c:pt idx="712">
                  <c:v>0.44013683688181798</c:v>
                </c:pt>
                <c:pt idx="713">
                  <c:v>0.43605181165136198</c:v>
                </c:pt>
                <c:pt idx="714">
                  <c:v>0.43309198749248101</c:v>
                </c:pt>
                <c:pt idx="715">
                  <c:v>0.43131821299025103</c:v>
                </c:pt>
                <c:pt idx="716">
                  <c:v>0.413435272653907</c:v>
                </c:pt>
                <c:pt idx="717">
                  <c:v>0.40284296311749601</c:v>
                </c:pt>
                <c:pt idx="718">
                  <c:v>0.39545289225986002</c:v>
                </c:pt>
                <c:pt idx="719">
                  <c:v>0.398866336004565</c:v>
                </c:pt>
                <c:pt idx="720">
                  <c:v>0.39703611854383303</c:v>
                </c:pt>
                <c:pt idx="721">
                  <c:v>0.39992904883417602</c:v>
                </c:pt>
                <c:pt idx="722">
                  <c:v>0.40045106760672999</c:v>
                </c:pt>
                <c:pt idx="723">
                  <c:v>0.40422780795423502</c:v>
                </c:pt>
                <c:pt idx="724">
                  <c:v>0.40350669279385198</c:v>
                </c:pt>
                <c:pt idx="725">
                  <c:v>0.40076132009278997</c:v>
                </c:pt>
                <c:pt idx="726">
                  <c:v>0.40036463837955599</c:v>
                </c:pt>
                <c:pt idx="727">
                  <c:v>0.40328672481602701</c:v>
                </c:pt>
                <c:pt idx="728">
                  <c:v>0.403644310948237</c:v>
                </c:pt>
                <c:pt idx="729">
                  <c:v>0.399685447768658</c:v>
                </c:pt>
                <c:pt idx="730">
                  <c:v>0.40479495711048302</c:v>
                </c:pt>
                <c:pt idx="731">
                  <c:v>0.40168513752426299</c:v>
                </c:pt>
                <c:pt idx="732">
                  <c:v>0.404480764750279</c:v>
                </c:pt>
                <c:pt idx="733">
                  <c:v>0.401377448213598</c:v>
                </c:pt>
                <c:pt idx="734">
                  <c:v>0.39359405634810402</c:v>
                </c:pt>
                <c:pt idx="735">
                  <c:v>0.40105023373207199</c:v>
                </c:pt>
                <c:pt idx="736">
                  <c:v>0.405451354286331</c:v>
                </c:pt>
                <c:pt idx="737">
                  <c:v>0.406242675424898</c:v>
                </c:pt>
                <c:pt idx="738">
                  <c:v>0.40803443315568999</c:v>
                </c:pt>
                <c:pt idx="739">
                  <c:v>0.39672566697789202</c:v>
                </c:pt>
                <c:pt idx="740">
                  <c:v>0.39324426819124603</c:v>
                </c:pt>
                <c:pt idx="741">
                  <c:v>0.39234216827531299</c:v>
                </c:pt>
                <c:pt idx="742">
                  <c:v>0.396065405841033</c:v>
                </c:pt>
                <c:pt idx="743">
                  <c:v>0.38839834725996902</c:v>
                </c:pt>
                <c:pt idx="744">
                  <c:v>0.376354753721858</c:v>
                </c:pt>
                <c:pt idx="745">
                  <c:v>0.36287041010509102</c:v>
                </c:pt>
                <c:pt idx="746">
                  <c:v>0.37342209754225297</c:v>
                </c:pt>
                <c:pt idx="747">
                  <c:v>0.37071025881409703</c:v>
                </c:pt>
                <c:pt idx="748">
                  <c:v>0.375688172451631</c:v>
                </c:pt>
                <c:pt idx="749">
                  <c:v>0.38296925164599499</c:v>
                </c:pt>
                <c:pt idx="750">
                  <c:v>0.382768760278968</c:v>
                </c:pt>
                <c:pt idx="751">
                  <c:v>0.38446768273005899</c:v>
                </c:pt>
                <c:pt idx="752">
                  <c:v>0.39024243264453101</c:v>
                </c:pt>
                <c:pt idx="753">
                  <c:v>0.38867570709093602</c:v>
                </c:pt>
                <c:pt idx="754">
                  <c:v>0.38279829163602203</c:v>
                </c:pt>
                <c:pt idx="755">
                  <c:v>0.38710250708432398</c:v>
                </c:pt>
                <c:pt idx="756">
                  <c:v>0.38823941866213602</c:v>
                </c:pt>
                <c:pt idx="757">
                  <c:v>0.38401914922914698</c:v>
                </c:pt>
                <c:pt idx="758">
                  <c:v>0.38354519563085598</c:v>
                </c:pt>
                <c:pt idx="759">
                  <c:v>0.38190189725130702</c:v>
                </c:pt>
                <c:pt idx="760">
                  <c:v>0.38313863854185998</c:v>
                </c:pt>
                <c:pt idx="761">
                  <c:v>0.380103565743521</c:v>
                </c:pt>
                <c:pt idx="762">
                  <c:v>0.38391825955928599</c:v>
                </c:pt>
                <c:pt idx="763">
                  <c:v>0.38003052316859198</c:v>
                </c:pt>
                <c:pt idx="764">
                  <c:v>0.36701036153260702</c:v>
                </c:pt>
                <c:pt idx="765">
                  <c:v>0.362231555461067</c:v>
                </c:pt>
                <c:pt idx="766">
                  <c:v>0.35955804452166301</c:v>
                </c:pt>
                <c:pt idx="767">
                  <c:v>0.36155983685358101</c:v>
                </c:pt>
                <c:pt idx="768">
                  <c:v>0.37220203655957901</c:v>
                </c:pt>
                <c:pt idx="769">
                  <c:v>0.37092647748962099</c:v>
                </c:pt>
                <c:pt idx="770">
                  <c:v>0.370397426749832</c:v>
                </c:pt>
                <c:pt idx="771">
                  <c:v>0.375225172083757</c:v>
                </c:pt>
                <c:pt idx="772">
                  <c:v>0.37801138235930298</c:v>
                </c:pt>
                <c:pt idx="773">
                  <c:v>0.38189980529325601</c:v>
                </c:pt>
                <c:pt idx="774">
                  <c:v>0.38666594726909098</c:v>
                </c:pt>
                <c:pt idx="775">
                  <c:v>0.38535088388191302</c:v>
                </c:pt>
                <c:pt idx="776">
                  <c:v>0.38513005171203801</c:v>
                </c:pt>
                <c:pt idx="777">
                  <c:v>0.384748930418157</c:v>
                </c:pt>
                <c:pt idx="778">
                  <c:v>0.38668983877002699</c:v>
                </c:pt>
                <c:pt idx="779">
                  <c:v>0.39527171742750999</c:v>
                </c:pt>
                <c:pt idx="780">
                  <c:v>0.41038385006345002</c:v>
                </c:pt>
                <c:pt idx="781">
                  <c:v>0.41925309736703398</c:v>
                </c:pt>
                <c:pt idx="782">
                  <c:v>0.42255701045428801</c:v>
                </c:pt>
                <c:pt idx="783">
                  <c:v>0.45756973666838602</c:v>
                </c:pt>
                <c:pt idx="784">
                  <c:v>0.43634265276703399</c:v>
                </c:pt>
                <c:pt idx="785">
                  <c:v>0.432702036276855</c:v>
                </c:pt>
                <c:pt idx="786">
                  <c:v>0.43434109065359</c:v>
                </c:pt>
                <c:pt idx="787">
                  <c:v>0.450298383375272</c:v>
                </c:pt>
                <c:pt idx="788">
                  <c:v>0.44426717723848802</c:v>
                </c:pt>
                <c:pt idx="789">
                  <c:v>0.44342548369310397</c:v>
                </c:pt>
                <c:pt idx="790">
                  <c:v>0.44519414067213903</c:v>
                </c:pt>
                <c:pt idx="791">
                  <c:v>0.44071767650960098</c:v>
                </c:pt>
                <c:pt idx="792">
                  <c:v>0.45016157580159999</c:v>
                </c:pt>
                <c:pt idx="793">
                  <c:v>0.45356015560263102</c:v>
                </c:pt>
                <c:pt idx="794">
                  <c:v>0.45708983191716701</c:v>
                </c:pt>
                <c:pt idx="795">
                  <c:v>0.45431120450809698</c:v>
                </c:pt>
                <c:pt idx="796">
                  <c:v>0.469139117723817</c:v>
                </c:pt>
                <c:pt idx="797">
                  <c:v>0.46909917213314001</c:v>
                </c:pt>
                <c:pt idx="798">
                  <c:v>0.47126979585842499</c:v>
                </c:pt>
                <c:pt idx="799">
                  <c:v>0.47683088212362801</c:v>
                </c:pt>
                <c:pt idx="800">
                  <c:v>0.48039722201378598</c:v>
                </c:pt>
                <c:pt idx="801">
                  <c:v>0.48594659629199599</c:v>
                </c:pt>
                <c:pt idx="802">
                  <c:v>0.483225678930021</c:v>
                </c:pt>
                <c:pt idx="803">
                  <c:v>0.48263714023437398</c:v>
                </c:pt>
                <c:pt idx="804">
                  <c:v>0.47544092997987902</c:v>
                </c:pt>
                <c:pt idx="805">
                  <c:v>0.47814418252014101</c:v>
                </c:pt>
                <c:pt idx="806">
                  <c:v>0.48011321349569003</c:v>
                </c:pt>
                <c:pt idx="807">
                  <c:v>0.49197147773744199</c:v>
                </c:pt>
                <c:pt idx="808">
                  <c:v>0.48546322462347002</c:v>
                </c:pt>
                <c:pt idx="809">
                  <c:v>0.48975362076083101</c:v>
                </c:pt>
                <c:pt idx="810">
                  <c:v>0.48495372223519101</c:v>
                </c:pt>
                <c:pt idx="811">
                  <c:v>0.47164524671462699</c:v>
                </c:pt>
                <c:pt idx="812">
                  <c:v>0.47532277303569098</c:v>
                </c:pt>
                <c:pt idx="813">
                  <c:v>0.47279796182464801</c:v>
                </c:pt>
                <c:pt idx="814">
                  <c:v>0.48834634940411997</c:v>
                </c:pt>
                <c:pt idx="815">
                  <c:v>0.49721783861475999</c:v>
                </c:pt>
                <c:pt idx="816">
                  <c:v>0.48909831139611698</c:v>
                </c:pt>
                <c:pt idx="817">
                  <c:v>0.50300771277049705</c:v>
                </c:pt>
                <c:pt idx="818">
                  <c:v>0.49376993559430798</c:v>
                </c:pt>
                <c:pt idx="819">
                  <c:v>0.49028613056089698</c:v>
                </c:pt>
                <c:pt idx="820">
                  <c:v>0.48914357234084199</c:v>
                </c:pt>
                <c:pt idx="821">
                  <c:v>0.488956120211053</c:v>
                </c:pt>
                <c:pt idx="822">
                  <c:v>0.48288737153751599</c:v>
                </c:pt>
                <c:pt idx="823">
                  <c:v>0.48253425314853798</c:v>
                </c:pt>
                <c:pt idx="824">
                  <c:v>0.47683174153637098</c:v>
                </c:pt>
                <c:pt idx="825">
                  <c:v>0.47963429560825499</c:v>
                </c:pt>
                <c:pt idx="826">
                  <c:v>0.468353826166167</c:v>
                </c:pt>
                <c:pt idx="827">
                  <c:v>0.45453490136922098</c:v>
                </c:pt>
                <c:pt idx="828">
                  <c:v>0.45359607699161197</c:v>
                </c:pt>
                <c:pt idx="829">
                  <c:v>0.45762561486062497</c:v>
                </c:pt>
                <c:pt idx="830">
                  <c:v>0.45625528796019899</c:v>
                </c:pt>
                <c:pt idx="831">
                  <c:v>0.46097548731468102</c:v>
                </c:pt>
                <c:pt idx="832">
                  <c:v>0.45006913503968099</c:v>
                </c:pt>
                <c:pt idx="833">
                  <c:v>0.451254197859766</c:v>
                </c:pt>
                <c:pt idx="834">
                  <c:v>0.45110077383539599</c:v>
                </c:pt>
                <c:pt idx="835">
                  <c:v>0.44247765163626601</c:v>
                </c:pt>
                <c:pt idx="836">
                  <c:v>0.441381207158421</c:v>
                </c:pt>
                <c:pt idx="837">
                  <c:v>0.43006302048720901</c:v>
                </c:pt>
                <c:pt idx="838">
                  <c:v>0.42280739919344801</c:v>
                </c:pt>
                <c:pt idx="839">
                  <c:v>0.418411873874035</c:v>
                </c:pt>
                <c:pt idx="840">
                  <c:v>0.418122960351555</c:v>
                </c:pt>
                <c:pt idx="841">
                  <c:v>0.41261828498699998</c:v>
                </c:pt>
                <c:pt idx="842">
                  <c:v>0.41109779417227599</c:v>
                </c:pt>
                <c:pt idx="843">
                  <c:v>0.41766448944689299</c:v>
                </c:pt>
                <c:pt idx="844">
                  <c:v>0.41617004939352997</c:v>
                </c:pt>
                <c:pt idx="845">
                  <c:v>0.41075724038865402</c:v>
                </c:pt>
                <c:pt idx="846">
                  <c:v>0.410819867318793</c:v>
                </c:pt>
                <c:pt idx="847">
                  <c:v>0.41074010873391298</c:v>
                </c:pt>
                <c:pt idx="848">
                  <c:v>0.42210847244588301</c:v>
                </c:pt>
                <c:pt idx="849">
                  <c:v>0.42250028402589102</c:v>
                </c:pt>
                <c:pt idx="850">
                  <c:v>0.42810024497688998</c:v>
                </c:pt>
                <c:pt idx="851">
                  <c:v>0.43042158988438001</c:v>
                </c:pt>
                <c:pt idx="852">
                  <c:v>0.436331200398828</c:v>
                </c:pt>
                <c:pt idx="853">
                  <c:v>0.43847321392023397</c:v>
                </c:pt>
                <c:pt idx="854">
                  <c:v>0.443172346602068</c:v>
                </c:pt>
                <c:pt idx="855">
                  <c:v>0.44447451533802901</c:v>
                </c:pt>
                <c:pt idx="856">
                  <c:v>0.452909202976294</c:v>
                </c:pt>
                <c:pt idx="857">
                  <c:v>0.55622199012600804</c:v>
                </c:pt>
                <c:pt idx="858">
                  <c:v>0.512512151799978</c:v>
                </c:pt>
                <c:pt idx="859">
                  <c:v>0.51753178829510305</c:v>
                </c:pt>
                <c:pt idx="860">
                  <c:v>0.50340863780761702</c:v>
                </c:pt>
                <c:pt idx="861">
                  <c:v>0.49041833607888002</c:v>
                </c:pt>
                <c:pt idx="862">
                  <c:v>0.49491134754032401</c:v>
                </c:pt>
                <c:pt idx="863">
                  <c:v>0.49992171839715399</c:v>
                </c:pt>
                <c:pt idx="864">
                  <c:v>0.50695071598533703</c:v>
                </c:pt>
                <c:pt idx="865">
                  <c:v>0.52844207816598798</c:v>
                </c:pt>
                <c:pt idx="866">
                  <c:v>0.51736714315174004</c:v>
                </c:pt>
                <c:pt idx="867">
                  <c:v>0.50826718028016304</c:v>
                </c:pt>
                <c:pt idx="868">
                  <c:v>0.48342238130718002</c:v>
                </c:pt>
                <c:pt idx="869">
                  <c:v>0.46912597807775802</c:v>
                </c:pt>
                <c:pt idx="870">
                  <c:v>0.476757370186282</c:v>
                </c:pt>
                <c:pt idx="871">
                  <c:v>0.48528833422770901</c:v>
                </c:pt>
                <c:pt idx="872">
                  <c:v>0.49629425487961798</c:v>
                </c:pt>
                <c:pt idx="873">
                  <c:v>0.49710377014291202</c:v>
                </c:pt>
                <c:pt idx="874">
                  <c:v>0.50594472673297797</c:v>
                </c:pt>
                <c:pt idx="875">
                  <c:v>0.50983346011980202</c:v>
                </c:pt>
                <c:pt idx="876">
                  <c:v>0.52235276778918305</c:v>
                </c:pt>
                <c:pt idx="877">
                  <c:v>0.51516582309113201</c:v>
                </c:pt>
                <c:pt idx="878">
                  <c:v>0.52518731057207002</c:v>
                </c:pt>
                <c:pt idx="879">
                  <c:v>0.52074289792784001</c:v>
                </c:pt>
                <c:pt idx="880">
                  <c:v>0.52736195776877104</c:v>
                </c:pt>
                <c:pt idx="881">
                  <c:v>0.52412850951494405</c:v>
                </c:pt>
                <c:pt idx="882">
                  <c:v>0.53426450060141695</c:v>
                </c:pt>
                <c:pt idx="883">
                  <c:v>0.52945466365142901</c:v>
                </c:pt>
                <c:pt idx="884">
                  <c:v>0.53281217881347598</c:v>
                </c:pt>
                <c:pt idx="885">
                  <c:v>0.52929492693114299</c:v>
                </c:pt>
                <c:pt idx="886">
                  <c:v>0.51840531428356595</c:v>
                </c:pt>
                <c:pt idx="887">
                  <c:v>0.51560750852863302</c:v>
                </c:pt>
                <c:pt idx="888">
                  <c:v>0.499646649715838</c:v>
                </c:pt>
                <c:pt idx="889">
                  <c:v>0.49723399397739099</c:v>
                </c:pt>
                <c:pt idx="890">
                  <c:v>0.49622509060275899</c:v>
                </c:pt>
                <c:pt idx="891">
                  <c:v>0.48943410317150399</c:v>
                </c:pt>
                <c:pt idx="892">
                  <c:v>0.48258721196325099</c:v>
                </c:pt>
                <c:pt idx="893">
                  <c:v>0.49891644004659402</c:v>
                </c:pt>
                <c:pt idx="894">
                  <c:v>0.497046028534887</c:v>
                </c:pt>
                <c:pt idx="895">
                  <c:v>0.50376206391052303</c:v>
                </c:pt>
                <c:pt idx="896">
                  <c:v>0.50092396936224703</c:v>
                </c:pt>
                <c:pt idx="897">
                  <c:v>0.498274309483694</c:v>
                </c:pt>
                <c:pt idx="898">
                  <c:v>0.49443892120258098</c:v>
                </c:pt>
                <c:pt idx="899">
                  <c:v>0.492180787258929</c:v>
                </c:pt>
                <c:pt idx="900">
                  <c:v>0.49298206907941999</c:v>
                </c:pt>
                <c:pt idx="901">
                  <c:v>0.48775364120583398</c:v>
                </c:pt>
                <c:pt idx="902">
                  <c:v>0.49000132947499397</c:v>
                </c:pt>
                <c:pt idx="903">
                  <c:v>0.49458661187797398</c:v>
                </c:pt>
                <c:pt idx="904">
                  <c:v>0.49423237041034002</c:v>
                </c:pt>
                <c:pt idx="905">
                  <c:v>0.49637871372339798</c:v>
                </c:pt>
                <c:pt idx="906">
                  <c:v>0.49574355258479103</c:v>
                </c:pt>
                <c:pt idx="907">
                  <c:v>0.49717564167387301</c:v>
                </c:pt>
                <c:pt idx="908">
                  <c:v>0.50467295170389703</c:v>
                </c:pt>
                <c:pt idx="909">
                  <c:v>0.52870424094204604</c:v>
                </c:pt>
                <c:pt idx="910">
                  <c:v>0.53230684510326798</c:v>
                </c:pt>
                <c:pt idx="911">
                  <c:v>0.52249763795764304</c:v>
                </c:pt>
                <c:pt idx="912">
                  <c:v>0.53899849478829998</c:v>
                </c:pt>
                <c:pt idx="913">
                  <c:v>0.53347703391369705</c:v>
                </c:pt>
                <c:pt idx="914">
                  <c:v>0.53638798405578103</c:v>
                </c:pt>
                <c:pt idx="915">
                  <c:v>0.54893268581525301</c:v>
                </c:pt>
                <c:pt idx="916">
                  <c:v>0.54540256876249305</c:v>
                </c:pt>
                <c:pt idx="917">
                  <c:v>0.54951712800079799</c:v>
                </c:pt>
                <c:pt idx="918">
                  <c:v>0.55331904245837304</c:v>
                </c:pt>
                <c:pt idx="919">
                  <c:v>0.54810515765670997</c:v>
                </c:pt>
                <c:pt idx="920">
                  <c:v>0.54387071864913406</c:v>
                </c:pt>
                <c:pt idx="921">
                  <c:v>0.54903491456724296</c:v>
                </c:pt>
                <c:pt idx="922">
                  <c:v>0.53866329491324705</c:v>
                </c:pt>
                <c:pt idx="923">
                  <c:v>0.54070618652040803</c:v>
                </c:pt>
                <c:pt idx="924">
                  <c:v>0.54873414580913704</c:v>
                </c:pt>
                <c:pt idx="925">
                  <c:v>0.54498496132922003</c:v>
                </c:pt>
                <c:pt idx="926">
                  <c:v>0.54061896037868895</c:v>
                </c:pt>
                <c:pt idx="927">
                  <c:v>0.535493738664649</c:v>
                </c:pt>
                <c:pt idx="928">
                  <c:v>0.52526389584208699</c:v>
                </c:pt>
                <c:pt idx="929">
                  <c:v>0.51831444206205102</c:v>
                </c:pt>
                <c:pt idx="930">
                  <c:v>0.51362468700819597</c:v>
                </c:pt>
                <c:pt idx="931">
                  <c:v>0.51072126082213898</c:v>
                </c:pt>
                <c:pt idx="932">
                  <c:v>0.50501696061881396</c:v>
                </c:pt>
                <c:pt idx="933">
                  <c:v>0.50029295368637094</c:v>
                </c:pt>
                <c:pt idx="934">
                  <c:v>0.50314471873991495</c:v>
                </c:pt>
                <c:pt idx="935">
                  <c:v>0.50513615707089599</c:v>
                </c:pt>
                <c:pt idx="936">
                  <c:v>0.50201828731280096</c:v>
                </c:pt>
                <c:pt idx="937">
                  <c:v>0.49671441428186502</c:v>
                </c:pt>
                <c:pt idx="938">
                  <c:v>0.49883150948648403</c:v>
                </c:pt>
                <c:pt idx="939">
                  <c:v>0.49797808508013902</c:v>
                </c:pt>
                <c:pt idx="940">
                  <c:v>0.49646624632898101</c:v>
                </c:pt>
                <c:pt idx="941">
                  <c:v>0.49497375610205602</c:v>
                </c:pt>
                <c:pt idx="942">
                  <c:v>0.48646901600626002</c:v>
                </c:pt>
                <c:pt idx="943">
                  <c:v>0.49270790072023202</c:v>
                </c:pt>
                <c:pt idx="944">
                  <c:v>0.49147909290181302</c:v>
                </c:pt>
                <c:pt idx="945">
                  <c:v>0.49703089763040498</c:v>
                </c:pt>
                <c:pt idx="946">
                  <c:v>0.49597722860468602</c:v>
                </c:pt>
                <c:pt idx="947">
                  <c:v>0.49198037618732199</c:v>
                </c:pt>
                <c:pt idx="948">
                  <c:v>0.48929847127290099</c:v>
                </c:pt>
                <c:pt idx="949">
                  <c:v>0.496985015528982</c:v>
                </c:pt>
                <c:pt idx="950">
                  <c:v>0.49850332062931102</c:v>
                </c:pt>
                <c:pt idx="951">
                  <c:v>0.512332287843414</c:v>
                </c:pt>
                <c:pt idx="952">
                  <c:v>0.519082812373449</c:v>
                </c:pt>
                <c:pt idx="953">
                  <c:v>0.523541349143265</c:v>
                </c:pt>
                <c:pt idx="954">
                  <c:v>0.52317237845982201</c:v>
                </c:pt>
                <c:pt idx="955">
                  <c:v>0.51354075066691796</c:v>
                </c:pt>
                <c:pt idx="956">
                  <c:v>0.50516851938830099</c:v>
                </c:pt>
                <c:pt idx="957">
                  <c:v>0.51911548632474103</c:v>
                </c:pt>
                <c:pt idx="958">
                  <c:v>0.51334148032157101</c:v>
                </c:pt>
                <c:pt idx="959">
                  <c:v>0.51489934668326898</c:v>
                </c:pt>
                <c:pt idx="960">
                  <c:v>0.52688591647345595</c:v>
                </c:pt>
                <c:pt idx="961">
                  <c:v>0.55037674159758498</c:v>
                </c:pt>
                <c:pt idx="962">
                  <c:v>0.54481167745046599</c:v>
                </c:pt>
                <c:pt idx="963">
                  <c:v>0.58030591873957904</c:v>
                </c:pt>
                <c:pt idx="964">
                  <c:v>0.58274932472739405</c:v>
                </c:pt>
                <c:pt idx="965">
                  <c:v>0.58421289767645701</c:v>
                </c:pt>
                <c:pt idx="966">
                  <c:v>0.56479791630962894</c:v>
                </c:pt>
                <c:pt idx="967">
                  <c:v>0.56719543498802305</c:v>
                </c:pt>
                <c:pt idx="968">
                  <c:v>0.56094257355459098</c:v>
                </c:pt>
                <c:pt idx="969">
                  <c:v>0.56661957280261799</c:v>
                </c:pt>
                <c:pt idx="970">
                  <c:v>0.55737729551591797</c:v>
                </c:pt>
                <c:pt idx="971">
                  <c:v>0.53516041493877797</c:v>
                </c:pt>
                <c:pt idx="972">
                  <c:v>0.52478728758633997</c:v>
                </c:pt>
                <c:pt idx="973">
                  <c:v>0.52862064285019805</c:v>
                </c:pt>
                <c:pt idx="974">
                  <c:v>0.54675496567542603</c:v>
                </c:pt>
                <c:pt idx="975">
                  <c:v>0.54974439901428795</c:v>
                </c:pt>
                <c:pt idx="976">
                  <c:v>0.56390629872581499</c:v>
                </c:pt>
                <c:pt idx="977">
                  <c:v>0.57283730620241702</c:v>
                </c:pt>
                <c:pt idx="978">
                  <c:v>0.58981862174077604</c:v>
                </c:pt>
                <c:pt idx="979">
                  <c:v>0.60743664425086297</c:v>
                </c:pt>
                <c:pt idx="980">
                  <c:v>0.607734223481466</c:v>
                </c:pt>
                <c:pt idx="981">
                  <c:v>0.59782768381127804</c:v>
                </c:pt>
                <c:pt idx="982">
                  <c:v>0.60116464541199299</c:v>
                </c:pt>
                <c:pt idx="983">
                  <c:v>0.58495938723035801</c:v>
                </c:pt>
                <c:pt idx="984">
                  <c:v>0.57977788971727295</c:v>
                </c:pt>
                <c:pt idx="985">
                  <c:v>0.57060161554531497</c:v>
                </c:pt>
                <c:pt idx="986">
                  <c:v>0.55677101401012796</c:v>
                </c:pt>
                <c:pt idx="987">
                  <c:v>0.53833902398096001</c:v>
                </c:pt>
                <c:pt idx="988">
                  <c:v>0.52282963025804796</c:v>
                </c:pt>
                <c:pt idx="989">
                  <c:v>0.52978499156612402</c:v>
                </c:pt>
                <c:pt idx="990">
                  <c:v>0.53111828789101201</c:v>
                </c:pt>
                <c:pt idx="991">
                  <c:v>0.55097559914168204</c:v>
                </c:pt>
                <c:pt idx="992">
                  <c:v>0.56069928513319101</c:v>
                </c:pt>
                <c:pt idx="993">
                  <c:v>0.55843013432740096</c:v>
                </c:pt>
                <c:pt idx="994">
                  <c:v>0.55626754137311196</c:v>
                </c:pt>
                <c:pt idx="995">
                  <c:v>0.56743058807545499</c:v>
                </c:pt>
                <c:pt idx="996">
                  <c:v>0.54624974826712502</c:v>
                </c:pt>
                <c:pt idx="997">
                  <c:v>0.54444689313421002</c:v>
                </c:pt>
                <c:pt idx="998">
                  <c:v>0.55629073037792398</c:v>
                </c:pt>
                <c:pt idx="999">
                  <c:v>0.57818325283806604</c:v>
                </c:pt>
                <c:pt idx="1000">
                  <c:v>0.55312258058096198</c:v>
                </c:pt>
                <c:pt idx="1001">
                  <c:v>0.55052985619213501</c:v>
                </c:pt>
                <c:pt idx="1002">
                  <c:v>0.55985480458686798</c:v>
                </c:pt>
                <c:pt idx="1003">
                  <c:v>0.58669831131284</c:v>
                </c:pt>
                <c:pt idx="1004">
                  <c:v>0.60358085329262801</c:v>
                </c:pt>
                <c:pt idx="1005">
                  <c:v>0.63797435651208101</c:v>
                </c:pt>
                <c:pt idx="1006">
                  <c:v>0.63538537645324999</c:v>
                </c:pt>
                <c:pt idx="1007">
                  <c:v>0.61978929220439305</c:v>
                </c:pt>
                <c:pt idx="1008">
                  <c:v>0.59234447548006497</c:v>
                </c:pt>
                <c:pt idx="1009">
                  <c:v>0.61556900563304495</c:v>
                </c:pt>
                <c:pt idx="1010">
                  <c:v>0.58920558266469603</c:v>
                </c:pt>
                <c:pt idx="1011">
                  <c:v>0.56837328901846895</c:v>
                </c:pt>
                <c:pt idx="1012">
                  <c:v>0.55447509919081805</c:v>
                </c:pt>
                <c:pt idx="1013">
                  <c:v>0.55411408696064102</c:v>
                </c:pt>
                <c:pt idx="1014">
                  <c:v>0.54279348338051103</c:v>
                </c:pt>
                <c:pt idx="1015">
                  <c:v>0.560205781694598</c:v>
                </c:pt>
                <c:pt idx="1016">
                  <c:v>0.55965931110136002</c:v>
                </c:pt>
                <c:pt idx="1017">
                  <c:v>0.56095905868231699</c:v>
                </c:pt>
                <c:pt idx="1018">
                  <c:v>0.55897384017725005</c:v>
                </c:pt>
                <c:pt idx="1019">
                  <c:v>0.55190975280212196</c:v>
                </c:pt>
                <c:pt idx="1020">
                  <c:v>0.55043885914497004</c:v>
                </c:pt>
                <c:pt idx="1021">
                  <c:v>0.55895601137888795</c:v>
                </c:pt>
                <c:pt idx="1022">
                  <c:v>0.54679543169293798</c:v>
                </c:pt>
                <c:pt idx="1023">
                  <c:v>0.55470733971076502</c:v>
                </c:pt>
                <c:pt idx="1024">
                  <c:v>0.54228055284607002</c:v>
                </c:pt>
                <c:pt idx="1025">
                  <c:v>0.55067493928802302</c:v>
                </c:pt>
                <c:pt idx="1026">
                  <c:v>0.54480836213944595</c:v>
                </c:pt>
                <c:pt idx="1027">
                  <c:v>0.51175489531809404</c:v>
                </c:pt>
                <c:pt idx="1028">
                  <c:v>0.51889687047389699</c:v>
                </c:pt>
                <c:pt idx="1029">
                  <c:v>0.50321073589245802</c:v>
                </c:pt>
                <c:pt idx="1030">
                  <c:v>0.49794083801698602</c:v>
                </c:pt>
                <c:pt idx="1031">
                  <c:v>0.50023631149192704</c:v>
                </c:pt>
                <c:pt idx="1032">
                  <c:v>0.49449092553609297</c:v>
                </c:pt>
                <c:pt idx="1033">
                  <c:v>0.51365644801753196</c:v>
                </c:pt>
                <c:pt idx="1034">
                  <c:v>0.521747320926083</c:v>
                </c:pt>
                <c:pt idx="1035">
                  <c:v>0.52674026127350904</c:v>
                </c:pt>
                <c:pt idx="1036">
                  <c:v>0.52359585783262597</c:v>
                </c:pt>
                <c:pt idx="1037">
                  <c:v>0.51630886086856398</c:v>
                </c:pt>
                <c:pt idx="1038">
                  <c:v>0.50338982383920805</c:v>
                </c:pt>
                <c:pt idx="1039">
                  <c:v>0.48485476885188999</c:v>
                </c:pt>
                <c:pt idx="1040">
                  <c:v>0.49394416052447898</c:v>
                </c:pt>
                <c:pt idx="1041">
                  <c:v>0.500326206652011</c:v>
                </c:pt>
                <c:pt idx="1042">
                  <c:v>0.50144448542780495</c:v>
                </c:pt>
                <c:pt idx="1043">
                  <c:v>0.51035939697955202</c:v>
                </c:pt>
                <c:pt idx="1044">
                  <c:v>0.50903007774881903</c:v>
                </c:pt>
                <c:pt idx="1045">
                  <c:v>0.50451807512369595</c:v>
                </c:pt>
                <c:pt idx="1046">
                  <c:v>0.497213609214392</c:v>
                </c:pt>
                <c:pt idx="1047">
                  <c:v>0.499700774042036</c:v>
                </c:pt>
                <c:pt idx="1048">
                  <c:v>0.49141831034572198</c:v>
                </c:pt>
                <c:pt idx="1049">
                  <c:v>0.48796471174073702</c:v>
                </c:pt>
                <c:pt idx="1050">
                  <c:v>0.48894399152177298</c:v>
                </c:pt>
                <c:pt idx="1051">
                  <c:v>0.48886788541788601</c:v>
                </c:pt>
                <c:pt idx="1052">
                  <c:v>0.49945725125430102</c:v>
                </c:pt>
                <c:pt idx="1053">
                  <c:v>0.49163847924554799</c:v>
                </c:pt>
                <c:pt idx="1054">
                  <c:v>0.48063225600484499</c:v>
                </c:pt>
                <c:pt idx="1055">
                  <c:v>0.48228129720191698</c:v>
                </c:pt>
                <c:pt idx="1056">
                  <c:v>0.48306722196150098</c:v>
                </c:pt>
                <c:pt idx="1057">
                  <c:v>0.48004188226566702</c:v>
                </c:pt>
                <c:pt idx="1058">
                  <c:v>0.48583689689310899</c:v>
                </c:pt>
                <c:pt idx="1059">
                  <c:v>0.48542451094785199</c:v>
                </c:pt>
                <c:pt idx="1060">
                  <c:v>0.47780806363825201</c:v>
                </c:pt>
                <c:pt idx="1061">
                  <c:v>0.48490902760619597</c:v>
                </c:pt>
                <c:pt idx="1062">
                  <c:v>0.467333983213712</c:v>
                </c:pt>
                <c:pt idx="1063">
                  <c:v>0.52579484737363102</c:v>
                </c:pt>
                <c:pt idx="1064">
                  <c:v>0.58126839238758699</c:v>
                </c:pt>
                <c:pt idx="1065">
                  <c:v>0.55962464183911997</c:v>
                </c:pt>
                <c:pt idx="1066">
                  <c:v>0.59448194256654696</c:v>
                </c:pt>
                <c:pt idx="1067">
                  <c:v>0.57862025279144702</c:v>
                </c:pt>
                <c:pt idx="1068">
                  <c:v>0.57459114633158404</c:v>
                </c:pt>
                <c:pt idx="1069">
                  <c:v>0.53835530090582995</c:v>
                </c:pt>
                <c:pt idx="1070">
                  <c:v>0.54986687908069098</c:v>
                </c:pt>
                <c:pt idx="1071">
                  <c:v>0.545962290431944</c:v>
                </c:pt>
                <c:pt idx="1072">
                  <c:v>0.54452459571799705</c:v>
                </c:pt>
                <c:pt idx="1073">
                  <c:v>0.53394859474492595</c:v>
                </c:pt>
                <c:pt idx="1074">
                  <c:v>0.52861336996063701</c:v>
                </c:pt>
                <c:pt idx="1075">
                  <c:v>0.53944038777207803</c:v>
                </c:pt>
                <c:pt idx="1076">
                  <c:v>0.54914579250136297</c:v>
                </c:pt>
                <c:pt idx="1077">
                  <c:v>0.53274243992848103</c:v>
                </c:pt>
                <c:pt idx="1078">
                  <c:v>0.52897634113991499</c:v>
                </c:pt>
                <c:pt idx="1079">
                  <c:v>0.52895858564498999</c:v>
                </c:pt>
                <c:pt idx="1080">
                  <c:v>0.53454362453210802</c:v>
                </c:pt>
                <c:pt idx="1081">
                  <c:v>0.533610672008902</c:v>
                </c:pt>
                <c:pt idx="1082">
                  <c:v>0.54306002669188502</c:v>
                </c:pt>
                <c:pt idx="1083">
                  <c:v>0.56210781502375096</c:v>
                </c:pt>
                <c:pt idx="1084">
                  <c:v>0.55786073100136402</c:v>
                </c:pt>
                <c:pt idx="1085">
                  <c:v>0.56833650485114495</c:v>
                </c:pt>
                <c:pt idx="1086">
                  <c:v>0.55922120004102505</c:v>
                </c:pt>
                <c:pt idx="1087">
                  <c:v>0.57202039928526804</c:v>
                </c:pt>
                <c:pt idx="1088">
                  <c:v>0.57552014815764496</c:v>
                </c:pt>
                <c:pt idx="1089">
                  <c:v>0.58167349690067305</c:v>
                </c:pt>
                <c:pt idx="1090">
                  <c:v>0.56467202149765805</c:v>
                </c:pt>
                <c:pt idx="1091">
                  <c:v>0.534453605271344</c:v>
                </c:pt>
                <c:pt idx="1092">
                  <c:v>0.52415189994456701</c:v>
                </c:pt>
                <c:pt idx="1093">
                  <c:v>0.55066458822516595</c:v>
                </c:pt>
                <c:pt idx="1094">
                  <c:v>0.57972487731703604</c:v>
                </c:pt>
                <c:pt idx="1095">
                  <c:v>0.57054221350286505</c:v>
                </c:pt>
                <c:pt idx="1096">
                  <c:v>0.58102925235826297</c:v>
                </c:pt>
                <c:pt idx="1097">
                  <c:v>0.57960624403208505</c:v>
                </c:pt>
                <c:pt idx="1098">
                  <c:v>0.616524544285867</c:v>
                </c:pt>
                <c:pt idx="1099">
                  <c:v>0.60357173368366601</c:v>
                </c:pt>
                <c:pt idx="1100">
                  <c:v>0.62723678656133397</c:v>
                </c:pt>
                <c:pt idx="1101">
                  <c:v>0.61656996671710196</c:v>
                </c:pt>
                <c:pt idx="1102">
                  <c:v>0.62820346805167704</c:v>
                </c:pt>
                <c:pt idx="1103">
                  <c:v>0.63620062349345097</c:v>
                </c:pt>
                <c:pt idx="1104">
                  <c:v>0.628859233874004</c:v>
                </c:pt>
                <c:pt idx="1105">
                  <c:v>0.63082353090784604</c:v>
                </c:pt>
                <c:pt idx="1106">
                  <c:v>0.67313876967395303</c:v>
                </c:pt>
                <c:pt idx="1107">
                  <c:v>0.66412370697189305</c:v>
                </c:pt>
                <c:pt idx="1108">
                  <c:v>0.69169869343005697</c:v>
                </c:pt>
                <c:pt idx="1109">
                  <c:v>0.702846803679264</c:v>
                </c:pt>
                <c:pt idx="1110">
                  <c:v>0.68615303341615697</c:v>
                </c:pt>
                <c:pt idx="1111">
                  <c:v>0.75515892446849198</c:v>
                </c:pt>
                <c:pt idx="1112">
                  <c:v>0.78591581537371702</c:v>
                </c:pt>
                <c:pt idx="1113">
                  <c:v>0.77647308993172703</c:v>
                </c:pt>
                <c:pt idx="1114">
                  <c:v>0.75853924276864204</c:v>
                </c:pt>
                <c:pt idx="1115">
                  <c:v>0.74139390745423095</c:v>
                </c:pt>
                <c:pt idx="1116">
                  <c:v>0.72588576662920601</c:v>
                </c:pt>
                <c:pt idx="1117">
                  <c:v>0.71986134933810997</c:v>
                </c:pt>
                <c:pt idx="1118">
                  <c:v>0.71483562596237105</c:v>
                </c:pt>
                <c:pt idx="1119">
                  <c:v>0.74262590648822802</c:v>
                </c:pt>
                <c:pt idx="1120">
                  <c:v>0.80020125039242596</c:v>
                </c:pt>
                <c:pt idx="1121">
                  <c:v>0.80560002868283298</c:v>
                </c:pt>
                <c:pt idx="1122">
                  <c:v>0.79071069572527497</c:v>
                </c:pt>
                <c:pt idx="1123">
                  <c:v>0.76250019107344702</c:v>
                </c:pt>
                <c:pt idx="1124">
                  <c:v>0.74221188015810302</c:v>
                </c:pt>
                <c:pt idx="1125">
                  <c:v>0.72264405620483696</c:v>
                </c:pt>
                <c:pt idx="1126">
                  <c:v>0.71620403896448903</c:v>
                </c:pt>
                <c:pt idx="1127">
                  <c:v>0.72220733799273895</c:v>
                </c:pt>
                <c:pt idx="1128">
                  <c:v>0.73278556929640004</c:v>
                </c:pt>
                <c:pt idx="1129">
                  <c:v>0.71734541887999403</c:v>
                </c:pt>
                <c:pt idx="1130">
                  <c:v>0.713806053370726</c:v>
                </c:pt>
                <c:pt idx="1131">
                  <c:v>0.70316319397152305</c:v>
                </c:pt>
                <c:pt idx="1132">
                  <c:v>0.67677549959153105</c:v>
                </c:pt>
                <c:pt idx="1133">
                  <c:v>0.69170561153387999</c:v>
                </c:pt>
                <c:pt idx="1134">
                  <c:v>0.68325243348934805</c:v>
                </c:pt>
                <c:pt idx="1135">
                  <c:v>0.66518832778578596</c:v>
                </c:pt>
                <c:pt idx="1136">
                  <c:v>0.67597176546063997</c:v>
                </c:pt>
                <c:pt idx="1137">
                  <c:v>0.66678093765393998</c:v>
                </c:pt>
                <c:pt idx="1138">
                  <c:v>0.66215036261208304</c:v>
                </c:pt>
                <c:pt idx="1139">
                  <c:v>0.64687711768252298</c:v>
                </c:pt>
                <c:pt idx="1140">
                  <c:v>0.65613748042913</c:v>
                </c:pt>
                <c:pt idx="1141">
                  <c:v>0.65587004781813996</c:v>
                </c:pt>
                <c:pt idx="1142">
                  <c:v>0.653282531232244</c:v>
                </c:pt>
                <c:pt idx="1143">
                  <c:v>0.651355405841335</c:v>
                </c:pt>
                <c:pt idx="1144">
                  <c:v>0.67100168911415903</c:v>
                </c:pt>
                <c:pt idx="1145">
                  <c:v>0.64764302135732599</c:v>
                </c:pt>
                <c:pt idx="1146">
                  <c:v>0.64249634874501405</c:v>
                </c:pt>
                <c:pt idx="1147">
                  <c:v>0.63942604167857597</c:v>
                </c:pt>
                <c:pt idx="1148">
                  <c:v>0.64458895776004099</c:v>
                </c:pt>
                <c:pt idx="1149">
                  <c:v>0.63909952953636995</c:v>
                </c:pt>
                <c:pt idx="1150">
                  <c:v>0.62722888307090796</c:v>
                </c:pt>
                <c:pt idx="1151">
                  <c:v>0.62120120853323801</c:v>
                </c:pt>
                <c:pt idx="1152">
                  <c:v>0.61979894143544301</c:v>
                </c:pt>
                <c:pt idx="1153">
                  <c:v>0.60378646555155502</c:v>
                </c:pt>
                <c:pt idx="1154">
                  <c:v>0.67075809948037401</c:v>
                </c:pt>
                <c:pt idx="1155">
                  <c:v>0.67719990943088704</c:v>
                </c:pt>
                <c:pt idx="1156">
                  <c:v>0.73985635067820399</c:v>
                </c:pt>
                <c:pt idx="1157">
                  <c:v>0.69897620661659798</c:v>
                </c:pt>
                <c:pt idx="1158">
                  <c:v>0.70933933685249195</c:v>
                </c:pt>
                <c:pt idx="1159">
                  <c:v>0.69846243212517301</c:v>
                </c:pt>
                <c:pt idx="1160">
                  <c:v>0.69087721674602798</c:v>
                </c:pt>
                <c:pt idx="1161">
                  <c:v>0.69589222215658497</c:v>
                </c:pt>
                <c:pt idx="1162">
                  <c:v>0.700409262141648</c:v>
                </c:pt>
                <c:pt idx="1163">
                  <c:v>0.74569121150950401</c:v>
                </c:pt>
                <c:pt idx="1164">
                  <c:v>0.783483656673164</c:v>
                </c:pt>
                <c:pt idx="1165">
                  <c:v>0.77352319719353202</c:v>
                </c:pt>
                <c:pt idx="1166">
                  <c:v>0.73459836692444902</c:v>
                </c:pt>
                <c:pt idx="1167">
                  <c:v>0.71903139660745496</c:v>
                </c:pt>
                <c:pt idx="1168">
                  <c:v>0.70212374879887196</c:v>
                </c:pt>
                <c:pt idx="1169">
                  <c:v>0.69513225117604704</c:v>
                </c:pt>
                <c:pt idx="1170">
                  <c:v>0.74592083719866098</c:v>
                </c:pt>
                <c:pt idx="1171">
                  <c:v>0.72531091216718402</c:v>
                </c:pt>
                <c:pt idx="1172">
                  <c:v>0.73700561179137003</c:v>
                </c:pt>
                <c:pt idx="1173">
                  <c:v>0.73957597438552902</c:v>
                </c:pt>
                <c:pt idx="1174">
                  <c:v>0.71775887920753101</c:v>
                </c:pt>
                <c:pt idx="1175">
                  <c:v>0.73072854964964895</c:v>
                </c:pt>
                <c:pt idx="1176">
                  <c:v>0.73360715090031403</c:v>
                </c:pt>
                <c:pt idx="1177">
                  <c:v>0.74170183739700002</c:v>
                </c:pt>
                <c:pt idx="1178">
                  <c:v>0.73785177502955401</c:v>
                </c:pt>
                <c:pt idx="1179">
                  <c:v>0.74719764428954305</c:v>
                </c:pt>
                <c:pt idx="1180">
                  <c:v>0.72901960012160205</c:v>
                </c:pt>
                <c:pt idx="1181">
                  <c:v>0.72401863996982896</c:v>
                </c:pt>
                <c:pt idx="1182">
                  <c:v>0.70359664815070999</c:v>
                </c:pt>
                <c:pt idx="1183">
                  <c:v>0.68899884772191999</c:v>
                </c:pt>
                <c:pt idx="1184">
                  <c:v>0.68820514649474596</c:v>
                </c:pt>
                <c:pt idx="1185">
                  <c:v>0.703669190254125</c:v>
                </c:pt>
                <c:pt idx="1186">
                  <c:v>0.70719165919985405</c:v>
                </c:pt>
                <c:pt idx="1187">
                  <c:v>0.67612128387468196</c:v>
                </c:pt>
                <c:pt idx="1188">
                  <c:v>0.65850902400471201</c:v>
                </c:pt>
                <c:pt idx="1189">
                  <c:v>0.654448927340326</c:v>
                </c:pt>
                <c:pt idx="1190">
                  <c:v>0.67365469426049895</c:v>
                </c:pt>
                <c:pt idx="1191">
                  <c:v>0.69089652792772105</c:v>
                </c:pt>
                <c:pt idx="1192">
                  <c:v>0.66679590020389201</c:v>
                </c:pt>
                <c:pt idx="1193">
                  <c:v>0.67374639318202001</c:v>
                </c:pt>
                <c:pt idx="1194">
                  <c:v>0.68138996798600604</c:v>
                </c:pt>
                <c:pt idx="1195">
                  <c:v>0.68612712654704699</c:v>
                </c:pt>
                <c:pt idx="1196">
                  <c:v>0.70752987048391602</c:v>
                </c:pt>
                <c:pt idx="1197">
                  <c:v>0.72901438784777794</c:v>
                </c:pt>
                <c:pt idx="1198">
                  <c:v>0.73092681570845697</c:v>
                </c:pt>
                <c:pt idx="1199">
                  <c:v>0.71252007068777601</c:v>
                </c:pt>
                <c:pt idx="1200">
                  <c:v>0.69854454740800698</c:v>
                </c:pt>
                <c:pt idx="1201">
                  <c:v>0.70841951025719796</c:v>
                </c:pt>
                <c:pt idx="1202">
                  <c:v>0.69739265455518196</c:v>
                </c:pt>
                <c:pt idx="1203">
                  <c:v>0.67714115551572596</c:v>
                </c:pt>
                <c:pt idx="1204">
                  <c:v>0.66586815391285503</c:v>
                </c:pt>
                <c:pt idx="1205">
                  <c:v>0.66682758997605496</c:v>
                </c:pt>
                <c:pt idx="1206">
                  <c:v>0.65624847249713103</c:v>
                </c:pt>
                <c:pt idx="1207">
                  <c:v>0.67489711530441598</c:v>
                </c:pt>
                <c:pt idx="1208">
                  <c:v>0.66893421357291105</c:v>
                </c:pt>
                <c:pt idx="1209">
                  <c:v>0.66742248584006603</c:v>
                </c:pt>
                <c:pt idx="1210">
                  <c:v>0.65317277222687298</c:v>
                </c:pt>
                <c:pt idx="1211">
                  <c:v>0.65972833756640903</c:v>
                </c:pt>
                <c:pt idx="1212">
                  <c:v>0.651523942194703</c:v>
                </c:pt>
                <c:pt idx="1213">
                  <c:v>0.64536956247206401</c:v>
                </c:pt>
                <c:pt idx="1214">
                  <c:v>0.64039651541164599</c:v>
                </c:pt>
                <c:pt idx="1215">
                  <c:v>0.64323235597292305</c:v>
                </c:pt>
                <c:pt idx="1216">
                  <c:v>0.63698770511129998</c:v>
                </c:pt>
                <c:pt idx="1217">
                  <c:v>0.62175825166836196</c:v>
                </c:pt>
                <c:pt idx="1218">
                  <c:v>0.63117798133580205</c:v>
                </c:pt>
                <c:pt idx="1219">
                  <c:v>0.59988831450910296</c:v>
                </c:pt>
                <c:pt idx="1220">
                  <c:v>0.58932389907647598</c:v>
                </c:pt>
                <c:pt idx="1221">
                  <c:v>0.56740324968408995</c:v>
                </c:pt>
                <c:pt idx="1222">
                  <c:v>0.57370225943504904</c:v>
                </c:pt>
                <c:pt idx="1223">
                  <c:v>0.549044834982923</c:v>
                </c:pt>
                <c:pt idx="1224">
                  <c:v>0.55312131765500905</c:v>
                </c:pt>
                <c:pt idx="1225">
                  <c:v>0.55060161279198505</c:v>
                </c:pt>
                <c:pt idx="1226">
                  <c:v>0.54687688553175395</c:v>
                </c:pt>
                <c:pt idx="1227">
                  <c:v>0.55903180250774398</c:v>
                </c:pt>
                <c:pt idx="1228">
                  <c:v>0.56940063012166597</c:v>
                </c:pt>
                <c:pt idx="1229">
                  <c:v>0.57020121622450304</c:v>
                </c:pt>
                <c:pt idx="1230">
                  <c:v>0.58074729033099903</c:v>
                </c:pt>
                <c:pt idx="1231">
                  <c:v>0.58237930455531295</c:v>
                </c:pt>
                <c:pt idx="1232">
                  <c:v>0.60520892896805201</c:v>
                </c:pt>
                <c:pt idx="1233">
                  <c:v>0.59081058738773795</c:v>
                </c:pt>
                <c:pt idx="1234">
                  <c:v>0.59492983091653295</c:v>
                </c:pt>
                <c:pt idx="1235">
                  <c:v>0.58738724285088295</c:v>
                </c:pt>
                <c:pt idx="1236">
                  <c:v>0.59682454180375599</c:v>
                </c:pt>
                <c:pt idx="1237">
                  <c:v>0.58060307506874198</c:v>
                </c:pt>
                <c:pt idx="1238">
                  <c:v>0.57799620443684296</c:v>
                </c:pt>
                <c:pt idx="1239">
                  <c:v>0.56872846472485294</c:v>
                </c:pt>
                <c:pt idx="1240">
                  <c:v>0.59404080993372799</c:v>
                </c:pt>
                <c:pt idx="1241">
                  <c:v>0.58129730088653897</c:v>
                </c:pt>
                <c:pt idx="1242">
                  <c:v>0.58742816546185495</c:v>
                </c:pt>
                <c:pt idx="1243">
                  <c:v>0.58087108622283001</c:v>
                </c:pt>
                <c:pt idx="1244">
                  <c:v>0.56447972700538795</c:v>
                </c:pt>
                <c:pt idx="1245">
                  <c:v>0.55087857140965901</c:v>
                </c:pt>
                <c:pt idx="1246">
                  <c:v>0.54510275880387105</c:v>
                </c:pt>
                <c:pt idx="1247">
                  <c:v>0.51155261694540599</c:v>
                </c:pt>
                <c:pt idx="1248">
                  <c:v>0.50322573860609199</c:v>
                </c:pt>
                <c:pt idx="1249">
                  <c:v>0.49589289528614999</c:v>
                </c:pt>
                <c:pt idx="1250">
                  <c:v>0.491452270640442</c:v>
                </c:pt>
                <c:pt idx="1251">
                  <c:v>0.48820369998136198</c:v>
                </c:pt>
                <c:pt idx="1252">
                  <c:v>0.48201980992617999</c:v>
                </c:pt>
                <c:pt idx="1253">
                  <c:v>0.483314652485135</c:v>
                </c:pt>
                <c:pt idx="1254">
                  <c:v>0.47876694877811798</c:v>
                </c:pt>
                <c:pt idx="1255">
                  <c:v>0.48302494121627498</c:v>
                </c:pt>
                <c:pt idx="1256">
                  <c:v>0.48237627498802099</c:v>
                </c:pt>
                <c:pt idx="1257">
                  <c:v>0.49485024220348101</c:v>
                </c:pt>
                <c:pt idx="1258">
                  <c:v>0.49421689101052602</c:v>
                </c:pt>
                <c:pt idx="1259">
                  <c:v>0.48752459031918899</c:v>
                </c:pt>
                <c:pt idx="1260">
                  <c:v>0.49148453871463399</c:v>
                </c:pt>
                <c:pt idx="1261">
                  <c:v>0.52437745415072101</c:v>
                </c:pt>
                <c:pt idx="1262">
                  <c:v>0.52765998226929101</c:v>
                </c:pt>
                <c:pt idx="1263">
                  <c:v>0.52582534997911301</c:v>
                </c:pt>
                <c:pt idx="1264">
                  <c:v>0.48925944417878803</c:v>
                </c:pt>
                <c:pt idx="1265">
                  <c:v>0.489789495457785</c:v>
                </c:pt>
                <c:pt idx="1266">
                  <c:v>0.48486356232378902</c:v>
                </c:pt>
                <c:pt idx="1267">
                  <c:v>0.48355520811568098</c:v>
                </c:pt>
                <c:pt idx="1268">
                  <c:v>0.48295481234385801</c:v>
                </c:pt>
                <c:pt idx="1269">
                  <c:v>0.482847563780126</c:v>
                </c:pt>
                <c:pt idx="1270">
                  <c:v>0.48253630250179502</c:v>
                </c:pt>
                <c:pt idx="1271">
                  <c:v>0.48372485695726503</c:v>
                </c:pt>
                <c:pt idx="1272">
                  <c:v>0.49828947829378201</c:v>
                </c:pt>
                <c:pt idx="1273">
                  <c:v>0.49317805349573102</c:v>
                </c:pt>
                <c:pt idx="1274">
                  <c:v>0.50183114403252504</c:v>
                </c:pt>
                <c:pt idx="1275">
                  <c:v>0.51398579353226004</c:v>
                </c:pt>
                <c:pt idx="1276">
                  <c:v>0.53735080189461204</c:v>
                </c:pt>
                <c:pt idx="1277">
                  <c:v>0.50784641372512196</c:v>
                </c:pt>
                <c:pt idx="1278">
                  <c:v>0.52093822499770404</c:v>
                </c:pt>
                <c:pt idx="1279">
                  <c:v>0.53703909688128004</c:v>
                </c:pt>
                <c:pt idx="1280">
                  <c:v>0.55764400647783097</c:v>
                </c:pt>
                <c:pt idx="1281">
                  <c:v>0.55141361929411004</c:v>
                </c:pt>
                <c:pt idx="1282">
                  <c:v>0.51860991197112005</c:v>
                </c:pt>
                <c:pt idx="1283">
                  <c:v>0.51939289067947603</c:v>
                </c:pt>
                <c:pt idx="1284">
                  <c:v>0.52605746373005002</c:v>
                </c:pt>
                <c:pt idx="1285">
                  <c:v>0.54389857007460296</c:v>
                </c:pt>
                <c:pt idx="1286">
                  <c:v>0.55793189940117904</c:v>
                </c:pt>
                <c:pt idx="1287">
                  <c:v>0.55092174322968201</c:v>
                </c:pt>
                <c:pt idx="1288">
                  <c:v>0.54710497234676803</c:v>
                </c:pt>
                <c:pt idx="1289">
                  <c:v>0.54841092309536199</c:v>
                </c:pt>
                <c:pt idx="1290">
                  <c:v>0.55356248787338902</c:v>
                </c:pt>
                <c:pt idx="1291">
                  <c:v>0.57264935687785501</c:v>
                </c:pt>
                <c:pt idx="1292">
                  <c:v>0.55718528915575904</c:v>
                </c:pt>
                <c:pt idx="1293">
                  <c:v>0.571051937015847</c:v>
                </c:pt>
                <c:pt idx="1294">
                  <c:v>0.59884317470891901</c:v>
                </c:pt>
                <c:pt idx="1295">
                  <c:v>0.617419433643421</c:v>
                </c:pt>
                <c:pt idx="1296">
                  <c:v>0.60974437436413997</c:v>
                </c:pt>
                <c:pt idx="1297">
                  <c:v>0.60690257412806103</c:v>
                </c:pt>
                <c:pt idx="1298">
                  <c:v>0.59623335561458901</c:v>
                </c:pt>
                <c:pt idx="1299">
                  <c:v>0.60807827714672802</c:v>
                </c:pt>
                <c:pt idx="1300">
                  <c:v>0.53413665690561396</c:v>
                </c:pt>
                <c:pt idx="1301">
                  <c:v>0.49679003584961401</c:v>
                </c:pt>
                <c:pt idx="1302">
                  <c:v>0.48811373598774699</c:v>
                </c:pt>
                <c:pt idx="1303">
                  <c:v>0.48728066460465702</c:v>
                </c:pt>
                <c:pt idx="1304">
                  <c:v>0.48764012736363299</c:v>
                </c:pt>
                <c:pt idx="1305">
                  <c:v>0.45152440640283897</c:v>
                </c:pt>
                <c:pt idx="1306">
                  <c:v>0.42286682516065799</c:v>
                </c:pt>
                <c:pt idx="1307">
                  <c:v>0.457070966337701</c:v>
                </c:pt>
                <c:pt idx="1308">
                  <c:v>0.447927688564077</c:v>
                </c:pt>
                <c:pt idx="1309">
                  <c:v>0.45531189524633597</c:v>
                </c:pt>
                <c:pt idx="1310">
                  <c:v>0.42014502654673203</c:v>
                </c:pt>
                <c:pt idx="1311">
                  <c:v>0.43221488133276798</c:v>
                </c:pt>
                <c:pt idx="1312">
                  <c:v>0.49214009793667801</c:v>
                </c:pt>
                <c:pt idx="1313">
                  <c:v>0.48264530117223098</c:v>
                </c:pt>
                <c:pt idx="1314">
                  <c:v>0.45698715287228298</c:v>
                </c:pt>
                <c:pt idx="1315">
                  <c:v>0.43722677493417</c:v>
                </c:pt>
                <c:pt idx="1316">
                  <c:v>0.440022269999579</c:v>
                </c:pt>
                <c:pt idx="1317">
                  <c:v>0.42762186759045501</c:v>
                </c:pt>
                <c:pt idx="1318">
                  <c:v>0.41004759530350898</c:v>
                </c:pt>
                <c:pt idx="1319">
                  <c:v>0.40713094878912198</c:v>
                </c:pt>
                <c:pt idx="1320">
                  <c:v>0.375977049673551</c:v>
                </c:pt>
                <c:pt idx="1321">
                  <c:v>0.378609725934203</c:v>
                </c:pt>
                <c:pt idx="1322">
                  <c:v>0.39397455160762601</c:v>
                </c:pt>
                <c:pt idx="1323">
                  <c:v>0.39699843325557799</c:v>
                </c:pt>
                <c:pt idx="1324">
                  <c:v>0.38960911848431701</c:v>
                </c:pt>
                <c:pt idx="1325">
                  <c:v>0.42346530141435301</c:v>
                </c:pt>
                <c:pt idx="1326">
                  <c:v>0.431080015393428</c:v>
                </c:pt>
                <c:pt idx="1327">
                  <c:v>0.44771239856947398</c:v>
                </c:pt>
                <c:pt idx="1328">
                  <c:v>0.44179813376705002</c:v>
                </c:pt>
                <c:pt idx="1329">
                  <c:v>0.43898019477504002</c:v>
                </c:pt>
                <c:pt idx="1330">
                  <c:v>0.43518221984331801</c:v>
                </c:pt>
                <c:pt idx="1331">
                  <c:v>0.42301316215076401</c:v>
                </c:pt>
                <c:pt idx="1332">
                  <c:v>0.43194716434943298</c:v>
                </c:pt>
                <c:pt idx="1333">
                  <c:v>0.43040084636058801</c:v>
                </c:pt>
                <c:pt idx="1334">
                  <c:v>0.42521176119404702</c:v>
                </c:pt>
                <c:pt idx="1335">
                  <c:v>0.42748420163683998</c:v>
                </c:pt>
                <c:pt idx="1336">
                  <c:v>0.41429477809391602</c:v>
                </c:pt>
                <c:pt idx="1337">
                  <c:v>0.41006456017392401</c:v>
                </c:pt>
                <c:pt idx="1338">
                  <c:v>0.37832982529784998</c:v>
                </c:pt>
                <c:pt idx="1339">
                  <c:v>0.34519700072144899</c:v>
                </c:pt>
                <c:pt idx="1340">
                  <c:v>0.33949605315924603</c:v>
                </c:pt>
                <c:pt idx="1341">
                  <c:v>0.345462278358873</c:v>
                </c:pt>
                <c:pt idx="1342">
                  <c:v>0.34285500573664202</c:v>
                </c:pt>
                <c:pt idx="1343">
                  <c:v>0.34589381661803598</c:v>
                </c:pt>
                <c:pt idx="1344">
                  <c:v>0.34269968980538601</c:v>
                </c:pt>
                <c:pt idx="1345">
                  <c:v>0.34317428152394702</c:v>
                </c:pt>
                <c:pt idx="1346">
                  <c:v>0.353650177225382</c:v>
                </c:pt>
                <c:pt idx="1347">
                  <c:v>0.37643553756829401</c:v>
                </c:pt>
                <c:pt idx="1348">
                  <c:v>0.40459062266884599</c:v>
                </c:pt>
                <c:pt idx="1349">
                  <c:v>0.4036873329865</c:v>
                </c:pt>
                <c:pt idx="1350">
                  <c:v>0.405301532760313</c:v>
                </c:pt>
                <c:pt idx="1351">
                  <c:v>0.40148086341585798</c:v>
                </c:pt>
                <c:pt idx="1352">
                  <c:v>0.396131976040626</c:v>
                </c:pt>
                <c:pt idx="1353">
                  <c:v>0.39854484527811201</c:v>
                </c:pt>
                <c:pt idx="1354">
                  <c:v>0.40120337761070002</c:v>
                </c:pt>
                <c:pt idx="1355">
                  <c:v>0.40259260179540102</c:v>
                </c:pt>
                <c:pt idx="1356">
                  <c:v>0.40154519121516502</c:v>
                </c:pt>
                <c:pt idx="1357">
                  <c:v>0.38887342466595298</c:v>
                </c:pt>
                <c:pt idx="1358">
                  <c:v>0.38805735470858099</c:v>
                </c:pt>
                <c:pt idx="1359">
                  <c:v>0.38563400438051998</c:v>
                </c:pt>
                <c:pt idx="1360">
                  <c:v>0.37389136375938498</c:v>
                </c:pt>
                <c:pt idx="1361">
                  <c:v>0.37186866262434898</c:v>
                </c:pt>
                <c:pt idx="1362">
                  <c:v>0.37420049531000199</c:v>
                </c:pt>
                <c:pt idx="1363">
                  <c:v>0.37660070113795102</c:v>
                </c:pt>
                <c:pt idx="1364">
                  <c:v>0.377045548358456</c:v>
                </c:pt>
                <c:pt idx="1365">
                  <c:v>0.37468330124035298</c:v>
                </c:pt>
                <c:pt idx="1366">
                  <c:v>0.37560924108156502</c:v>
                </c:pt>
                <c:pt idx="1367">
                  <c:v>0.37322194698325201</c:v>
                </c:pt>
                <c:pt idx="1368">
                  <c:v>0.368784191996471</c:v>
                </c:pt>
                <c:pt idx="1369">
                  <c:v>0.36928261073511698</c:v>
                </c:pt>
                <c:pt idx="1370">
                  <c:v>0.36122124744897699</c:v>
                </c:pt>
                <c:pt idx="1371">
                  <c:v>0.34050877844884703</c:v>
                </c:pt>
                <c:pt idx="1372">
                  <c:v>0.359048800251343</c:v>
                </c:pt>
                <c:pt idx="1373">
                  <c:v>0.35012866069528298</c:v>
                </c:pt>
                <c:pt idx="1374">
                  <c:v>0.35051209630047903</c:v>
                </c:pt>
                <c:pt idx="1375">
                  <c:v>0.34700581693376398</c:v>
                </c:pt>
                <c:pt idx="1376">
                  <c:v>0.34486887120654702</c:v>
                </c:pt>
                <c:pt idx="1377">
                  <c:v>0.34673640259939498</c:v>
                </c:pt>
                <c:pt idx="1378">
                  <c:v>0.35244639024824997</c:v>
                </c:pt>
                <c:pt idx="1379">
                  <c:v>0.350445213650452</c:v>
                </c:pt>
                <c:pt idx="1380">
                  <c:v>0.35199641616008398</c:v>
                </c:pt>
                <c:pt idx="1381">
                  <c:v>0.353727873007879</c:v>
                </c:pt>
                <c:pt idx="1382">
                  <c:v>0.360618725326735</c:v>
                </c:pt>
                <c:pt idx="1383">
                  <c:v>0.36426074482840398</c:v>
                </c:pt>
                <c:pt idx="1384">
                  <c:v>0.36840358522348099</c:v>
                </c:pt>
                <c:pt idx="1385">
                  <c:v>0.37237363505363702</c:v>
                </c:pt>
                <c:pt idx="1386">
                  <c:v>0.36932298966830401</c:v>
                </c:pt>
                <c:pt idx="1387">
                  <c:v>0.364955394411625</c:v>
                </c:pt>
                <c:pt idx="1388">
                  <c:v>0.35962444628251</c:v>
                </c:pt>
                <c:pt idx="1389">
                  <c:v>0.35198012821637198</c:v>
                </c:pt>
                <c:pt idx="1390">
                  <c:v>0.35300577512124098</c:v>
                </c:pt>
                <c:pt idx="1391">
                  <c:v>0.35291316253175797</c:v>
                </c:pt>
                <c:pt idx="1392">
                  <c:v>0.35689437437635002</c:v>
                </c:pt>
                <c:pt idx="1393">
                  <c:v>0.36156890838849698</c:v>
                </c:pt>
                <c:pt idx="1394">
                  <c:v>0.35849306659921898</c:v>
                </c:pt>
                <c:pt idx="1395">
                  <c:v>0.35463789555749498</c:v>
                </c:pt>
                <c:pt idx="1396">
                  <c:v>0.35350414102003502</c:v>
                </c:pt>
                <c:pt idx="1397">
                  <c:v>0.34996889393478198</c:v>
                </c:pt>
                <c:pt idx="1398">
                  <c:v>0.34903973520257597</c:v>
                </c:pt>
                <c:pt idx="1399">
                  <c:v>0.34285898493075301</c:v>
                </c:pt>
                <c:pt idx="1400">
                  <c:v>0.34908882151368298</c:v>
                </c:pt>
                <c:pt idx="1401">
                  <c:v>0.34661350483793302</c:v>
                </c:pt>
                <c:pt idx="1402">
                  <c:v>0.34751613596544201</c:v>
                </c:pt>
                <c:pt idx="1403">
                  <c:v>0.345609930802112</c:v>
                </c:pt>
                <c:pt idx="1404">
                  <c:v>0.34292468538120302</c:v>
                </c:pt>
                <c:pt idx="1405">
                  <c:v>0.34365907191196998</c:v>
                </c:pt>
                <c:pt idx="1406">
                  <c:v>0.34406820504213997</c:v>
                </c:pt>
                <c:pt idx="1407">
                  <c:v>0.33642634580832798</c:v>
                </c:pt>
                <c:pt idx="1408">
                  <c:v>0.331327364773713</c:v>
                </c:pt>
                <c:pt idx="1409">
                  <c:v>0.32809224089804701</c:v>
                </c:pt>
                <c:pt idx="1410">
                  <c:v>0.32565608079636699</c:v>
                </c:pt>
                <c:pt idx="1411">
                  <c:v>0.31884090605772503</c:v>
                </c:pt>
                <c:pt idx="1412">
                  <c:v>0.30713921520882798</c:v>
                </c:pt>
                <c:pt idx="1413">
                  <c:v>0.30032507762065203</c:v>
                </c:pt>
                <c:pt idx="1414">
                  <c:v>0.29940581290265</c:v>
                </c:pt>
                <c:pt idx="1415">
                  <c:v>0.30115705321641001</c:v>
                </c:pt>
                <c:pt idx="1416">
                  <c:v>0.29437126739901598</c:v>
                </c:pt>
                <c:pt idx="1417">
                  <c:v>0.29382070123346199</c:v>
                </c:pt>
                <c:pt idx="1418">
                  <c:v>0.30570737686609001</c:v>
                </c:pt>
                <c:pt idx="1419">
                  <c:v>0.30669406750842898</c:v>
                </c:pt>
                <c:pt idx="1420">
                  <c:v>0.296614665133488</c:v>
                </c:pt>
                <c:pt idx="1421">
                  <c:v>0.29894332236493798</c:v>
                </c:pt>
                <c:pt idx="1422">
                  <c:v>0.298931610210115</c:v>
                </c:pt>
                <c:pt idx="1423">
                  <c:v>0.3007298521283</c:v>
                </c:pt>
                <c:pt idx="1424">
                  <c:v>0.29734369768392199</c:v>
                </c:pt>
                <c:pt idx="1425">
                  <c:v>0.29196805576516599</c:v>
                </c:pt>
                <c:pt idx="1426">
                  <c:v>0.28182822312144101</c:v>
                </c:pt>
                <c:pt idx="1427">
                  <c:v>0.282879390514641</c:v>
                </c:pt>
                <c:pt idx="1428">
                  <c:v>0.28121383657638599</c:v>
                </c:pt>
                <c:pt idx="1429">
                  <c:v>0.27704321755288902</c:v>
                </c:pt>
                <c:pt idx="1430">
                  <c:v>0.27885776806262802</c:v>
                </c:pt>
                <c:pt idx="1431">
                  <c:v>0.27538651905925299</c:v>
                </c:pt>
                <c:pt idx="1432">
                  <c:v>0.27465811400267798</c:v>
                </c:pt>
                <c:pt idx="1433">
                  <c:v>0.267452868739327</c:v>
                </c:pt>
                <c:pt idx="1434">
                  <c:v>0.27049630219994297</c:v>
                </c:pt>
                <c:pt idx="1435">
                  <c:v>0.26262779165356498</c:v>
                </c:pt>
                <c:pt idx="1436">
                  <c:v>0.26758593152575</c:v>
                </c:pt>
                <c:pt idx="1437">
                  <c:v>0.26727800418685699</c:v>
                </c:pt>
                <c:pt idx="1438">
                  <c:v>0.25710633656933501</c:v>
                </c:pt>
                <c:pt idx="1439">
                  <c:v>0.256492503202089</c:v>
                </c:pt>
                <c:pt idx="1440">
                  <c:v>0.25301426097277102</c:v>
                </c:pt>
                <c:pt idx="1441">
                  <c:v>0.256371192275823</c:v>
                </c:pt>
                <c:pt idx="1442">
                  <c:v>0.24148465105703101</c:v>
                </c:pt>
                <c:pt idx="1443">
                  <c:v>0.23641243280836999</c:v>
                </c:pt>
                <c:pt idx="1444">
                  <c:v>0.24478693818140801</c:v>
                </c:pt>
                <c:pt idx="1445">
                  <c:v>0.23683026040133301</c:v>
                </c:pt>
                <c:pt idx="1446">
                  <c:v>0.24529656167422101</c:v>
                </c:pt>
                <c:pt idx="1447">
                  <c:v>0.24805255319151601</c:v>
                </c:pt>
                <c:pt idx="1448">
                  <c:v>0.249340790452074</c:v>
                </c:pt>
                <c:pt idx="1449">
                  <c:v>0.25898681173343302</c:v>
                </c:pt>
                <c:pt idx="1450">
                  <c:v>0.22422430133819901</c:v>
                </c:pt>
                <c:pt idx="1451">
                  <c:v>0.235744603310167</c:v>
                </c:pt>
                <c:pt idx="1452">
                  <c:v>0.23889792955319999</c:v>
                </c:pt>
                <c:pt idx="1453">
                  <c:v>0.23295310018270801</c:v>
                </c:pt>
                <c:pt idx="1454">
                  <c:v>0.241364590325536</c:v>
                </c:pt>
                <c:pt idx="1455">
                  <c:v>0.249094977863874</c:v>
                </c:pt>
                <c:pt idx="1456">
                  <c:v>0.24470213855608799</c:v>
                </c:pt>
                <c:pt idx="1457">
                  <c:v>0.24341332061024501</c:v>
                </c:pt>
                <c:pt idx="1458">
                  <c:v>0.24226128576829201</c:v>
                </c:pt>
                <c:pt idx="1459">
                  <c:v>0.24321640780531401</c:v>
                </c:pt>
                <c:pt idx="1460">
                  <c:v>0.24647074457299301</c:v>
                </c:pt>
                <c:pt idx="1461">
                  <c:v>0.24743949398446699</c:v>
                </c:pt>
                <c:pt idx="1462">
                  <c:v>0.24629703634540201</c:v>
                </c:pt>
                <c:pt idx="1463">
                  <c:v>0.24624220192231</c:v>
                </c:pt>
                <c:pt idx="1464">
                  <c:v>0.24383486877635699</c:v>
                </c:pt>
                <c:pt idx="1465">
                  <c:v>0.24458752179669599</c:v>
                </c:pt>
                <c:pt idx="1466">
                  <c:v>0.24639586910018299</c:v>
                </c:pt>
                <c:pt idx="1467">
                  <c:v>0.25680283502975498</c:v>
                </c:pt>
                <c:pt idx="1468">
                  <c:v>0.25076370529286901</c:v>
                </c:pt>
                <c:pt idx="1469">
                  <c:v>0.252063116156028</c:v>
                </c:pt>
                <c:pt idx="1470">
                  <c:v>0.25822732268113202</c:v>
                </c:pt>
                <c:pt idx="1471">
                  <c:v>0.25581782362350203</c:v>
                </c:pt>
                <c:pt idx="1472">
                  <c:v>0.25213792203739899</c:v>
                </c:pt>
                <c:pt idx="1473">
                  <c:v>0.254864249330227</c:v>
                </c:pt>
                <c:pt idx="1474">
                  <c:v>0.25255142893726501</c:v>
                </c:pt>
                <c:pt idx="1475">
                  <c:v>0.23732009048369401</c:v>
                </c:pt>
                <c:pt idx="1476">
                  <c:v>0.21872622383586601</c:v>
                </c:pt>
                <c:pt idx="1477">
                  <c:v>0.20600569948414099</c:v>
                </c:pt>
                <c:pt idx="1478">
                  <c:v>0.19658245882109099</c:v>
                </c:pt>
                <c:pt idx="1479">
                  <c:v>0.191009840605561</c:v>
                </c:pt>
                <c:pt idx="1480">
                  <c:v>0.20042930705539799</c:v>
                </c:pt>
                <c:pt idx="1481">
                  <c:v>0.19225964013322699</c:v>
                </c:pt>
                <c:pt idx="1482">
                  <c:v>0.18626543726377401</c:v>
                </c:pt>
                <c:pt idx="1483">
                  <c:v>0.19077662484902899</c:v>
                </c:pt>
                <c:pt idx="1484">
                  <c:v>0.18416020689347601</c:v>
                </c:pt>
                <c:pt idx="1485">
                  <c:v>0.18958275360670199</c:v>
                </c:pt>
                <c:pt idx="1486">
                  <c:v>0.17376334680706501</c:v>
                </c:pt>
                <c:pt idx="1487">
                  <c:v>0.17370558734772401</c:v>
                </c:pt>
                <c:pt idx="1488">
                  <c:v>0.174115427463478</c:v>
                </c:pt>
                <c:pt idx="1489">
                  <c:v>0.18476722923703001</c:v>
                </c:pt>
                <c:pt idx="1490">
                  <c:v>0.182881956638174</c:v>
                </c:pt>
                <c:pt idx="1491">
                  <c:v>0.18299441730563101</c:v>
                </c:pt>
                <c:pt idx="1492">
                  <c:v>0.17721527011645999</c:v>
                </c:pt>
                <c:pt idx="1493">
                  <c:v>0.17486072826497001</c:v>
                </c:pt>
                <c:pt idx="1494">
                  <c:v>0.167392826597696</c:v>
                </c:pt>
                <c:pt idx="1495">
                  <c:v>0.16796434975234201</c:v>
                </c:pt>
                <c:pt idx="1496">
                  <c:v>0.17754917641575199</c:v>
                </c:pt>
                <c:pt idx="1497">
                  <c:v>0.18885769462947</c:v>
                </c:pt>
                <c:pt idx="1498">
                  <c:v>0.18354393243199901</c:v>
                </c:pt>
                <c:pt idx="1499">
                  <c:v>0.20875569118116599</c:v>
                </c:pt>
                <c:pt idx="1500">
                  <c:v>0.19793683445166901</c:v>
                </c:pt>
                <c:pt idx="1501">
                  <c:v>0.19122911393927</c:v>
                </c:pt>
                <c:pt idx="1502">
                  <c:v>0.18552427575335301</c:v>
                </c:pt>
                <c:pt idx="1503">
                  <c:v>0.18599026581912501</c:v>
                </c:pt>
                <c:pt idx="1504">
                  <c:v>0.19234951742428399</c:v>
                </c:pt>
                <c:pt idx="1505">
                  <c:v>0.20044995227867801</c:v>
                </c:pt>
                <c:pt idx="1506">
                  <c:v>0.19433058818937701</c:v>
                </c:pt>
                <c:pt idx="1507">
                  <c:v>0.20254107904749999</c:v>
                </c:pt>
                <c:pt idx="1508">
                  <c:v>0.19373489663803201</c:v>
                </c:pt>
                <c:pt idx="1509">
                  <c:v>0.208803503242389</c:v>
                </c:pt>
                <c:pt idx="1510">
                  <c:v>0.201164845877083</c:v>
                </c:pt>
                <c:pt idx="1511">
                  <c:v>0.202106709887304</c:v>
                </c:pt>
                <c:pt idx="1512">
                  <c:v>0.194941872683768</c:v>
                </c:pt>
                <c:pt idx="1513">
                  <c:v>0.19405636791390601</c:v>
                </c:pt>
                <c:pt idx="1514">
                  <c:v>0.19642318130221501</c:v>
                </c:pt>
                <c:pt idx="1515">
                  <c:v>0.20664278601521999</c:v>
                </c:pt>
                <c:pt idx="1516">
                  <c:v>0.20418161610603699</c:v>
                </c:pt>
                <c:pt idx="1517">
                  <c:v>0.20593664053831601</c:v>
                </c:pt>
                <c:pt idx="1518">
                  <c:v>0.21720112437092401</c:v>
                </c:pt>
                <c:pt idx="1519">
                  <c:v>0.20967159624635501</c:v>
                </c:pt>
                <c:pt idx="1520">
                  <c:v>0.20279637250065199</c:v>
                </c:pt>
                <c:pt idx="1521">
                  <c:v>0.20162749716011399</c:v>
                </c:pt>
                <c:pt idx="1522">
                  <c:v>0.20219574767280199</c:v>
                </c:pt>
                <c:pt idx="1523">
                  <c:v>0.20080302830203201</c:v>
                </c:pt>
                <c:pt idx="1524">
                  <c:v>0.20234282224910999</c:v>
                </c:pt>
                <c:pt idx="1525">
                  <c:v>0.20386624432949399</c:v>
                </c:pt>
                <c:pt idx="1526">
                  <c:v>0.20534644666368601</c:v>
                </c:pt>
                <c:pt idx="1527">
                  <c:v>0.20797218531593401</c:v>
                </c:pt>
                <c:pt idx="1528">
                  <c:v>0.21269243975029201</c:v>
                </c:pt>
                <c:pt idx="1529">
                  <c:v>0.209153667429163</c:v>
                </c:pt>
                <c:pt idx="1530">
                  <c:v>0.21289747422097499</c:v>
                </c:pt>
                <c:pt idx="1531">
                  <c:v>0.23147640036643</c:v>
                </c:pt>
                <c:pt idx="1532">
                  <c:v>0.23251186733764201</c:v>
                </c:pt>
                <c:pt idx="1533">
                  <c:v>0.224017378426103</c:v>
                </c:pt>
                <c:pt idx="1534">
                  <c:v>0.22534883172162201</c:v>
                </c:pt>
                <c:pt idx="1535">
                  <c:v>0.22023852507105501</c:v>
                </c:pt>
                <c:pt idx="1536">
                  <c:v>0.22093353024606499</c:v>
                </c:pt>
                <c:pt idx="1537">
                  <c:v>0.22877392361083099</c:v>
                </c:pt>
                <c:pt idx="1538">
                  <c:v>0.23386935271644399</c:v>
                </c:pt>
                <c:pt idx="1539">
                  <c:v>0.22845818658090999</c:v>
                </c:pt>
                <c:pt idx="1540">
                  <c:v>0.228625827483661</c:v>
                </c:pt>
                <c:pt idx="1541">
                  <c:v>0.232516454595771</c:v>
                </c:pt>
                <c:pt idx="1542">
                  <c:v>0.23992759207512099</c:v>
                </c:pt>
                <c:pt idx="1543">
                  <c:v>0.22865194999269201</c:v>
                </c:pt>
                <c:pt idx="1544">
                  <c:v>0.23278810554794199</c:v>
                </c:pt>
                <c:pt idx="1545">
                  <c:v>0.23229831454646199</c:v>
                </c:pt>
                <c:pt idx="1546">
                  <c:v>0.24017909680485999</c:v>
                </c:pt>
                <c:pt idx="1547">
                  <c:v>0.23941846472424699</c:v>
                </c:pt>
                <c:pt idx="1548">
                  <c:v>0.25678228350235299</c:v>
                </c:pt>
                <c:pt idx="1549">
                  <c:v>0.29455833276127302</c:v>
                </c:pt>
                <c:pt idx="1550">
                  <c:v>0.28889608775050601</c:v>
                </c:pt>
                <c:pt idx="1551">
                  <c:v>0.27530010739925898</c:v>
                </c:pt>
                <c:pt idx="1552">
                  <c:v>0.266361197829524</c:v>
                </c:pt>
                <c:pt idx="1553">
                  <c:v>0.277956445869178</c:v>
                </c:pt>
                <c:pt idx="1554">
                  <c:v>0.30338773621783999</c:v>
                </c:pt>
                <c:pt idx="1555">
                  <c:v>0.30918943674798799</c:v>
                </c:pt>
                <c:pt idx="1556">
                  <c:v>0.33174236445876998</c:v>
                </c:pt>
                <c:pt idx="1557">
                  <c:v>0.32630755063882899</c:v>
                </c:pt>
                <c:pt idx="1558">
                  <c:v>0.31835180901234</c:v>
                </c:pt>
                <c:pt idx="1559">
                  <c:v>0.32418094296593303</c:v>
                </c:pt>
                <c:pt idx="1560">
                  <c:v>0.33944174391750198</c:v>
                </c:pt>
                <c:pt idx="1561">
                  <c:v>0.34776708119827798</c:v>
                </c:pt>
                <c:pt idx="1562">
                  <c:v>0.33089387997963698</c:v>
                </c:pt>
                <c:pt idx="1563">
                  <c:v>0.31966173324958103</c:v>
                </c:pt>
                <c:pt idx="1564">
                  <c:v>0.30369663690895199</c:v>
                </c:pt>
                <c:pt idx="1565">
                  <c:v>0.30630922174487202</c:v>
                </c:pt>
                <c:pt idx="1566">
                  <c:v>0.28415926092067301</c:v>
                </c:pt>
                <c:pt idx="1567">
                  <c:v>0.288163893176002</c:v>
                </c:pt>
                <c:pt idx="1568">
                  <c:v>0.28191345982099802</c:v>
                </c:pt>
                <c:pt idx="1569">
                  <c:v>0.27885766336420997</c:v>
                </c:pt>
                <c:pt idx="1570">
                  <c:v>0.28639187529124999</c:v>
                </c:pt>
                <c:pt idx="1571">
                  <c:v>0.275669437250253</c:v>
                </c:pt>
                <c:pt idx="1572">
                  <c:v>0.32085854764085903</c:v>
                </c:pt>
                <c:pt idx="1573">
                  <c:v>0.31501312388845099</c:v>
                </c:pt>
                <c:pt idx="1574">
                  <c:v>0.31181941240304301</c:v>
                </c:pt>
                <c:pt idx="1575">
                  <c:v>0.33405900811685602</c:v>
                </c:pt>
                <c:pt idx="1576">
                  <c:v>0.33249139496823299</c:v>
                </c:pt>
                <c:pt idx="1577">
                  <c:v>0.31820867994271701</c:v>
                </c:pt>
                <c:pt idx="1578">
                  <c:v>0.30093351722724698</c:v>
                </c:pt>
                <c:pt idx="1579">
                  <c:v>0.29594918613745502</c:v>
                </c:pt>
                <c:pt idx="1580">
                  <c:v>0.29707806948295101</c:v>
                </c:pt>
                <c:pt idx="1581">
                  <c:v>0.29403192708287001</c:v>
                </c:pt>
                <c:pt idx="1582">
                  <c:v>0.28621211725544699</c:v>
                </c:pt>
                <c:pt idx="1583">
                  <c:v>0.29039392316941398</c:v>
                </c:pt>
                <c:pt idx="1584">
                  <c:v>0.28782052663509899</c:v>
                </c:pt>
                <c:pt idx="1585">
                  <c:v>0.28589207852320597</c:v>
                </c:pt>
                <c:pt idx="1586">
                  <c:v>0.29866784660123302</c:v>
                </c:pt>
                <c:pt idx="1587">
                  <c:v>0.28901829353508102</c:v>
                </c:pt>
                <c:pt idx="1588">
                  <c:v>0.28829318171156498</c:v>
                </c:pt>
                <c:pt idx="1589">
                  <c:v>0.29258734682825399</c:v>
                </c:pt>
                <c:pt idx="1590">
                  <c:v>0.29797935611932802</c:v>
                </c:pt>
                <c:pt idx="1591">
                  <c:v>0.30402021264461598</c:v>
                </c:pt>
                <c:pt idx="1592">
                  <c:v>0.30204193994912898</c:v>
                </c:pt>
                <c:pt idx="1593">
                  <c:v>0.30262437230105799</c:v>
                </c:pt>
                <c:pt idx="1594">
                  <c:v>0.30031757405011</c:v>
                </c:pt>
                <c:pt idx="1595">
                  <c:v>0.30094630699504299</c:v>
                </c:pt>
                <c:pt idx="1596">
                  <c:v>0.28339241840289098</c:v>
                </c:pt>
                <c:pt idx="1597">
                  <c:v>0.296138948889551</c:v>
                </c:pt>
                <c:pt idx="1598">
                  <c:v>0.29743449470861799</c:v>
                </c:pt>
                <c:pt idx="1599">
                  <c:v>0.29805354765354503</c:v>
                </c:pt>
                <c:pt idx="1600">
                  <c:v>0.28337721429839702</c:v>
                </c:pt>
                <c:pt idx="1601">
                  <c:v>0.28059627041281998</c:v>
                </c:pt>
                <c:pt idx="1602">
                  <c:v>0.287321255316907</c:v>
                </c:pt>
                <c:pt idx="1603">
                  <c:v>0.31795067459549398</c:v>
                </c:pt>
                <c:pt idx="1604">
                  <c:v>0.32070832578126801</c:v>
                </c:pt>
                <c:pt idx="1605">
                  <c:v>0.31460358156179602</c:v>
                </c:pt>
                <c:pt idx="1606">
                  <c:v>0.32522071397130498</c:v>
                </c:pt>
                <c:pt idx="1607">
                  <c:v>0.32461143354482502</c:v>
                </c:pt>
                <c:pt idx="1608">
                  <c:v>0.32620674117967702</c:v>
                </c:pt>
                <c:pt idx="1609">
                  <c:v>0.33768632670154403</c:v>
                </c:pt>
                <c:pt idx="1610">
                  <c:v>0.34442708016164097</c:v>
                </c:pt>
                <c:pt idx="1611">
                  <c:v>0.338516280411644</c:v>
                </c:pt>
                <c:pt idx="1612">
                  <c:v>0.33945549392134899</c:v>
                </c:pt>
                <c:pt idx="1613">
                  <c:v>0.32184306111313199</c:v>
                </c:pt>
                <c:pt idx="1614">
                  <c:v>0.33176497187180598</c:v>
                </c:pt>
                <c:pt idx="1615">
                  <c:v>0.32355799747627201</c:v>
                </c:pt>
                <c:pt idx="1616">
                  <c:v>0.336468809741089</c:v>
                </c:pt>
                <c:pt idx="1617">
                  <c:v>0.32335280536241001</c:v>
                </c:pt>
                <c:pt idx="1618">
                  <c:v>0.325367330893236</c:v>
                </c:pt>
                <c:pt idx="1619">
                  <c:v>0.32485266430128901</c:v>
                </c:pt>
                <c:pt idx="1620">
                  <c:v>0.31472971574449898</c:v>
                </c:pt>
                <c:pt idx="1621">
                  <c:v>0.31561744142096998</c:v>
                </c:pt>
                <c:pt idx="1622">
                  <c:v>0.30354714164640301</c:v>
                </c:pt>
                <c:pt idx="1623">
                  <c:v>0.30431746064398002</c:v>
                </c:pt>
                <c:pt idx="1624">
                  <c:v>0.301886651032094</c:v>
                </c:pt>
                <c:pt idx="1625">
                  <c:v>0.30516737950617701</c:v>
                </c:pt>
                <c:pt idx="1626">
                  <c:v>0.29894502273961499</c:v>
                </c:pt>
                <c:pt idx="1627">
                  <c:v>0.31785545387222602</c:v>
                </c:pt>
                <c:pt idx="1628">
                  <c:v>0.31258805750451502</c:v>
                </c:pt>
                <c:pt idx="1629">
                  <c:v>0.35287783832807601</c:v>
                </c:pt>
                <c:pt idx="1630">
                  <c:v>0.36650694456879301</c:v>
                </c:pt>
                <c:pt idx="1631">
                  <c:v>0.32591140965975701</c:v>
                </c:pt>
                <c:pt idx="1632">
                  <c:v>0.346110378721881</c:v>
                </c:pt>
                <c:pt idx="1633">
                  <c:v>0.35390377578701199</c:v>
                </c:pt>
                <c:pt idx="1634">
                  <c:v>0.35191710970983697</c:v>
                </c:pt>
                <c:pt idx="1635">
                  <c:v>0.340405962990531</c:v>
                </c:pt>
                <c:pt idx="1636">
                  <c:v>0.336628059697199</c:v>
                </c:pt>
                <c:pt idx="1637">
                  <c:v>0.33611829584630698</c:v>
                </c:pt>
                <c:pt idx="1638">
                  <c:v>0.34794583501800502</c:v>
                </c:pt>
                <c:pt idx="1639">
                  <c:v>0.32277859830012501</c:v>
                </c:pt>
                <c:pt idx="1640">
                  <c:v>0.307057043110946</c:v>
                </c:pt>
                <c:pt idx="1641">
                  <c:v>0.30842990589455799</c:v>
                </c:pt>
                <c:pt idx="1642">
                  <c:v>0.29227016073287199</c:v>
                </c:pt>
                <c:pt idx="1643">
                  <c:v>0.29331035359852797</c:v>
                </c:pt>
                <c:pt idx="1644">
                  <c:v>0.29985603451652298</c:v>
                </c:pt>
                <c:pt idx="1645">
                  <c:v>0.31469127330444802</c:v>
                </c:pt>
                <c:pt idx="1646">
                  <c:v>0.30668896737164503</c:v>
                </c:pt>
                <c:pt idx="1647">
                  <c:v>0.30444734456214401</c:v>
                </c:pt>
                <c:pt idx="1648">
                  <c:v>0.30780824777251897</c:v>
                </c:pt>
                <c:pt idx="1649">
                  <c:v>0.31795931505623898</c:v>
                </c:pt>
                <c:pt idx="1650">
                  <c:v>0.316953613302562</c:v>
                </c:pt>
                <c:pt idx="1651">
                  <c:v>0.32030364523225602</c:v>
                </c:pt>
                <c:pt idx="1652">
                  <c:v>0.32120621911695102</c:v>
                </c:pt>
                <c:pt idx="1653">
                  <c:v>0.32681555186391298</c:v>
                </c:pt>
                <c:pt idx="1654">
                  <c:v>0.338241667376737</c:v>
                </c:pt>
                <c:pt idx="1655">
                  <c:v>0.319066435158745</c:v>
                </c:pt>
                <c:pt idx="1656">
                  <c:v>0.294545887535752</c:v>
                </c:pt>
                <c:pt idx="1657">
                  <c:v>0.31055937770014302</c:v>
                </c:pt>
                <c:pt idx="1658">
                  <c:v>0.30716046714098699</c:v>
                </c:pt>
                <c:pt idx="1659">
                  <c:v>0.29970310282221302</c:v>
                </c:pt>
                <c:pt idx="1660">
                  <c:v>0.30209348543591302</c:v>
                </c:pt>
                <c:pt idx="1661">
                  <c:v>0.30704876065433701</c:v>
                </c:pt>
                <c:pt idx="1662">
                  <c:v>0.32244365102847</c:v>
                </c:pt>
                <c:pt idx="1663">
                  <c:v>0.321963286013354</c:v>
                </c:pt>
                <c:pt idx="1664">
                  <c:v>0.33210011734665801</c:v>
                </c:pt>
                <c:pt idx="1665">
                  <c:v>0.34240700776077598</c:v>
                </c:pt>
                <c:pt idx="1666">
                  <c:v>0.33754547879038499</c:v>
                </c:pt>
                <c:pt idx="1667">
                  <c:v>0.33857830157776803</c:v>
                </c:pt>
                <c:pt idx="1668">
                  <c:v>0.33659357039482002</c:v>
                </c:pt>
                <c:pt idx="1669">
                  <c:v>0.32497165497059699</c:v>
                </c:pt>
                <c:pt idx="1670">
                  <c:v>0.33242675593468102</c:v>
                </c:pt>
                <c:pt idx="1671">
                  <c:v>0.33426279345474802</c:v>
                </c:pt>
                <c:pt idx="1672">
                  <c:v>0.32852798601618599</c:v>
                </c:pt>
                <c:pt idx="1673">
                  <c:v>0.326892592152213</c:v>
                </c:pt>
                <c:pt idx="1674">
                  <c:v>0.32755899389592602</c:v>
                </c:pt>
                <c:pt idx="1675">
                  <c:v>0.33871919796769601</c:v>
                </c:pt>
                <c:pt idx="1676">
                  <c:v>0.33108912461031298</c:v>
                </c:pt>
                <c:pt idx="1677">
                  <c:v>0.33571395317053399</c:v>
                </c:pt>
                <c:pt idx="1678">
                  <c:v>0.321826750881056</c:v>
                </c:pt>
                <c:pt idx="1679">
                  <c:v>0.301068117324503</c:v>
                </c:pt>
                <c:pt idx="1680">
                  <c:v>0.30610722644842803</c:v>
                </c:pt>
                <c:pt idx="1681">
                  <c:v>0.30392319967959702</c:v>
                </c:pt>
                <c:pt idx="1682">
                  <c:v>0.30000151409927001</c:v>
                </c:pt>
                <c:pt idx="1683">
                  <c:v>0.28724360275577399</c:v>
                </c:pt>
                <c:pt idx="1684">
                  <c:v>0.29329072126168199</c:v>
                </c:pt>
                <c:pt idx="1685">
                  <c:v>0.28762893825841002</c:v>
                </c:pt>
                <c:pt idx="1686">
                  <c:v>0.28863604097182899</c:v>
                </c:pt>
                <c:pt idx="1687">
                  <c:v>0.29162062533712402</c:v>
                </c:pt>
                <c:pt idx="1688">
                  <c:v>0.30014342252693699</c:v>
                </c:pt>
                <c:pt idx="1689">
                  <c:v>0.30397605360296098</c:v>
                </c:pt>
                <c:pt idx="1690">
                  <c:v>0.31598786312381899</c:v>
                </c:pt>
                <c:pt idx="1691">
                  <c:v>0.32286538530035902</c:v>
                </c:pt>
                <c:pt idx="1692">
                  <c:v>0.32791219967201801</c:v>
                </c:pt>
                <c:pt idx="1693">
                  <c:v>0.30875404402191198</c:v>
                </c:pt>
                <c:pt idx="1694">
                  <c:v>0.31348901526508599</c:v>
                </c:pt>
                <c:pt idx="1695">
                  <c:v>0.31936042662156799</c:v>
                </c:pt>
                <c:pt idx="1696">
                  <c:v>0.32852449858931398</c:v>
                </c:pt>
                <c:pt idx="1697">
                  <c:v>0.33426868383637898</c:v>
                </c:pt>
                <c:pt idx="1698">
                  <c:v>0.355600161895197</c:v>
                </c:pt>
                <c:pt idx="1699">
                  <c:v>0.34476256570768998</c:v>
                </c:pt>
                <c:pt idx="1700">
                  <c:v>0.34071732482520301</c:v>
                </c:pt>
                <c:pt idx="1701">
                  <c:v>0.339125857263473</c:v>
                </c:pt>
                <c:pt idx="1702">
                  <c:v>0.32561531200483901</c:v>
                </c:pt>
                <c:pt idx="1703">
                  <c:v>0.32817109374045</c:v>
                </c:pt>
                <c:pt idx="1704">
                  <c:v>0.33905699717452698</c:v>
                </c:pt>
                <c:pt idx="1705">
                  <c:v>0.35455490535971501</c:v>
                </c:pt>
                <c:pt idx="1706">
                  <c:v>0.35969903101849399</c:v>
                </c:pt>
                <c:pt idx="1707">
                  <c:v>0.363433260499401</c:v>
                </c:pt>
                <c:pt idx="1708">
                  <c:v>0.39196829675995298</c:v>
                </c:pt>
                <c:pt idx="1709">
                  <c:v>0.404078407614612</c:v>
                </c:pt>
                <c:pt idx="1710">
                  <c:v>0.431008251584518</c:v>
                </c:pt>
                <c:pt idx="1711">
                  <c:v>0.42517944784933698</c:v>
                </c:pt>
                <c:pt idx="1712">
                  <c:v>0.48588243111059198</c:v>
                </c:pt>
                <c:pt idx="1713">
                  <c:v>0.58729639917591903</c:v>
                </c:pt>
                <c:pt idx="1714">
                  <c:v>0.56580852500259504</c:v>
                </c:pt>
                <c:pt idx="1715">
                  <c:v>0.54871987438094505</c:v>
                </c:pt>
                <c:pt idx="1716">
                  <c:v>0.60015311556614503</c:v>
                </c:pt>
                <c:pt idx="1717">
                  <c:v>0.62646023177955001</c:v>
                </c:pt>
                <c:pt idx="1718">
                  <c:v>0.61328048210663999</c:v>
                </c:pt>
                <c:pt idx="1719">
                  <c:v>0.61742845847324301</c:v>
                </c:pt>
                <c:pt idx="1720">
                  <c:v>0.69828591605671697</c:v>
                </c:pt>
                <c:pt idx="1721">
                  <c:v>0.74184403627050099</c:v>
                </c:pt>
                <c:pt idx="1722">
                  <c:v>0.81085147377837796</c:v>
                </c:pt>
                <c:pt idx="1723">
                  <c:v>0.80525048208476502</c:v>
                </c:pt>
                <c:pt idx="1724">
                  <c:v>0.69984753820304701</c:v>
                </c:pt>
                <c:pt idx="1725">
                  <c:v>0.69980121031020504</c:v>
                </c:pt>
                <c:pt idx="1726">
                  <c:v>0.625310041846596</c:v>
                </c:pt>
                <c:pt idx="1727">
                  <c:v>0.61455498251838403</c:v>
                </c:pt>
                <c:pt idx="1728">
                  <c:v>0.66206392896434796</c:v>
                </c:pt>
                <c:pt idx="1729">
                  <c:v>0.65447456512921098</c:v>
                </c:pt>
                <c:pt idx="1730">
                  <c:v>0.75601604499410102</c:v>
                </c:pt>
                <c:pt idx="1731">
                  <c:v>0.784158962717726</c:v>
                </c:pt>
                <c:pt idx="1732">
                  <c:v>0.80317172422098004</c:v>
                </c:pt>
                <c:pt idx="1733">
                  <c:v>0.80395736485345803</c:v>
                </c:pt>
                <c:pt idx="1734">
                  <c:v>0.77506016381314302</c:v>
                </c:pt>
                <c:pt idx="1735">
                  <c:v>0.75269517997561097</c:v>
                </c:pt>
                <c:pt idx="1736">
                  <c:v>0.73262297719249403</c:v>
                </c:pt>
                <c:pt idx="1737">
                  <c:v>0.71916344302177304</c:v>
                </c:pt>
                <c:pt idx="1738">
                  <c:v>0.77154921818012701</c:v>
                </c:pt>
                <c:pt idx="1739">
                  <c:v>0.76608237680347502</c:v>
                </c:pt>
                <c:pt idx="1740">
                  <c:v>0.77621176532345904</c:v>
                </c:pt>
                <c:pt idx="1741">
                  <c:v>0.733490489376178</c:v>
                </c:pt>
                <c:pt idx="1742">
                  <c:v>0.75382169102461605</c:v>
                </c:pt>
                <c:pt idx="1743">
                  <c:v>0.83006895298245398</c:v>
                </c:pt>
                <c:pt idx="1744">
                  <c:v>0.85402973883264099</c:v>
                </c:pt>
                <c:pt idx="1745">
                  <c:v>0.87560880462490498</c:v>
                </c:pt>
                <c:pt idx="1746">
                  <c:v>0.85990920850575203</c:v>
                </c:pt>
                <c:pt idx="1747">
                  <c:v>0.85435177941095097</c:v>
                </c:pt>
                <c:pt idx="1748">
                  <c:v>0.868622818732108</c:v>
                </c:pt>
                <c:pt idx="1749">
                  <c:v>0.81076411536470405</c:v>
                </c:pt>
                <c:pt idx="1750">
                  <c:v>0.81730643303482797</c:v>
                </c:pt>
                <c:pt idx="1751">
                  <c:v>0.793123736378613</c:v>
                </c:pt>
                <c:pt idx="1752">
                  <c:v>0.796924890716877</c:v>
                </c:pt>
                <c:pt idx="1753">
                  <c:v>0.79975070547529303</c:v>
                </c:pt>
                <c:pt idx="1754">
                  <c:v>0.79863861389243995</c:v>
                </c:pt>
                <c:pt idx="1755">
                  <c:v>0.71931197852610396</c:v>
                </c:pt>
                <c:pt idx="1756">
                  <c:v>0.72201851653928095</c:v>
                </c:pt>
                <c:pt idx="1757">
                  <c:v>0.73359487554305702</c:v>
                </c:pt>
                <c:pt idx="1758">
                  <c:v>0.73484674330768895</c:v>
                </c:pt>
                <c:pt idx="1759">
                  <c:v>0.73268090015682996</c:v>
                </c:pt>
                <c:pt idx="1760">
                  <c:v>0.72893119077576096</c:v>
                </c:pt>
                <c:pt idx="1761">
                  <c:v>0.726108021325932</c:v>
                </c:pt>
                <c:pt idx="1762">
                  <c:v>0.718012864997707</c:v>
                </c:pt>
                <c:pt idx="1763">
                  <c:v>0.72166472411681304</c:v>
                </c:pt>
                <c:pt idx="1764">
                  <c:v>0.72245895590105003</c:v>
                </c:pt>
                <c:pt idx="1765">
                  <c:v>0.72399212707757699</c:v>
                </c:pt>
                <c:pt idx="1766">
                  <c:v>0.73313635247759901</c:v>
                </c:pt>
                <c:pt idx="1767">
                  <c:v>0.70956287916386895</c:v>
                </c:pt>
                <c:pt idx="1768">
                  <c:v>0.71436307373522601</c:v>
                </c:pt>
                <c:pt idx="1769">
                  <c:v>0.691165761026032</c:v>
                </c:pt>
                <c:pt idx="1770">
                  <c:v>0.71346679367274302</c:v>
                </c:pt>
                <c:pt idx="1771">
                  <c:v>0.73401813653344194</c:v>
                </c:pt>
                <c:pt idx="1772">
                  <c:v>0.74525023229759702</c:v>
                </c:pt>
                <c:pt idx="1773">
                  <c:v>0.72838179356386501</c:v>
                </c:pt>
                <c:pt idx="1774">
                  <c:v>0.72420843810911095</c:v>
                </c:pt>
                <c:pt idx="1775">
                  <c:v>0.750473643618363</c:v>
                </c:pt>
                <c:pt idx="1776">
                  <c:v>0.83112354423483703</c:v>
                </c:pt>
                <c:pt idx="1777">
                  <c:v>0.80912614370048097</c:v>
                </c:pt>
                <c:pt idx="1778">
                  <c:v>0.82661583515680304</c:v>
                </c:pt>
                <c:pt idx="1779">
                  <c:v>0.82349994678331695</c:v>
                </c:pt>
                <c:pt idx="1780">
                  <c:v>0.79379516552651097</c:v>
                </c:pt>
                <c:pt idx="1781">
                  <c:v>0.79305405614648605</c:v>
                </c:pt>
                <c:pt idx="1782">
                  <c:v>0.76839497696964199</c:v>
                </c:pt>
                <c:pt idx="1783">
                  <c:v>0.84740419364375597</c:v>
                </c:pt>
                <c:pt idx="1784">
                  <c:v>0.90334723289639496</c:v>
                </c:pt>
                <c:pt idx="1785">
                  <c:v>0.912670362317198</c:v>
                </c:pt>
                <c:pt idx="1786">
                  <c:v>0.89765139568843899</c:v>
                </c:pt>
                <c:pt idx="1787">
                  <c:v>0.89824371339188203</c:v>
                </c:pt>
                <c:pt idx="1788">
                  <c:v>0.90541188271022599</c:v>
                </c:pt>
                <c:pt idx="1789">
                  <c:v>0.99182787245422199</c:v>
                </c:pt>
                <c:pt idx="1790">
                  <c:v>1.0109237809668901</c:v>
                </c:pt>
                <c:pt idx="1791">
                  <c:v>1.04333436926708</c:v>
                </c:pt>
                <c:pt idx="1792">
                  <c:v>1.0474400183586501</c:v>
                </c:pt>
                <c:pt idx="1793">
                  <c:v>1.2275494843389101</c:v>
                </c:pt>
                <c:pt idx="1794">
                  <c:v>1.30622515356668</c:v>
                </c:pt>
                <c:pt idx="1795">
                  <c:v>1.3103573167562901</c:v>
                </c:pt>
                <c:pt idx="1796">
                  <c:v>1.1964841400168</c:v>
                </c:pt>
                <c:pt idx="1797">
                  <c:v>1.1608663781562101</c:v>
                </c:pt>
                <c:pt idx="1798">
                  <c:v>1.1665984260021001</c:v>
                </c:pt>
                <c:pt idx="1799">
                  <c:v>1.1561599060819101</c:v>
                </c:pt>
                <c:pt idx="1800">
                  <c:v>1.1719327302631699</c:v>
                </c:pt>
                <c:pt idx="1801">
                  <c:v>1.20050125374381</c:v>
                </c:pt>
                <c:pt idx="1802">
                  <c:v>1.2397718899519701</c:v>
                </c:pt>
                <c:pt idx="1803">
                  <c:v>1.2150463356769601</c:v>
                </c:pt>
                <c:pt idx="1804">
                  <c:v>1.2477215492143201</c:v>
                </c:pt>
                <c:pt idx="1805">
                  <c:v>1.2883377837510399</c:v>
                </c:pt>
                <c:pt idx="1806">
                  <c:v>1.3234407609209</c:v>
                </c:pt>
                <c:pt idx="1807">
                  <c:v>1.38664394838326</c:v>
                </c:pt>
                <c:pt idx="1808">
                  <c:v>1.4293360304235301</c:v>
                </c:pt>
                <c:pt idx="1809">
                  <c:v>1.4915771172513299</c:v>
                </c:pt>
                <c:pt idx="1810">
                  <c:v>1.5578654344776499</c:v>
                </c:pt>
                <c:pt idx="1811">
                  <c:v>1.44329869164077</c:v>
                </c:pt>
                <c:pt idx="1812">
                  <c:v>1.4503754429028799</c:v>
                </c:pt>
                <c:pt idx="1813">
                  <c:v>1.40622034740345</c:v>
                </c:pt>
                <c:pt idx="1814">
                  <c:v>1.4243461174381999</c:v>
                </c:pt>
                <c:pt idx="1815">
                  <c:v>1.38298553821945</c:v>
                </c:pt>
                <c:pt idx="1816">
                  <c:v>1.38898898813159</c:v>
                </c:pt>
                <c:pt idx="1817">
                  <c:v>1.2469458187917899</c:v>
                </c:pt>
                <c:pt idx="1818">
                  <c:v>1.25811941066614</c:v>
                </c:pt>
                <c:pt idx="1819">
                  <c:v>1.39123707547756</c:v>
                </c:pt>
                <c:pt idx="1820">
                  <c:v>1.4306323830818299</c:v>
                </c:pt>
                <c:pt idx="1821">
                  <c:v>1.4472758679221001</c:v>
                </c:pt>
                <c:pt idx="1822">
                  <c:v>1.47402058626218</c:v>
                </c:pt>
                <c:pt idx="1823">
                  <c:v>1.61402043120803</c:v>
                </c:pt>
                <c:pt idx="1824">
                  <c:v>1.7067695086226899</c:v>
                </c:pt>
                <c:pt idx="1825">
                  <c:v>1.6622528305517801</c:v>
                </c:pt>
                <c:pt idx="1826">
                  <c:v>1.6045423976903399</c:v>
                </c:pt>
                <c:pt idx="1827">
                  <c:v>1.5282134069592701</c:v>
                </c:pt>
                <c:pt idx="1828">
                  <c:v>1.5564322398867501</c:v>
                </c:pt>
                <c:pt idx="1829">
                  <c:v>1.55530895007296</c:v>
                </c:pt>
                <c:pt idx="1830">
                  <c:v>1.5603702576527201</c:v>
                </c:pt>
                <c:pt idx="1831">
                  <c:v>1.5555285170970301</c:v>
                </c:pt>
                <c:pt idx="1832">
                  <c:v>1.5016495917884201</c:v>
                </c:pt>
                <c:pt idx="1833">
                  <c:v>1.51364495958937</c:v>
                </c:pt>
                <c:pt idx="1834">
                  <c:v>1.53197393924866</c:v>
                </c:pt>
                <c:pt idx="1835">
                  <c:v>1.4556409966674</c:v>
                </c:pt>
                <c:pt idx="1836">
                  <c:v>1.4542434138304801</c:v>
                </c:pt>
                <c:pt idx="1837">
                  <c:v>1.4622167877484</c:v>
                </c:pt>
                <c:pt idx="1838">
                  <c:v>1.46734208973781</c:v>
                </c:pt>
                <c:pt idx="1839">
                  <c:v>1.4984360680786299</c:v>
                </c:pt>
                <c:pt idx="1840">
                  <c:v>1.5404150324964501</c:v>
                </c:pt>
                <c:pt idx="1841">
                  <c:v>1.64408005822515</c:v>
                </c:pt>
                <c:pt idx="1842">
                  <c:v>1.7232318147328201</c:v>
                </c:pt>
                <c:pt idx="1843">
                  <c:v>1.7229260193259599</c:v>
                </c:pt>
                <c:pt idx="1844">
                  <c:v>1.67817051310834</c:v>
                </c:pt>
                <c:pt idx="1845">
                  <c:v>1.6789540163364101</c:v>
                </c:pt>
                <c:pt idx="1846">
                  <c:v>1.72767800362825</c:v>
                </c:pt>
                <c:pt idx="1847">
                  <c:v>1.7292632857995101</c:v>
                </c:pt>
                <c:pt idx="1848">
                  <c:v>1.7661237666238001</c:v>
                </c:pt>
                <c:pt idx="1849">
                  <c:v>1.7263921824536601</c:v>
                </c:pt>
                <c:pt idx="1850">
                  <c:v>1.6015343792058701</c:v>
                </c:pt>
                <c:pt idx="1851">
                  <c:v>1.5580200457379101</c:v>
                </c:pt>
                <c:pt idx="1852">
                  <c:v>1.5224588996242101</c:v>
                </c:pt>
                <c:pt idx="1853">
                  <c:v>1.54231495224624</c:v>
                </c:pt>
                <c:pt idx="1854">
                  <c:v>1.57732903035842</c:v>
                </c:pt>
                <c:pt idx="1855">
                  <c:v>1.55765184238989</c:v>
                </c:pt>
                <c:pt idx="1856">
                  <c:v>1.5154434734325199</c:v>
                </c:pt>
                <c:pt idx="1857">
                  <c:v>1.5213719251806599</c:v>
                </c:pt>
                <c:pt idx="1858">
                  <c:v>1.4896281445183901</c:v>
                </c:pt>
                <c:pt idx="1859">
                  <c:v>1.5312840125239799</c:v>
                </c:pt>
                <c:pt idx="1860">
                  <c:v>1.5031852292096199</c:v>
                </c:pt>
                <c:pt idx="1861">
                  <c:v>1.4950501418658799</c:v>
                </c:pt>
                <c:pt idx="1862">
                  <c:v>1.47612881680187</c:v>
                </c:pt>
                <c:pt idx="1863">
                  <c:v>1.46859245659354</c:v>
                </c:pt>
                <c:pt idx="1864">
                  <c:v>1.4779871876366499</c:v>
                </c:pt>
                <c:pt idx="1865">
                  <c:v>1.4175189468046601</c:v>
                </c:pt>
                <c:pt idx="1866">
                  <c:v>1.39157009902713</c:v>
                </c:pt>
                <c:pt idx="1867">
                  <c:v>1.3932122196383101</c:v>
                </c:pt>
                <c:pt idx="1868">
                  <c:v>1.39491833890683</c:v>
                </c:pt>
                <c:pt idx="1869">
                  <c:v>1.4205243630368001</c:v>
                </c:pt>
                <c:pt idx="1870">
                  <c:v>1.4076586909429001</c:v>
                </c:pt>
                <c:pt idx="1871">
                  <c:v>1.4004017113805201</c:v>
                </c:pt>
                <c:pt idx="1872">
                  <c:v>1.4068948704458899</c:v>
                </c:pt>
                <c:pt idx="1873">
                  <c:v>1.4030775948740799</c:v>
                </c:pt>
                <c:pt idx="1874">
                  <c:v>1.4260388550935601</c:v>
                </c:pt>
                <c:pt idx="1875">
                  <c:v>1.4343999643640399</c:v>
                </c:pt>
                <c:pt idx="1876">
                  <c:v>1.59787471023604</c:v>
                </c:pt>
                <c:pt idx="1877">
                  <c:v>1.8056738618749999</c:v>
                </c:pt>
                <c:pt idx="1878">
                  <c:v>1.90178982050822</c:v>
                </c:pt>
                <c:pt idx="1879">
                  <c:v>1.7772546742773701</c:v>
                </c:pt>
                <c:pt idx="1880">
                  <c:v>1.8820923279320501</c:v>
                </c:pt>
                <c:pt idx="1881">
                  <c:v>1.8989432931080601</c:v>
                </c:pt>
                <c:pt idx="1882">
                  <c:v>1.8645051328512401</c:v>
                </c:pt>
                <c:pt idx="1883">
                  <c:v>1.8024177852709</c:v>
                </c:pt>
                <c:pt idx="1884">
                  <c:v>1.81391109739492</c:v>
                </c:pt>
                <c:pt idx="1885">
                  <c:v>1.84090240036538</c:v>
                </c:pt>
                <c:pt idx="1886">
                  <c:v>1.8333800880324</c:v>
                </c:pt>
                <c:pt idx="1887">
                  <c:v>1.78748917833054</c:v>
                </c:pt>
                <c:pt idx="1888">
                  <c:v>1.7197835919346001</c:v>
                </c:pt>
                <c:pt idx="1889">
                  <c:v>1.6989097600609999</c:v>
                </c:pt>
                <c:pt idx="1890">
                  <c:v>1.7240689245216301</c:v>
                </c:pt>
                <c:pt idx="1891">
                  <c:v>1.76024106060207</c:v>
                </c:pt>
                <c:pt idx="1892">
                  <c:v>1.8138192976106</c:v>
                </c:pt>
                <c:pt idx="1893">
                  <c:v>1.82542315856061</c:v>
                </c:pt>
                <c:pt idx="1894">
                  <c:v>1.8165191855934999</c:v>
                </c:pt>
                <c:pt idx="1895">
                  <c:v>1.7980497969659801</c:v>
                </c:pt>
                <c:pt idx="1896">
                  <c:v>1.77605326960853</c:v>
                </c:pt>
                <c:pt idx="1897">
                  <c:v>1.7870309442416199</c:v>
                </c:pt>
                <c:pt idx="1898">
                  <c:v>1.8050582519802001</c:v>
                </c:pt>
                <c:pt idx="1899">
                  <c:v>1.7433731330275799</c:v>
                </c:pt>
                <c:pt idx="1900">
                  <c:v>1.74510454456416</c:v>
                </c:pt>
                <c:pt idx="1901">
                  <c:v>1.7601506578600701</c:v>
                </c:pt>
                <c:pt idx="1902">
                  <c:v>1.8301819077470001</c:v>
                </c:pt>
                <c:pt idx="1903">
                  <c:v>1.7626286851836199</c:v>
                </c:pt>
                <c:pt idx="1904">
                  <c:v>1.7778015540985601</c:v>
                </c:pt>
                <c:pt idx="1905">
                  <c:v>1.76612853431525</c:v>
                </c:pt>
                <c:pt idx="1906">
                  <c:v>1.72787424556116</c:v>
                </c:pt>
                <c:pt idx="1907">
                  <c:v>1.65400064655184</c:v>
                </c:pt>
                <c:pt idx="1908">
                  <c:v>1.6630677590734</c:v>
                </c:pt>
                <c:pt idx="1909">
                  <c:v>1.60604638417265</c:v>
                </c:pt>
                <c:pt idx="1910">
                  <c:v>1.6361784951579801</c:v>
                </c:pt>
                <c:pt idx="1911">
                  <c:v>1.7268067598026</c:v>
                </c:pt>
                <c:pt idx="1912">
                  <c:v>1.7656823538906801</c:v>
                </c:pt>
                <c:pt idx="1913">
                  <c:v>1.7132242231622199</c:v>
                </c:pt>
                <c:pt idx="1914">
                  <c:v>1.7187125401618699</c:v>
                </c:pt>
                <c:pt idx="1915">
                  <c:v>1.7209087583738001</c:v>
                </c:pt>
                <c:pt idx="1916">
                  <c:v>1.73616813289422</c:v>
                </c:pt>
                <c:pt idx="1917">
                  <c:v>1.6482651606218399</c:v>
                </c:pt>
                <c:pt idx="1918">
                  <c:v>1.60445045972751</c:v>
                </c:pt>
                <c:pt idx="1919">
                  <c:v>1.5517779710956301</c:v>
                </c:pt>
                <c:pt idx="1920">
                  <c:v>1.51963400775463</c:v>
                </c:pt>
                <c:pt idx="1921">
                  <c:v>1.5263822189281799</c:v>
                </c:pt>
                <c:pt idx="1922">
                  <c:v>1.5644311019846799</c:v>
                </c:pt>
                <c:pt idx="1923">
                  <c:v>1.57054204353914</c:v>
                </c:pt>
                <c:pt idx="1924">
                  <c:v>1.5923322479770301</c:v>
                </c:pt>
                <c:pt idx="1925">
                  <c:v>1.65204346984382</c:v>
                </c:pt>
                <c:pt idx="1926">
                  <c:v>1.6303570291707199</c:v>
                </c:pt>
                <c:pt idx="1927">
                  <c:v>1.6100379871231001</c:v>
                </c:pt>
                <c:pt idx="1928">
                  <c:v>1.5786380390066199</c:v>
                </c:pt>
                <c:pt idx="1929">
                  <c:v>1.4968000306985401</c:v>
                </c:pt>
                <c:pt idx="1930">
                  <c:v>1.5117234383406599</c:v>
                </c:pt>
                <c:pt idx="1931">
                  <c:v>1.5192684061364099</c:v>
                </c:pt>
                <c:pt idx="1932">
                  <c:v>1.4939419410717001</c:v>
                </c:pt>
                <c:pt idx="1933">
                  <c:v>1.49212983350882</c:v>
                </c:pt>
                <c:pt idx="1934">
                  <c:v>1.4696092899564801</c:v>
                </c:pt>
                <c:pt idx="1935">
                  <c:v>1.5200848924848001</c:v>
                </c:pt>
                <c:pt idx="1936">
                  <c:v>1.5039072455292799</c:v>
                </c:pt>
                <c:pt idx="1937">
                  <c:v>1.4565898201575</c:v>
                </c:pt>
                <c:pt idx="1938">
                  <c:v>1.4220367814495201</c:v>
                </c:pt>
                <c:pt idx="1939">
                  <c:v>1.4241233196512899</c:v>
                </c:pt>
                <c:pt idx="1940">
                  <c:v>1.4770216305479</c:v>
                </c:pt>
                <c:pt idx="1941">
                  <c:v>1.50246903313761</c:v>
                </c:pt>
                <c:pt idx="1942">
                  <c:v>1.5270530070288799</c:v>
                </c:pt>
                <c:pt idx="1943">
                  <c:v>1.5587806760770699</c:v>
                </c:pt>
                <c:pt idx="1944">
                  <c:v>1.56039091195848</c:v>
                </c:pt>
                <c:pt idx="1945">
                  <c:v>1.55889607905542</c:v>
                </c:pt>
                <c:pt idx="1946">
                  <c:v>1.5110025233055899</c:v>
                </c:pt>
                <c:pt idx="1947">
                  <c:v>1.5206505158105199</c:v>
                </c:pt>
                <c:pt idx="1948">
                  <c:v>1.6017285683045901</c:v>
                </c:pt>
                <c:pt idx="1949">
                  <c:v>1.73282481622742</c:v>
                </c:pt>
                <c:pt idx="1950">
                  <c:v>1.7962381186834</c:v>
                </c:pt>
                <c:pt idx="1951">
                  <c:v>1.8379615260295401</c:v>
                </c:pt>
                <c:pt idx="1952">
                  <c:v>1.79864180198735</c:v>
                </c:pt>
                <c:pt idx="1953">
                  <c:v>1.7655311317808</c:v>
                </c:pt>
                <c:pt idx="1954">
                  <c:v>1.8032689566484501</c:v>
                </c:pt>
                <c:pt idx="1955">
                  <c:v>1.7932615635197799</c:v>
                </c:pt>
                <c:pt idx="1956">
                  <c:v>1.7956000184880101</c:v>
                </c:pt>
                <c:pt idx="1957">
                  <c:v>1.8155012212973201</c:v>
                </c:pt>
                <c:pt idx="1958">
                  <c:v>1.80761951842624</c:v>
                </c:pt>
                <c:pt idx="1959">
                  <c:v>1.8188888890901</c:v>
                </c:pt>
                <c:pt idx="1960">
                  <c:v>1.8236351127252901</c:v>
                </c:pt>
                <c:pt idx="1961">
                  <c:v>1.8050423419249999</c:v>
                </c:pt>
                <c:pt idx="1962">
                  <c:v>1.80380299146256</c:v>
                </c:pt>
                <c:pt idx="1963">
                  <c:v>1.8657123186207401</c:v>
                </c:pt>
                <c:pt idx="1964">
                  <c:v>1.81341991166196</c:v>
                </c:pt>
                <c:pt idx="1965">
                  <c:v>1.7863667072214999</c:v>
                </c:pt>
                <c:pt idx="1966">
                  <c:v>1.8004849251584301</c:v>
                </c:pt>
                <c:pt idx="1967">
                  <c:v>1.79406626696844</c:v>
                </c:pt>
                <c:pt idx="1968">
                  <c:v>1.7918522704402</c:v>
                </c:pt>
                <c:pt idx="1969">
                  <c:v>1.77741655956894</c:v>
                </c:pt>
                <c:pt idx="1970">
                  <c:v>1.6882146632578801</c:v>
                </c:pt>
                <c:pt idx="1971">
                  <c:v>1.65322778112085</c:v>
                </c:pt>
                <c:pt idx="1972">
                  <c:v>1.6497533053648701</c:v>
                </c:pt>
                <c:pt idx="1973">
                  <c:v>1.67087517631362</c:v>
                </c:pt>
                <c:pt idx="1974">
                  <c:v>1.6775948803012699</c:v>
                </c:pt>
                <c:pt idx="1975">
                  <c:v>1.63297540356068</c:v>
                </c:pt>
                <c:pt idx="1976">
                  <c:v>1.5506446515004499</c:v>
                </c:pt>
                <c:pt idx="1977">
                  <c:v>1.5577978625137201</c:v>
                </c:pt>
                <c:pt idx="1978">
                  <c:v>1.5130855932560701</c:v>
                </c:pt>
                <c:pt idx="1979">
                  <c:v>1.5088463052626899</c:v>
                </c:pt>
                <c:pt idx="1980">
                  <c:v>1.50053165106824</c:v>
                </c:pt>
                <c:pt idx="1981">
                  <c:v>1.50565395394392</c:v>
                </c:pt>
                <c:pt idx="1982">
                  <c:v>1.4143684287712199</c:v>
                </c:pt>
                <c:pt idx="1983">
                  <c:v>1.42029438563314</c:v>
                </c:pt>
                <c:pt idx="1984">
                  <c:v>1.44500466355246</c:v>
                </c:pt>
                <c:pt idx="1985">
                  <c:v>1.45126688976314</c:v>
                </c:pt>
                <c:pt idx="1986">
                  <c:v>1.4528779110474801</c:v>
                </c:pt>
                <c:pt idx="1987">
                  <c:v>1.47956986141264</c:v>
                </c:pt>
                <c:pt idx="1988">
                  <c:v>1.4922784547822201</c:v>
                </c:pt>
                <c:pt idx="1989">
                  <c:v>1.5204327393194801</c:v>
                </c:pt>
                <c:pt idx="1990">
                  <c:v>1.5535818017563701</c:v>
                </c:pt>
                <c:pt idx="1991">
                  <c:v>1.55847754464348</c:v>
                </c:pt>
                <c:pt idx="1992">
                  <c:v>1.5591423403254501</c:v>
                </c:pt>
                <c:pt idx="1993">
                  <c:v>1.56735369583533</c:v>
                </c:pt>
                <c:pt idx="1994">
                  <c:v>1.5562349200219801</c:v>
                </c:pt>
                <c:pt idx="1995">
                  <c:v>1.5451603390578501</c:v>
                </c:pt>
                <c:pt idx="1996">
                  <c:v>1.4911367325643901</c:v>
                </c:pt>
                <c:pt idx="1997">
                  <c:v>1.50462057996455</c:v>
                </c:pt>
                <c:pt idx="1998">
                  <c:v>1.54737063780399</c:v>
                </c:pt>
                <c:pt idx="1999">
                  <c:v>1.57124787627384</c:v>
                </c:pt>
                <c:pt idx="2000">
                  <c:v>1.5883962187139899</c:v>
                </c:pt>
                <c:pt idx="2001">
                  <c:v>1.5918029968629901</c:v>
                </c:pt>
                <c:pt idx="2002">
                  <c:v>1.5717499807064601</c:v>
                </c:pt>
                <c:pt idx="2003">
                  <c:v>1.5634947960988199</c:v>
                </c:pt>
                <c:pt idx="2004">
                  <c:v>1.46970520673288</c:v>
                </c:pt>
                <c:pt idx="2005">
                  <c:v>1.4003476456667701</c:v>
                </c:pt>
                <c:pt idx="2006">
                  <c:v>1.3984722559899101</c:v>
                </c:pt>
                <c:pt idx="2007">
                  <c:v>1.4452734305727399</c:v>
                </c:pt>
                <c:pt idx="2008">
                  <c:v>1.4460014451791501</c:v>
                </c:pt>
                <c:pt idx="2009">
                  <c:v>1.48604927881235</c:v>
                </c:pt>
                <c:pt idx="2010">
                  <c:v>1.43873331245625</c:v>
                </c:pt>
                <c:pt idx="2011">
                  <c:v>1.4517383011453699</c:v>
                </c:pt>
                <c:pt idx="2012">
                  <c:v>1.4510102284870099</c:v>
                </c:pt>
                <c:pt idx="2013">
                  <c:v>1.4760242556677301</c:v>
                </c:pt>
                <c:pt idx="2014">
                  <c:v>1.4826027790424401</c:v>
                </c:pt>
                <c:pt idx="2015">
                  <c:v>1.4641149736432499</c:v>
                </c:pt>
                <c:pt idx="2016">
                  <c:v>1.5032941374926601</c:v>
                </c:pt>
                <c:pt idx="2017">
                  <c:v>1.4655223004268201</c:v>
                </c:pt>
                <c:pt idx="2018">
                  <c:v>1.4260314224709201</c:v>
                </c:pt>
                <c:pt idx="2019">
                  <c:v>1.3776010483336401</c:v>
                </c:pt>
                <c:pt idx="2020">
                  <c:v>1.31221410533955</c:v>
                </c:pt>
                <c:pt idx="2021">
                  <c:v>1.2657843145087799</c:v>
                </c:pt>
                <c:pt idx="2022">
                  <c:v>1.2639408975209401</c:v>
                </c:pt>
                <c:pt idx="2023">
                  <c:v>1.2463553851893301</c:v>
                </c:pt>
                <c:pt idx="2024">
                  <c:v>1.1971910588107799</c:v>
                </c:pt>
                <c:pt idx="2025">
                  <c:v>1.18866245215889</c:v>
                </c:pt>
                <c:pt idx="2026">
                  <c:v>1.13825428031169</c:v>
                </c:pt>
                <c:pt idx="2027">
                  <c:v>1.1915153785769801</c:v>
                </c:pt>
                <c:pt idx="2028">
                  <c:v>1.1898651765250901</c:v>
                </c:pt>
                <c:pt idx="2029">
                  <c:v>1.1777663886071801</c:v>
                </c:pt>
                <c:pt idx="2030">
                  <c:v>1.1568097615645601</c:v>
                </c:pt>
                <c:pt idx="2031">
                  <c:v>1.1440702562035101</c:v>
                </c:pt>
                <c:pt idx="2032">
                  <c:v>1.13860458422539</c:v>
                </c:pt>
                <c:pt idx="2033">
                  <c:v>1.1238547295711401</c:v>
                </c:pt>
                <c:pt idx="2034">
                  <c:v>1.12807851554992</c:v>
                </c:pt>
                <c:pt idx="2035">
                  <c:v>1.1519575782682101</c:v>
                </c:pt>
                <c:pt idx="2036">
                  <c:v>1.1290165816126601</c:v>
                </c:pt>
                <c:pt idx="2037">
                  <c:v>1.1237033502773801</c:v>
                </c:pt>
                <c:pt idx="2038">
                  <c:v>1.09599722819014</c:v>
                </c:pt>
                <c:pt idx="2039">
                  <c:v>1.1280933641934501</c:v>
                </c:pt>
                <c:pt idx="2040">
                  <c:v>1.2076963323478001</c:v>
                </c:pt>
                <c:pt idx="2041">
                  <c:v>1.1790127346963399</c:v>
                </c:pt>
                <c:pt idx="2042">
                  <c:v>1.1959349781053401</c:v>
                </c:pt>
                <c:pt idx="2043">
                  <c:v>1.2123224517198501</c:v>
                </c:pt>
                <c:pt idx="2044">
                  <c:v>1.2618032634560401</c:v>
                </c:pt>
                <c:pt idx="2045">
                  <c:v>1.29028380728255</c:v>
                </c:pt>
                <c:pt idx="2046">
                  <c:v>1.29498658952622</c:v>
                </c:pt>
                <c:pt idx="2047">
                  <c:v>1.23911552594941</c:v>
                </c:pt>
                <c:pt idx="2048">
                  <c:v>1.2520178779056701</c:v>
                </c:pt>
                <c:pt idx="2049">
                  <c:v>1.2639059072788199</c:v>
                </c:pt>
                <c:pt idx="2050">
                  <c:v>1.30515298164473</c:v>
                </c:pt>
                <c:pt idx="2051">
                  <c:v>1.27515480079972</c:v>
                </c:pt>
                <c:pt idx="2052">
                  <c:v>1.2394877815540799</c:v>
                </c:pt>
                <c:pt idx="2053">
                  <c:v>1.2460411683806101</c:v>
                </c:pt>
                <c:pt idx="2054">
                  <c:v>1.2472161363747201</c:v>
                </c:pt>
                <c:pt idx="2055">
                  <c:v>1.2699829755502099</c:v>
                </c:pt>
                <c:pt idx="2056">
                  <c:v>1.2771321654143299</c:v>
                </c:pt>
                <c:pt idx="2057">
                  <c:v>1.3186029249694</c:v>
                </c:pt>
                <c:pt idx="2058">
                  <c:v>1.32627118415046</c:v>
                </c:pt>
                <c:pt idx="2059">
                  <c:v>1.35560065569358</c:v>
                </c:pt>
                <c:pt idx="2060">
                  <c:v>1.4344458733035499</c:v>
                </c:pt>
                <c:pt idx="2061">
                  <c:v>1.45695979088676</c:v>
                </c:pt>
                <c:pt idx="2062">
                  <c:v>1.4724664825786999</c:v>
                </c:pt>
                <c:pt idx="2063">
                  <c:v>1.63192149441774</c:v>
                </c:pt>
                <c:pt idx="2064">
                  <c:v>2.0305576761181698</c:v>
                </c:pt>
                <c:pt idx="2065">
                  <c:v>2.07862256480457</c:v>
                </c:pt>
                <c:pt idx="2066">
                  <c:v>2.1800355698134601</c:v>
                </c:pt>
                <c:pt idx="2067">
                  <c:v>2.00543911604256</c:v>
                </c:pt>
                <c:pt idx="2068">
                  <c:v>2.0932074690576101</c:v>
                </c:pt>
                <c:pt idx="2069">
                  <c:v>2.1148065287501701</c:v>
                </c:pt>
                <c:pt idx="2070">
                  <c:v>2.01673477834226</c:v>
                </c:pt>
                <c:pt idx="2071">
                  <c:v>1.90436448211146</c:v>
                </c:pt>
                <c:pt idx="2072">
                  <c:v>1.9661009206612401</c:v>
                </c:pt>
                <c:pt idx="2073">
                  <c:v>2.05566839145696</c:v>
                </c:pt>
                <c:pt idx="2074">
                  <c:v>1.95801261523996</c:v>
                </c:pt>
                <c:pt idx="2075">
                  <c:v>1.9528059110976399</c:v>
                </c:pt>
                <c:pt idx="2076">
                  <c:v>1.86153254792525</c:v>
                </c:pt>
                <c:pt idx="2077">
                  <c:v>1.8441296274505801</c:v>
                </c:pt>
                <c:pt idx="2078">
                  <c:v>1.81216214493926</c:v>
                </c:pt>
                <c:pt idx="2079">
                  <c:v>1.8173260236639699</c:v>
                </c:pt>
                <c:pt idx="2080">
                  <c:v>1.87538486674382</c:v>
                </c:pt>
                <c:pt idx="2081">
                  <c:v>1.9186310867666301</c:v>
                </c:pt>
                <c:pt idx="2082">
                  <c:v>1.88376185836745</c:v>
                </c:pt>
                <c:pt idx="2083">
                  <c:v>1.8260193714144599</c:v>
                </c:pt>
                <c:pt idx="2084">
                  <c:v>1.81533595529515</c:v>
                </c:pt>
                <c:pt idx="2085">
                  <c:v>1.8038683227015699</c:v>
                </c:pt>
                <c:pt idx="2086">
                  <c:v>1.7816080902988101</c:v>
                </c:pt>
                <c:pt idx="2087">
                  <c:v>1.78602890178607</c:v>
                </c:pt>
                <c:pt idx="2088">
                  <c:v>1.73607340750081</c:v>
                </c:pt>
                <c:pt idx="2089">
                  <c:v>1.7326091300119899</c:v>
                </c:pt>
                <c:pt idx="2090">
                  <c:v>1.74734850427516</c:v>
                </c:pt>
                <c:pt idx="2091">
                  <c:v>1.78630934903432</c:v>
                </c:pt>
                <c:pt idx="2092">
                  <c:v>1.8066012345886</c:v>
                </c:pt>
                <c:pt idx="2093">
                  <c:v>1.8376191511704301</c:v>
                </c:pt>
                <c:pt idx="2094">
                  <c:v>1.8899491650420399</c:v>
                </c:pt>
                <c:pt idx="2095">
                  <c:v>1.9708678065509899</c:v>
                </c:pt>
                <c:pt idx="2096">
                  <c:v>1.9188411341077201</c:v>
                </c:pt>
                <c:pt idx="2097">
                  <c:v>1.8925311472377</c:v>
                </c:pt>
                <c:pt idx="2098">
                  <c:v>1.8707479845317401</c:v>
                </c:pt>
                <c:pt idx="2099">
                  <c:v>1.8296119699497899</c:v>
                </c:pt>
                <c:pt idx="2100">
                  <c:v>1.8587647306222801</c:v>
                </c:pt>
                <c:pt idx="2101">
                  <c:v>1.8079870504036</c:v>
                </c:pt>
                <c:pt idx="2102">
                  <c:v>1.8861949487099601</c:v>
                </c:pt>
                <c:pt idx="2103">
                  <c:v>1.8458284794342601</c:v>
                </c:pt>
                <c:pt idx="2104">
                  <c:v>1.8522210300964901</c:v>
                </c:pt>
                <c:pt idx="2105">
                  <c:v>1.8911955903639299</c:v>
                </c:pt>
                <c:pt idx="2106">
                  <c:v>1.8895519651611301</c:v>
                </c:pt>
                <c:pt idx="2107">
                  <c:v>1.8993200591536099</c:v>
                </c:pt>
                <c:pt idx="2108">
                  <c:v>1.8531218655326001</c:v>
                </c:pt>
                <c:pt idx="2109">
                  <c:v>1.8107481600259001</c:v>
                </c:pt>
                <c:pt idx="2110">
                  <c:v>1.8056822548076801</c:v>
                </c:pt>
                <c:pt idx="2111">
                  <c:v>1.78644130340024</c:v>
                </c:pt>
                <c:pt idx="2112">
                  <c:v>1.80038247183842</c:v>
                </c:pt>
                <c:pt idx="2113">
                  <c:v>1.8277145754481099</c:v>
                </c:pt>
                <c:pt idx="2114">
                  <c:v>1.86977886207078</c:v>
                </c:pt>
                <c:pt idx="2115">
                  <c:v>1.8676539714176501</c:v>
                </c:pt>
                <c:pt idx="2116">
                  <c:v>1.8850884373630401</c:v>
                </c:pt>
                <c:pt idx="2117">
                  <c:v>1.9168112131683299</c:v>
                </c:pt>
                <c:pt idx="2118">
                  <c:v>1.9348405816831999</c:v>
                </c:pt>
                <c:pt idx="2119">
                  <c:v>1.90074756504988</c:v>
                </c:pt>
                <c:pt idx="2120">
                  <c:v>1.8704877206186801</c:v>
                </c:pt>
                <c:pt idx="2121">
                  <c:v>1.8474130822188199</c:v>
                </c:pt>
                <c:pt idx="2122">
                  <c:v>1.8233891760418099</c:v>
                </c:pt>
                <c:pt idx="2123">
                  <c:v>1.81056851655513</c:v>
                </c:pt>
                <c:pt idx="2124">
                  <c:v>1.7728261657314801</c:v>
                </c:pt>
                <c:pt idx="2125">
                  <c:v>1.7705644549256001</c:v>
                </c:pt>
                <c:pt idx="2126">
                  <c:v>1.74433117009571</c:v>
                </c:pt>
                <c:pt idx="2127">
                  <c:v>1.7347820176463999</c:v>
                </c:pt>
                <c:pt idx="2128">
                  <c:v>1.7225236071315599</c:v>
                </c:pt>
                <c:pt idx="2129">
                  <c:v>1.68020915656628</c:v>
                </c:pt>
                <c:pt idx="2130">
                  <c:v>1.6525711905184901</c:v>
                </c:pt>
                <c:pt idx="2131">
                  <c:v>1.6230249300045101</c:v>
                </c:pt>
                <c:pt idx="2132">
                  <c:v>1.65846753236608</c:v>
                </c:pt>
                <c:pt idx="2133">
                  <c:v>1.69480058286903</c:v>
                </c:pt>
                <c:pt idx="2134">
                  <c:v>1.69397186727995</c:v>
                </c:pt>
                <c:pt idx="2135">
                  <c:v>1.67352004855466</c:v>
                </c:pt>
                <c:pt idx="2136">
                  <c:v>1.67213877179277</c:v>
                </c:pt>
                <c:pt idx="2137">
                  <c:v>1.69938182245683</c:v>
                </c:pt>
                <c:pt idx="2138">
                  <c:v>1.71128572438438</c:v>
                </c:pt>
                <c:pt idx="2139">
                  <c:v>1.7202508569050401</c:v>
                </c:pt>
                <c:pt idx="2140">
                  <c:v>1.75456015969809</c:v>
                </c:pt>
                <c:pt idx="2141">
                  <c:v>1.74257656609925</c:v>
                </c:pt>
                <c:pt idx="2142">
                  <c:v>1.74085329680212</c:v>
                </c:pt>
                <c:pt idx="2143">
                  <c:v>1.7816688321843399</c:v>
                </c:pt>
                <c:pt idx="2144">
                  <c:v>1.8562977264040199</c:v>
                </c:pt>
                <c:pt idx="2145">
                  <c:v>1.7835545356653399</c:v>
                </c:pt>
                <c:pt idx="2146">
                  <c:v>1.7507256912790301</c:v>
                </c:pt>
                <c:pt idx="2147">
                  <c:v>1.72343846811845</c:v>
                </c:pt>
                <c:pt idx="2148">
                  <c:v>1.6683188930669099</c:v>
                </c:pt>
                <c:pt idx="2149">
                  <c:v>1.6648561079876301</c:v>
                </c:pt>
                <c:pt idx="2150">
                  <c:v>1.6377170157883301</c:v>
                </c:pt>
                <c:pt idx="2151">
                  <c:v>1.6352130310792801</c:v>
                </c:pt>
                <c:pt idx="2152">
                  <c:v>1.62545013862385</c:v>
                </c:pt>
                <c:pt idx="2153">
                  <c:v>1.6156659541810601</c:v>
                </c:pt>
                <c:pt idx="2154">
                  <c:v>1.61689465241374</c:v>
                </c:pt>
                <c:pt idx="2155">
                  <c:v>1.5706197956181001</c:v>
                </c:pt>
                <c:pt idx="2156">
                  <c:v>1.5457375211545199</c:v>
                </c:pt>
                <c:pt idx="2157">
                  <c:v>1.5535035853405601</c:v>
                </c:pt>
                <c:pt idx="2158">
                  <c:v>1.52313125767555</c:v>
                </c:pt>
                <c:pt idx="2159">
                  <c:v>1.55836897359103</c:v>
                </c:pt>
                <c:pt idx="2160">
                  <c:v>1.5501454433898501</c:v>
                </c:pt>
                <c:pt idx="2161">
                  <c:v>1.55691730698306</c:v>
                </c:pt>
                <c:pt idx="2162">
                  <c:v>1.5459248509865</c:v>
                </c:pt>
                <c:pt idx="2163">
                  <c:v>1.5485153874354201</c:v>
                </c:pt>
                <c:pt idx="2164">
                  <c:v>1.5530559779411699</c:v>
                </c:pt>
                <c:pt idx="2165">
                  <c:v>1.5451337647968899</c:v>
                </c:pt>
                <c:pt idx="2166">
                  <c:v>1.5517631463544901</c:v>
                </c:pt>
                <c:pt idx="2167">
                  <c:v>1.5470483711296501</c:v>
                </c:pt>
                <c:pt idx="2168">
                  <c:v>1.5196686589130699</c:v>
                </c:pt>
                <c:pt idx="2169">
                  <c:v>1.4713044134311799</c:v>
                </c:pt>
                <c:pt idx="2170">
                  <c:v>1.5124056144037701</c:v>
                </c:pt>
                <c:pt idx="2171">
                  <c:v>1.53438726605442</c:v>
                </c:pt>
                <c:pt idx="2172">
                  <c:v>1.5561606030082999</c:v>
                </c:pt>
                <c:pt idx="2173">
                  <c:v>1.571655970223</c:v>
                </c:pt>
                <c:pt idx="2174">
                  <c:v>1.6207565928546701</c:v>
                </c:pt>
                <c:pt idx="2175">
                  <c:v>1.6249040404775099</c:v>
                </c:pt>
                <c:pt idx="2176">
                  <c:v>1.6437951550146599</c:v>
                </c:pt>
                <c:pt idx="2177">
                  <c:v>1.60161348598213</c:v>
                </c:pt>
                <c:pt idx="2178">
                  <c:v>1.5701532015856099</c:v>
                </c:pt>
                <c:pt idx="2179">
                  <c:v>1.53814121432605</c:v>
                </c:pt>
                <c:pt idx="2180">
                  <c:v>1.51560289463327</c:v>
                </c:pt>
                <c:pt idx="2181">
                  <c:v>1.52561407212002</c:v>
                </c:pt>
                <c:pt idx="2182">
                  <c:v>1.54823059385668</c:v>
                </c:pt>
                <c:pt idx="2183">
                  <c:v>1.5560964771875401</c:v>
                </c:pt>
                <c:pt idx="2184">
                  <c:v>1.5416567986618399</c:v>
                </c:pt>
                <c:pt idx="2185">
                  <c:v>1.5242860513925001</c:v>
                </c:pt>
                <c:pt idx="2186">
                  <c:v>1.5367098272587001</c:v>
                </c:pt>
                <c:pt idx="2187">
                  <c:v>1.5267081435802301</c:v>
                </c:pt>
                <c:pt idx="2188">
                  <c:v>1.54992756670151</c:v>
                </c:pt>
                <c:pt idx="2189">
                  <c:v>1.5302356823983001</c:v>
                </c:pt>
                <c:pt idx="2190">
                  <c:v>1.51654100517216</c:v>
                </c:pt>
                <c:pt idx="2191">
                  <c:v>1.4922198681576799</c:v>
                </c:pt>
                <c:pt idx="2192">
                  <c:v>1.47146280433335</c:v>
                </c:pt>
                <c:pt idx="2193">
                  <c:v>1.4409164332356099</c:v>
                </c:pt>
                <c:pt idx="2194">
                  <c:v>1.42222876071939</c:v>
                </c:pt>
                <c:pt idx="2195">
                  <c:v>1.40796751971739</c:v>
                </c:pt>
                <c:pt idx="2196">
                  <c:v>1.3983752201311099</c:v>
                </c:pt>
                <c:pt idx="2197">
                  <c:v>1.3462480608857399</c:v>
                </c:pt>
                <c:pt idx="2198">
                  <c:v>1.43773875990505</c:v>
                </c:pt>
                <c:pt idx="2199">
                  <c:v>1.4154869647864701</c:v>
                </c:pt>
                <c:pt idx="2200">
                  <c:v>1.42388425710686</c:v>
                </c:pt>
                <c:pt idx="2201">
                  <c:v>1.4239739344991</c:v>
                </c:pt>
                <c:pt idx="2202">
                  <c:v>1.46883662575394</c:v>
                </c:pt>
                <c:pt idx="2203">
                  <c:v>1.4943103294373901</c:v>
                </c:pt>
                <c:pt idx="2204">
                  <c:v>1.49896654395917</c:v>
                </c:pt>
                <c:pt idx="2205">
                  <c:v>1.5061336725881</c:v>
                </c:pt>
                <c:pt idx="2206">
                  <c:v>1.5640484152716501</c:v>
                </c:pt>
                <c:pt idx="2207">
                  <c:v>1.5809465349444101</c:v>
                </c:pt>
                <c:pt idx="2208">
                  <c:v>1.5955066114201299</c:v>
                </c:pt>
                <c:pt idx="2209">
                  <c:v>1.5675344426970801</c:v>
                </c:pt>
                <c:pt idx="2210">
                  <c:v>1.6566335382617901</c:v>
                </c:pt>
                <c:pt idx="2211">
                  <c:v>1.60349600589347</c:v>
                </c:pt>
                <c:pt idx="2212">
                  <c:v>1.5525700230972601</c:v>
                </c:pt>
                <c:pt idx="2213">
                  <c:v>1.54251555291896</c:v>
                </c:pt>
                <c:pt idx="2214">
                  <c:v>1.5666158688865</c:v>
                </c:pt>
                <c:pt idx="2215">
                  <c:v>1.5739785248839799</c:v>
                </c:pt>
                <c:pt idx="2216">
                  <c:v>1.5886095946416601</c:v>
                </c:pt>
                <c:pt idx="2217">
                  <c:v>1.6062380483288901</c:v>
                </c:pt>
                <c:pt idx="2218">
                  <c:v>1.6322739202697101</c:v>
                </c:pt>
                <c:pt idx="2219">
                  <c:v>1.6543462102901401</c:v>
                </c:pt>
                <c:pt idx="2220">
                  <c:v>1.64885780282003</c:v>
                </c:pt>
                <c:pt idx="2221">
                  <c:v>1.61443365386074</c:v>
                </c:pt>
                <c:pt idx="2222">
                  <c:v>1.6137887020003601</c:v>
                </c:pt>
                <c:pt idx="2223">
                  <c:v>1.6414837594465499</c:v>
                </c:pt>
                <c:pt idx="2224">
                  <c:v>1.6355753339015699</c:v>
                </c:pt>
                <c:pt idx="2225">
                  <c:v>1.63872287742418</c:v>
                </c:pt>
                <c:pt idx="2226">
                  <c:v>1.61401854466825</c:v>
                </c:pt>
                <c:pt idx="2227">
                  <c:v>1.5998793856259399</c:v>
                </c:pt>
                <c:pt idx="2228">
                  <c:v>1.59480350884019</c:v>
                </c:pt>
                <c:pt idx="2229">
                  <c:v>1.6019431379659801</c:v>
                </c:pt>
                <c:pt idx="2230">
                  <c:v>1.58671219048823</c:v>
                </c:pt>
                <c:pt idx="2231">
                  <c:v>1.5740558813216601</c:v>
                </c:pt>
                <c:pt idx="2232">
                  <c:v>1.5646053286178601</c:v>
                </c:pt>
                <c:pt idx="2233">
                  <c:v>1.5715361316513701</c:v>
                </c:pt>
                <c:pt idx="2234">
                  <c:v>1.5593210707290199</c:v>
                </c:pt>
                <c:pt idx="2235">
                  <c:v>1.5732814170435101</c:v>
                </c:pt>
                <c:pt idx="2236">
                  <c:v>1.55653550047426</c:v>
                </c:pt>
                <c:pt idx="2237">
                  <c:v>1.5047127215984799</c:v>
                </c:pt>
                <c:pt idx="2238">
                  <c:v>1.51324838017373</c:v>
                </c:pt>
                <c:pt idx="2239">
                  <c:v>1.48913837690963</c:v>
                </c:pt>
                <c:pt idx="2240">
                  <c:v>1.48379827104797</c:v>
                </c:pt>
                <c:pt idx="2241">
                  <c:v>1.4656783923444601</c:v>
                </c:pt>
                <c:pt idx="2242">
                  <c:v>1.45763267475827</c:v>
                </c:pt>
                <c:pt idx="2243">
                  <c:v>1.4558336033761199</c:v>
                </c:pt>
                <c:pt idx="2244">
                  <c:v>1.4644266054750401</c:v>
                </c:pt>
                <c:pt idx="2245">
                  <c:v>1.46877498320535</c:v>
                </c:pt>
                <c:pt idx="2246">
                  <c:v>1.50054998988819</c:v>
                </c:pt>
                <c:pt idx="2247">
                  <c:v>1.4854699860194001</c:v>
                </c:pt>
                <c:pt idx="2248">
                  <c:v>1.5258664902968999</c:v>
                </c:pt>
                <c:pt idx="2249">
                  <c:v>1.53912718913394</c:v>
                </c:pt>
                <c:pt idx="2250">
                  <c:v>1.5571511365123201</c:v>
                </c:pt>
                <c:pt idx="2251">
                  <c:v>1.5539103810416299</c:v>
                </c:pt>
                <c:pt idx="2252">
                  <c:v>1.5507623696249</c:v>
                </c:pt>
                <c:pt idx="2253">
                  <c:v>1.51558446885854</c:v>
                </c:pt>
                <c:pt idx="2254">
                  <c:v>1.49785812371492</c:v>
                </c:pt>
                <c:pt idx="2255">
                  <c:v>1.4662640497016499</c:v>
                </c:pt>
                <c:pt idx="2256">
                  <c:v>1.4971450193612801</c:v>
                </c:pt>
                <c:pt idx="2257">
                  <c:v>1.48256739691857</c:v>
                </c:pt>
                <c:pt idx="2258">
                  <c:v>1.4498686598875901</c:v>
                </c:pt>
                <c:pt idx="2259">
                  <c:v>1.4435917721328799</c:v>
                </c:pt>
                <c:pt idx="2260">
                  <c:v>1.44115970312563</c:v>
                </c:pt>
                <c:pt idx="2261">
                  <c:v>1.46211466194423</c:v>
                </c:pt>
                <c:pt idx="2262">
                  <c:v>1.4713699744376001</c:v>
                </c:pt>
                <c:pt idx="2263">
                  <c:v>1.47109888756888</c:v>
                </c:pt>
                <c:pt idx="2264">
                  <c:v>1.4747101085735399</c:v>
                </c:pt>
                <c:pt idx="2265">
                  <c:v>1.4904444602579201</c:v>
                </c:pt>
                <c:pt idx="2266">
                  <c:v>1.4822713405116299</c:v>
                </c:pt>
                <c:pt idx="2267">
                  <c:v>1.4801944255080901</c:v>
                </c:pt>
                <c:pt idx="2268">
                  <c:v>1.48061712454914</c:v>
                </c:pt>
                <c:pt idx="2269">
                  <c:v>1.4772544806177099</c:v>
                </c:pt>
                <c:pt idx="2270">
                  <c:v>1.4592995445514101</c:v>
                </c:pt>
                <c:pt idx="2271">
                  <c:v>1.4152746657222499</c:v>
                </c:pt>
                <c:pt idx="2272">
                  <c:v>1.4169907037265499</c:v>
                </c:pt>
                <c:pt idx="2273">
                  <c:v>1.4026587440726599</c:v>
                </c:pt>
                <c:pt idx="2274">
                  <c:v>1.3932985097477399</c:v>
                </c:pt>
                <c:pt idx="2275">
                  <c:v>1.3822269240440099</c:v>
                </c:pt>
                <c:pt idx="2276">
                  <c:v>1.38478361579669</c:v>
                </c:pt>
                <c:pt idx="2277">
                  <c:v>1.3647413407609901</c:v>
                </c:pt>
                <c:pt idx="2278">
                  <c:v>1.3328855497289001</c:v>
                </c:pt>
                <c:pt idx="2279">
                  <c:v>1.3575415714457599</c:v>
                </c:pt>
                <c:pt idx="2280">
                  <c:v>1.3674236671934901</c:v>
                </c:pt>
                <c:pt idx="2281">
                  <c:v>1.35574886138775</c:v>
                </c:pt>
                <c:pt idx="2282">
                  <c:v>1.3440336414859</c:v>
                </c:pt>
                <c:pt idx="2283">
                  <c:v>1.36099617573168</c:v>
                </c:pt>
                <c:pt idx="2284">
                  <c:v>1.37206167847024</c:v>
                </c:pt>
                <c:pt idx="2285">
                  <c:v>1.3572605333837899</c:v>
                </c:pt>
                <c:pt idx="2286">
                  <c:v>1.3583017057145801</c:v>
                </c:pt>
                <c:pt idx="2287">
                  <c:v>1.3337839992176299</c:v>
                </c:pt>
                <c:pt idx="2288">
                  <c:v>1.3717907709570401</c:v>
                </c:pt>
                <c:pt idx="2289">
                  <c:v>1.4032001128229299</c:v>
                </c:pt>
                <c:pt idx="2290">
                  <c:v>1.3879444314910201</c:v>
                </c:pt>
                <c:pt idx="2291">
                  <c:v>1.3918067931571101</c:v>
                </c:pt>
                <c:pt idx="2292">
                  <c:v>1.3923150746521999</c:v>
                </c:pt>
                <c:pt idx="2293">
                  <c:v>1.3900076077434</c:v>
                </c:pt>
                <c:pt idx="2294">
                  <c:v>1.38675626280791</c:v>
                </c:pt>
                <c:pt idx="2295">
                  <c:v>1.38438601388878</c:v>
                </c:pt>
                <c:pt idx="2296">
                  <c:v>1.37621444064396</c:v>
                </c:pt>
                <c:pt idx="2297">
                  <c:v>1.40493009033356</c:v>
                </c:pt>
                <c:pt idx="2298">
                  <c:v>1.4115389644483101</c:v>
                </c:pt>
                <c:pt idx="2299">
                  <c:v>1.3919365838123401</c:v>
                </c:pt>
                <c:pt idx="2300">
                  <c:v>1.4277757245941101</c:v>
                </c:pt>
                <c:pt idx="2301">
                  <c:v>1.42964668509954</c:v>
                </c:pt>
                <c:pt idx="2302">
                  <c:v>1.4389709816291001</c:v>
                </c:pt>
                <c:pt idx="2303">
                  <c:v>1.48448591785204</c:v>
                </c:pt>
                <c:pt idx="2304">
                  <c:v>1.4745521732576901</c:v>
                </c:pt>
                <c:pt idx="2305">
                  <c:v>1.46743950477879</c:v>
                </c:pt>
                <c:pt idx="2306">
                  <c:v>1.4458384037389</c:v>
                </c:pt>
                <c:pt idx="2307">
                  <c:v>1.4428999636717901</c:v>
                </c:pt>
                <c:pt idx="2308">
                  <c:v>1.3996418564958399</c:v>
                </c:pt>
                <c:pt idx="2309">
                  <c:v>1.4323968756532399</c:v>
                </c:pt>
                <c:pt idx="2310">
                  <c:v>1.4313880462262101</c:v>
                </c:pt>
                <c:pt idx="2311">
                  <c:v>1.43343686899012</c:v>
                </c:pt>
                <c:pt idx="2312">
                  <c:v>1.43442951761351</c:v>
                </c:pt>
                <c:pt idx="2313">
                  <c:v>1.42708926822612</c:v>
                </c:pt>
                <c:pt idx="2314">
                  <c:v>1.4065952189467501</c:v>
                </c:pt>
                <c:pt idx="2315">
                  <c:v>1.38999131105525</c:v>
                </c:pt>
                <c:pt idx="2316">
                  <c:v>1.3550304974641401</c:v>
                </c:pt>
                <c:pt idx="2317">
                  <c:v>1.36784901944326</c:v>
                </c:pt>
                <c:pt idx="2318">
                  <c:v>1.31979932937538</c:v>
                </c:pt>
                <c:pt idx="2319">
                  <c:v>1.372706580629</c:v>
                </c:pt>
                <c:pt idx="2320">
                  <c:v>1.38001918811239</c:v>
                </c:pt>
                <c:pt idx="2321">
                  <c:v>1.3406930853843899</c:v>
                </c:pt>
                <c:pt idx="2322">
                  <c:v>1.2879657956855299</c:v>
                </c:pt>
                <c:pt idx="2323">
                  <c:v>1.2707650573629801</c:v>
                </c:pt>
                <c:pt idx="2324">
                  <c:v>1.27962511183441</c:v>
                </c:pt>
                <c:pt idx="2325">
                  <c:v>1.2661195245982899</c:v>
                </c:pt>
                <c:pt idx="2326">
                  <c:v>1.2523341909248999</c:v>
                </c:pt>
                <c:pt idx="2327">
                  <c:v>1.2512376480751199</c:v>
                </c:pt>
                <c:pt idx="2328">
                  <c:v>1.25039331324114</c:v>
                </c:pt>
                <c:pt idx="2329">
                  <c:v>1.2465895369847799</c:v>
                </c:pt>
                <c:pt idx="2330">
                  <c:v>1.25856289541713</c:v>
                </c:pt>
                <c:pt idx="2331">
                  <c:v>1.25422335650698</c:v>
                </c:pt>
                <c:pt idx="2332">
                  <c:v>1.2606351281724999</c:v>
                </c:pt>
                <c:pt idx="2333">
                  <c:v>1.2591045200390001</c:v>
                </c:pt>
                <c:pt idx="2334">
                  <c:v>1.2616809423865201</c:v>
                </c:pt>
                <c:pt idx="2335">
                  <c:v>1.2634577003942</c:v>
                </c:pt>
                <c:pt idx="2336">
                  <c:v>1.3365836335619199</c:v>
                </c:pt>
                <c:pt idx="2337">
                  <c:v>1.3307091522534</c:v>
                </c:pt>
                <c:pt idx="2338">
                  <c:v>1.3479990786612801</c:v>
                </c:pt>
                <c:pt idx="2339">
                  <c:v>1.3533497606942799</c:v>
                </c:pt>
                <c:pt idx="2340">
                  <c:v>1.34088239168817</c:v>
                </c:pt>
                <c:pt idx="2341">
                  <c:v>1.3108518480818401</c:v>
                </c:pt>
                <c:pt idx="2342">
                  <c:v>1.3143255459003</c:v>
                </c:pt>
                <c:pt idx="2343">
                  <c:v>1.3341240231013001</c:v>
                </c:pt>
                <c:pt idx="2344">
                  <c:v>1.31352654760467</c:v>
                </c:pt>
                <c:pt idx="2345">
                  <c:v>1.3147018192081299</c:v>
                </c:pt>
                <c:pt idx="2346">
                  <c:v>1.30862759975645</c:v>
                </c:pt>
                <c:pt idx="2347">
                  <c:v>1.3219048917334999</c:v>
                </c:pt>
                <c:pt idx="2348">
                  <c:v>1.3094585333165201</c:v>
                </c:pt>
                <c:pt idx="2349">
                  <c:v>1.30307686325428</c:v>
                </c:pt>
                <c:pt idx="2350">
                  <c:v>1.3028174974687601</c:v>
                </c:pt>
                <c:pt idx="2351">
                  <c:v>1.29904212826164</c:v>
                </c:pt>
                <c:pt idx="2352">
                  <c:v>1.30934026903973</c:v>
                </c:pt>
                <c:pt idx="2353">
                  <c:v>1.32775777775976</c:v>
                </c:pt>
                <c:pt idx="2354">
                  <c:v>1.3240764571454799</c:v>
                </c:pt>
                <c:pt idx="2355">
                  <c:v>1.2961674125362199</c:v>
                </c:pt>
                <c:pt idx="2356">
                  <c:v>1.29142433670332</c:v>
                </c:pt>
                <c:pt idx="2357">
                  <c:v>1.28743108330272</c:v>
                </c:pt>
                <c:pt idx="2358">
                  <c:v>1.2691232131066801</c:v>
                </c:pt>
                <c:pt idx="2359">
                  <c:v>1.27981115229436</c:v>
                </c:pt>
                <c:pt idx="2360">
                  <c:v>1.2915310721228199</c:v>
                </c:pt>
                <c:pt idx="2361">
                  <c:v>1.2665767898993801</c:v>
                </c:pt>
                <c:pt idx="2362">
                  <c:v>1.24160382113856</c:v>
                </c:pt>
                <c:pt idx="2363">
                  <c:v>1.23253932075547</c:v>
                </c:pt>
                <c:pt idx="2364">
                  <c:v>1.2285836998859301</c:v>
                </c:pt>
                <c:pt idx="2365">
                  <c:v>1.21034750771399</c:v>
                </c:pt>
                <c:pt idx="2366">
                  <c:v>1.1905622641192199</c:v>
                </c:pt>
                <c:pt idx="2367">
                  <c:v>1.1861881280259901</c:v>
                </c:pt>
                <c:pt idx="2368">
                  <c:v>1.1935534814439299</c:v>
                </c:pt>
                <c:pt idx="2369">
                  <c:v>1.1922581290257801</c:v>
                </c:pt>
                <c:pt idx="2370">
                  <c:v>1.1991946854789</c:v>
                </c:pt>
                <c:pt idx="2371">
                  <c:v>1.20223639549217</c:v>
                </c:pt>
                <c:pt idx="2372">
                  <c:v>1.20917403397461</c:v>
                </c:pt>
                <c:pt idx="2373">
                  <c:v>1.2394718908536599</c:v>
                </c:pt>
                <c:pt idx="2374">
                  <c:v>1.2713074625841101</c:v>
                </c:pt>
                <c:pt idx="2375">
                  <c:v>1.2698764879190201</c:v>
                </c:pt>
                <c:pt idx="2376">
                  <c:v>1.2691579951209599</c:v>
                </c:pt>
                <c:pt idx="2377">
                  <c:v>1.20963655205765</c:v>
                </c:pt>
                <c:pt idx="2378">
                  <c:v>1.20516861865567</c:v>
                </c:pt>
                <c:pt idx="2379">
                  <c:v>1.21521293014566</c:v>
                </c:pt>
                <c:pt idx="2380">
                  <c:v>1.1888180941223401</c:v>
                </c:pt>
                <c:pt idx="2381">
                  <c:v>1.2085022555026901</c:v>
                </c:pt>
                <c:pt idx="2382">
                  <c:v>1.2191648886861199</c:v>
                </c:pt>
                <c:pt idx="2383">
                  <c:v>1.20808189109058</c:v>
                </c:pt>
                <c:pt idx="2384">
                  <c:v>1.21660218399564</c:v>
                </c:pt>
                <c:pt idx="2385">
                  <c:v>1.2063699395566301</c:v>
                </c:pt>
                <c:pt idx="2386">
                  <c:v>1.21408078498436</c:v>
                </c:pt>
                <c:pt idx="2387">
                  <c:v>1.2161216041762</c:v>
                </c:pt>
                <c:pt idx="2388">
                  <c:v>1.2082671139068499</c:v>
                </c:pt>
                <c:pt idx="2389">
                  <c:v>1.19256867898477</c:v>
                </c:pt>
                <c:pt idx="2390">
                  <c:v>1.1941015778208699</c:v>
                </c:pt>
                <c:pt idx="2391">
                  <c:v>1.2031579286754099</c:v>
                </c:pt>
                <c:pt idx="2392">
                  <c:v>1.2105656552389801</c:v>
                </c:pt>
                <c:pt idx="2393">
                  <c:v>1.2202940438587999</c:v>
                </c:pt>
                <c:pt idx="2394">
                  <c:v>1.2329032536895601</c:v>
                </c:pt>
                <c:pt idx="2395">
                  <c:v>1.2519969995501801</c:v>
                </c:pt>
                <c:pt idx="2396">
                  <c:v>1.2477952213514001</c:v>
                </c:pt>
                <c:pt idx="2397">
                  <c:v>1.2469429109418599</c:v>
                </c:pt>
                <c:pt idx="2398">
                  <c:v>1.2363488609717499</c:v>
                </c:pt>
                <c:pt idx="2399">
                  <c:v>1.23627714324883</c:v>
                </c:pt>
                <c:pt idx="2400">
                  <c:v>1.22037330833744</c:v>
                </c:pt>
                <c:pt idx="2401">
                  <c:v>1.21052298661115</c:v>
                </c:pt>
                <c:pt idx="2402">
                  <c:v>1.20568723821603</c:v>
                </c:pt>
                <c:pt idx="2403">
                  <c:v>1.1950371163692299</c:v>
                </c:pt>
                <c:pt idx="2404">
                  <c:v>1.19128748679729</c:v>
                </c:pt>
                <c:pt idx="2405">
                  <c:v>1.1888361634573601</c:v>
                </c:pt>
                <c:pt idx="2406">
                  <c:v>1.1881647721533899</c:v>
                </c:pt>
                <c:pt idx="2407">
                  <c:v>1.18484345848789</c:v>
                </c:pt>
                <c:pt idx="2408">
                  <c:v>1.1969157852982799</c:v>
                </c:pt>
                <c:pt idx="2409">
                  <c:v>1.21188466651229</c:v>
                </c:pt>
                <c:pt idx="2410">
                  <c:v>1.2227605244049899</c:v>
                </c:pt>
                <c:pt idx="2411">
                  <c:v>1.2269075344545599</c:v>
                </c:pt>
                <c:pt idx="2412">
                  <c:v>1.22295139526024</c:v>
                </c:pt>
                <c:pt idx="2413">
                  <c:v>1.2022534314418001</c:v>
                </c:pt>
                <c:pt idx="2414">
                  <c:v>1.2401426621770699</c:v>
                </c:pt>
                <c:pt idx="2415">
                  <c:v>1.3126269182889201</c:v>
                </c:pt>
                <c:pt idx="2416">
                  <c:v>1.31243444503531</c:v>
                </c:pt>
                <c:pt idx="2417">
                  <c:v>1.28284156475891</c:v>
                </c:pt>
                <c:pt idx="2418">
                  <c:v>1.2779545431118799</c:v>
                </c:pt>
                <c:pt idx="2419">
                  <c:v>1.27194735970739</c:v>
                </c:pt>
                <c:pt idx="2420">
                  <c:v>1.2538709653849101</c:v>
                </c:pt>
                <c:pt idx="2421">
                  <c:v>1.26765861786279</c:v>
                </c:pt>
                <c:pt idx="2422">
                  <c:v>1.29059443757592</c:v>
                </c:pt>
                <c:pt idx="2423">
                  <c:v>1.2751809294257599</c:v>
                </c:pt>
                <c:pt idx="2424">
                  <c:v>1.26569592219715</c:v>
                </c:pt>
                <c:pt idx="2425">
                  <c:v>1.28083922355685</c:v>
                </c:pt>
                <c:pt idx="2426">
                  <c:v>1.28445081374792</c:v>
                </c:pt>
                <c:pt idx="2427">
                  <c:v>1.29921146726907</c:v>
                </c:pt>
                <c:pt idx="2428">
                  <c:v>1.3230831885602401</c:v>
                </c:pt>
                <c:pt idx="2429">
                  <c:v>1.3086930996436801</c:v>
                </c:pt>
                <c:pt idx="2430">
                  <c:v>1.3131710043523499</c:v>
                </c:pt>
                <c:pt idx="2431">
                  <c:v>1.3068272345934</c:v>
                </c:pt>
                <c:pt idx="2432">
                  <c:v>1.30310126384123</c:v>
                </c:pt>
                <c:pt idx="2433">
                  <c:v>1.3089922171647701</c:v>
                </c:pt>
                <c:pt idx="2434">
                  <c:v>1.3037451168373599</c:v>
                </c:pt>
                <c:pt idx="2435">
                  <c:v>1.2976401392464001</c:v>
                </c:pt>
                <c:pt idx="2436">
                  <c:v>1.3114098889072501</c:v>
                </c:pt>
                <c:pt idx="2437">
                  <c:v>1.3462319497475399</c:v>
                </c:pt>
                <c:pt idx="2438">
                  <c:v>1.33563230395915</c:v>
                </c:pt>
                <c:pt idx="2439">
                  <c:v>1.3056823140813101</c:v>
                </c:pt>
                <c:pt idx="2440">
                  <c:v>1.2948038770049799</c:v>
                </c:pt>
                <c:pt idx="2441">
                  <c:v>1.29582033134759</c:v>
                </c:pt>
                <c:pt idx="2442">
                  <c:v>1.28145292297145</c:v>
                </c:pt>
                <c:pt idx="2443">
                  <c:v>1.2910802685034299</c:v>
                </c:pt>
                <c:pt idx="2444">
                  <c:v>1.2826527855496599</c:v>
                </c:pt>
                <c:pt idx="2445">
                  <c:v>1.2568878890652999</c:v>
                </c:pt>
                <c:pt idx="2446">
                  <c:v>1.2273605246535899</c:v>
                </c:pt>
                <c:pt idx="2447">
                  <c:v>1.1736882482009501</c:v>
                </c:pt>
                <c:pt idx="2448">
                  <c:v>1.1665238978294901</c:v>
                </c:pt>
                <c:pt idx="2449">
                  <c:v>1.1760166705697801</c:v>
                </c:pt>
                <c:pt idx="2450">
                  <c:v>1.17793156499276</c:v>
                </c:pt>
                <c:pt idx="2451">
                  <c:v>1.1772281966585401</c:v>
                </c:pt>
                <c:pt idx="2452">
                  <c:v>1.1777358811552401</c:v>
                </c:pt>
                <c:pt idx="2453">
                  <c:v>1.1788508247009399</c:v>
                </c:pt>
                <c:pt idx="2454">
                  <c:v>1.1923586634358001</c:v>
                </c:pt>
                <c:pt idx="2455">
                  <c:v>1.2040405944361201</c:v>
                </c:pt>
                <c:pt idx="2456">
                  <c:v>1.20896604879414</c:v>
                </c:pt>
                <c:pt idx="2457">
                  <c:v>1.206462789853</c:v>
                </c:pt>
                <c:pt idx="2458">
                  <c:v>1.20583750029461</c:v>
                </c:pt>
                <c:pt idx="2459">
                  <c:v>1.2184988582360701</c:v>
                </c:pt>
                <c:pt idx="2460">
                  <c:v>1.24354632923195</c:v>
                </c:pt>
                <c:pt idx="2461">
                  <c:v>1.2296537215198899</c:v>
                </c:pt>
                <c:pt idx="2462">
                  <c:v>1.2584417054293799</c:v>
                </c:pt>
                <c:pt idx="2463">
                  <c:v>1.2390739150147501</c:v>
                </c:pt>
                <c:pt idx="2464">
                  <c:v>1.2331143149866299</c:v>
                </c:pt>
                <c:pt idx="2465">
                  <c:v>1.24263471866693</c:v>
                </c:pt>
                <c:pt idx="2466">
                  <c:v>1.2456159107550699</c:v>
                </c:pt>
                <c:pt idx="2467">
                  <c:v>1.24106965940295</c:v>
                </c:pt>
                <c:pt idx="2468">
                  <c:v>1.2511089482191</c:v>
                </c:pt>
                <c:pt idx="2469" formatCode="0.000000">
                  <c:v>1.2509999999999999</c:v>
                </c:pt>
                <c:pt idx="2470" formatCode="0.000000">
                  <c:v>1.264</c:v>
                </c:pt>
                <c:pt idx="2471" formatCode="0.000000">
                  <c:v>1.2689999999999999</c:v>
                </c:pt>
                <c:pt idx="2472" formatCode="0.000000">
                  <c:v>1.272</c:v>
                </c:pt>
                <c:pt idx="2473" formatCode="0.000000">
                  <c:v>1.2589999999999999</c:v>
                </c:pt>
                <c:pt idx="2474" formatCode="0.000000">
                  <c:v>1.254</c:v>
                </c:pt>
                <c:pt idx="2475" formatCode="0.000000">
                  <c:v>1.2669999999999999</c:v>
                </c:pt>
                <c:pt idx="2476" formatCode="0.000000">
                  <c:v>1.2709999999999999</c:v>
                </c:pt>
                <c:pt idx="2477" formatCode="0.000000">
                  <c:v>1.2629999999999999</c:v>
                </c:pt>
                <c:pt idx="2478" formatCode="0.000000">
                  <c:v>1.2769999999999999</c:v>
                </c:pt>
                <c:pt idx="2479" formatCode="0.000000">
                  <c:v>1.286</c:v>
                </c:pt>
                <c:pt idx="2480" formatCode="0.000000">
                  <c:v>1.268</c:v>
                </c:pt>
                <c:pt idx="2481" formatCode="0.000000">
                  <c:v>1.258</c:v>
                </c:pt>
                <c:pt idx="2482" formatCode="0.000000">
                  <c:v>1.23</c:v>
                </c:pt>
                <c:pt idx="2483" formatCode="0.000000">
                  <c:v>1.2</c:v>
                </c:pt>
                <c:pt idx="2484" formatCode="0.000000">
                  <c:v>1.2150000000000001</c:v>
                </c:pt>
                <c:pt idx="2485" formatCode="0.000000">
                  <c:v>1.218</c:v>
                </c:pt>
                <c:pt idx="2486" formatCode="0.000000">
                  <c:v>1.244</c:v>
                </c:pt>
                <c:pt idx="2487" formatCode="0.000000">
                  <c:v>1.238</c:v>
                </c:pt>
                <c:pt idx="2488" formatCode="0.000000">
                  <c:v>1.2310000000000001</c:v>
                </c:pt>
                <c:pt idx="2489" formatCode="0.000000">
                  <c:v>1.248</c:v>
                </c:pt>
                <c:pt idx="2490" formatCode="0.000000">
                  <c:v>1.246</c:v>
                </c:pt>
                <c:pt idx="2491" formatCode="0.000000">
                  <c:v>1.2529999999999999</c:v>
                </c:pt>
                <c:pt idx="2492" formatCode="0.000000">
                  <c:v>1.244</c:v>
                </c:pt>
                <c:pt idx="2493" formatCode="0.000000">
                  <c:v>1.2370000000000001</c:v>
                </c:pt>
                <c:pt idx="2494" formatCode="0.000000">
                  <c:v>1.2270000000000001</c:v>
                </c:pt>
                <c:pt idx="2495" formatCode="0.000000">
                  <c:v>1.24</c:v>
                </c:pt>
                <c:pt idx="2496" formatCode="0.000000">
                  <c:v>1.232</c:v>
                </c:pt>
                <c:pt idx="2497" formatCode="0.000000">
                  <c:v>1.2250000000000001</c:v>
                </c:pt>
                <c:pt idx="2498" formatCode="0.000000">
                  <c:v>1.2270000000000001</c:v>
                </c:pt>
                <c:pt idx="2499" formatCode="0.000000">
                  <c:v>1.2290000000000001</c:v>
                </c:pt>
                <c:pt idx="2500" formatCode="0.000000">
                  <c:v>1.232</c:v>
                </c:pt>
                <c:pt idx="2501" formatCode="0.000000">
                  <c:v>1.238</c:v>
                </c:pt>
                <c:pt idx="2502" formatCode="0.000000">
                  <c:v>1.242</c:v>
                </c:pt>
                <c:pt idx="2503" formatCode="0.000000">
                  <c:v>1.224</c:v>
                </c:pt>
                <c:pt idx="2504" formatCode="0.000000">
                  <c:v>1.2190000000000001</c:v>
                </c:pt>
                <c:pt idx="2505" formatCode="0.000000">
                  <c:v>1.202</c:v>
                </c:pt>
                <c:pt idx="2506" formatCode="0.000000">
                  <c:v>1.169</c:v>
                </c:pt>
                <c:pt idx="2507" formatCode="0.000000">
                  <c:v>1.1619999999999999</c:v>
                </c:pt>
                <c:pt idx="2508" formatCode="0.000000">
                  <c:v>1.1970000000000001</c:v>
                </c:pt>
                <c:pt idx="2509" formatCode="0.000000">
                  <c:v>1.196</c:v>
                </c:pt>
                <c:pt idx="2510" formatCode="0.000000">
                  <c:v>1.177</c:v>
                </c:pt>
                <c:pt idx="2511" formatCode="0.000000">
                  <c:v>1.1419999999999999</c:v>
                </c:pt>
                <c:pt idx="2512" formatCode="0.000000">
                  <c:v>1.19</c:v>
                </c:pt>
                <c:pt idx="2513" formatCode="0.000000">
                  <c:v>1.1970000000000001</c:v>
                </c:pt>
                <c:pt idx="2514" formatCode="0.000000">
                  <c:v>1.1990000000000001</c:v>
                </c:pt>
                <c:pt idx="2515" formatCode="0.000000">
                  <c:v>1.208</c:v>
                </c:pt>
                <c:pt idx="2516" formatCode="0.000000">
                  <c:v>1.2070000000000001</c:v>
                </c:pt>
                <c:pt idx="2517" formatCode="0.000000">
                  <c:v>1.2050000000000001</c:v>
                </c:pt>
                <c:pt idx="2518" formatCode="0.000000">
                  <c:v>1.218</c:v>
                </c:pt>
                <c:pt idx="2519" formatCode="0.000000">
                  <c:v>1.2190000000000001</c:v>
                </c:pt>
                <c:pt idx="2520" formatCode="0.000000">
                  <c:v>1.2110000000000001</c:v>
                </c:pt>
                <c:pt idx="2521" formatCode="0.000000">
                  <c:v>1.196</c:v>
                </c:pt>
                <c:pt idx="2522" formatCode="0.000000">
                  <c:v>1.1950000000000001</c:v>
                </c:pt>
                <c:pt idx="2523" formatCode="0.000000">
                  <c:v>1.1890000000000001</c:v>
                </c:pt>
                <c:pt idx="2524" formatCode="0.000000">
                  <c:v>1.1859999999999999</c:v>
                </c:pt>
                <c:pt idx="2525" formatCode="0.000000">
                  <c:v>1.2130000000000001</c:v>
                </c:pt>
                <c:pt idx="2526" formatCode="0.000000">
                  <c:v>1.2310000000000001</c:v>
                </c:pt>
                <c:pt idx="2527" formatCode="0.000000">
                  <c:v>1.2430000000000001</c:v>
                </c:pt>
                <c:pt idx="2528" formatCode="0.000000">
                  <c:v>1.2330000000000001</c:v>
                </c:pt>
                <c:pt idx="2529" formatCode="0.000000">
                  <c:v>1.1910000000000001</c:v>
                </c:pt>
                <c:pt idx="2530" formatCode="0.000000">
                  <c:v>1.1890000000000001</c:v>
                </c:pt>
                <c:pt idx="2531" formatCode="0.000000">
                  <c:v>1.1719999999999999</c:v>
                </c:pt>
                <c:pt idx="2532" formatCode="0.000000">
                  <c:v>1.1679999999999999</c:v>
                </c:pt>
                <c:pt idx="2533" formatCode="0.000000">
                  <c:v>1.141</c:v>
                </c:pt>
                <c:pt idx="2534" formatCode="0.000000">
                  <c:v>1.127</c:v>
                </c:pt>
                <c:pt idx="2535" formatCode="0.000000">
                  <c:v>1.1180000000000001</c:v>
                </c:pt>
                <c:pt idx="2536">
                  <c:v>1.1399999999999999</c:v>
                </c:pt>
                <c:pt idx="2537">
                  <c:v>1.1279999999999999</c:v>
                </c:pt>
                <c:pt idx="2538">
                  <c:v>1.093</c:v>
                </c:pt>
                <c:pt idx="2539">
                  <c:v>1.0920000000000001</c:v>
                </c:pt>
                <c:pt idx="2540">
                  <c:v>1.1020000000000001</c:v>
                </c:pt>
                <c:pt idx="2541">
                  <c:v>1.1120000000000001</c:v>
                </c:pt>
                <c:pt idx="2542">
                  <c:v>1.1200000000000001</c:v>
                </c:pt>
                <c:pt idx="2543">
                  <c:v>1.133</c:v>
                </c:pt>
                <c:pt idx="2544">
                  <c:v>1.115</c:v>
                </c:pt>
                <c:pt idx="2545">
                  <c:v>1.1020000000000001</c:v>
                </c:pt>
                <c:pt idx="2546">
                  <c:v>1.08</c:v>
                </c:pt>
                <c:pt idx="2547">
                  <c:v>1.075</c:v>
                </c:pt>
                <c:pt idx="2548">
                  <c:v>1.105</c:v>
                </c:pt>
                <c:pt idx="2549">
                  <c:v>1.0740000000000001</c:v>
                </c:pt>
                <c:pt idx="2550">
                  <c:v>1.07</c:v>
                </c:pt>
                <c:pt idx="2551">
                  <c:v>1.0469999999999999</c:v>
                </c:pt>
                <c:pt idx="2552">
                  <c:v>1.07</c:v>
                </c:pt>
                <c:pt idx="2553">
                  <c:v>1.0740000000000001</c:v>
                </c:pt>
                <c:pt idx="2554">
                  <c:v>1.1240000000000001</c:v>
                </c:pt>
                <c:pt idx="2555">
                  <c:v>1.117</c:v>
                </c:pt>
                <c:pt idx="2556">
                  <c:v>1.1659999999999999</c:v>
                </c:pt>
                <c:pt idx="2557">
                  <c:v>1.1599999999999999</c:v>
                </c:pt>
                <c:pt idx="2558">
                  <c:v>1.153</c:v>
                </c:pt>
                <c:pt idx="2559">
                  <c:v>1.214</c:v>
                </c:pt>
                <c:pt idx="2560">
                  <c:v>1.1859999999999999</c:v>
                </c:pt>
                <c:pt idx="2561">
                  <c:v>1.1839999999999999</c:v>
                </c:pt>
                <c:pt idx="2562">
                  <c:v>1.167</c:v>
                </c:pt>
                <c:pt idx="2563">
                  <c:v>1.167</c:v>
                </c:pt>
                <c:pt idx="2564">
                  <c:v>1.139</c:v>
                </c:pt>
                <c:pt idx="2565">
                  <c:v>1.196</c:v>
                </c:pt>
                <c:pt idx="2566">
                  <c:v>1.202</c:v>
                </c:pt>
                <c:pt idx="2567">
                  <c:v>1.1619999999999999</c:v>
                </c:pt>
                <c:pt idx="2568">
                  <c:v>1.1679999999999999</c:v>
                </c:pt>
                <c:pt idx="2569">
                  <c:v>1.167</c:v>
                </c:pt>
                <c:pt idx="2570">
                  <c:v>1.1479999999999999</c:v>
                </c:pt>
                <c:pt idx="2571">
                  <c:v>1.1419999999999999</c:v>
                </c:pt>
                <c:pt idx="2572">
                  <c:v>1.1259999999999999</c:v>
                </c:pt>
              </c:numCache>
            </c:numRef>
          </c:val>
          <c:smooth val="0"/>
          <c:extLst>
            <c:ext xmlns:c16="http://schemas.microsoft.com/office/drawing/2014/chart" uri="{C3380CC4-5D6E-409C-BE32-E72D297353CC}">
              <c16:uniqueId val="{00000002-BC52-40C7-86B5-5089F2FBA7FF}"/>
            </c:ext>
          </c:extLst>
        </c:ser>
        <c:dLbls>
          <c:showLegendKey val="0"/>
          <c:showVal val="0"/>
          <c:showCatName val="0"/>
          <c:showSerName val="0"/>
          <c:showPercent val="0"/>
          <c:showBubbleSize val="0"/>
        </c:dLbls>
        <c:marker val="1"/>
        <c:smooth val="0"/>
        <c:axId val="908002591"/>
        <c:axId val="908016511"/>
      </c:lineChart>
      <c:dateAx>
        <c:axId val="908002591"/>
        <c:scaling>
          <c:orientation val="minMax"/>
          <c:min val="42005"/>
        </c:scaling>
        <c:delete val="0"/>
        <c:axPos val="b"/>
        <c:numFmt formatCode="yyyy" sourceLinked="0"/>
        <c:majorTickMark val="out"/>
        <c:minorTickMark val="none"/>
        <c:tickLblPos val="nextTo"/>
        <c:spPr>
          <a:noFill/>
          <a:ln w="15875" cap="flat" cmpd="sng" algn="ctr">
            <a:solidFill>
              <a:srgbClr val="000000"/>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908016511"/>
        <c:crossesAt val="0"/>
        <c:auto val="0"/>
        <c:lblOffset val="100"/>
        <c:baseTimeUnit val="days"/>
        <c:majorUnit val="12"/>
        <c:majorTimeUnit val="months"/>
      </c:dateAx>
      <c:valAx>
        <c:axId val="908016511"/>
        <c:scaling>
          <c:orientation val="minMax"/>
          <c:max val="2.5"/>
          <c:min val="0"/>
        </c:scaling>
        <c:delete val="0"/>
        <c:axPos val="l"/>
        <c:numFmt formatCode="0.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908002591"/>
        <c:crosses val="autoZero"/>
        <c:crossBetween val="midCat"/>
      </c:valAx>
      <c:valAx>
        <c:axId val="1157611536"/>
        <c:scaling>
          <c:orientation val="minMax"/>
          <c:max val="2.5"/>
        </c:scaling>
        <c:delete val="0"/>
        <c:axPos val="r"/>
        <c:numFmt formatCode="0.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157631216"/>
        <c:crosses val="max"/>
        <c:crossBetween val="midCat"/>
      </c:valAx>
      <c:catAx>
        <c:axId val="1157631216"/>
        <c:scaling>
          <c:orientation val="minMax"/>
        </c:scaling>
        <c:delete val="1"/>
        <c:axPos val="t"/>
        <c:majorTickMark val="none"/>
        <c:minorTickMark val="none"/>
        <c:tickLblPos val="none"/>
        <c:crossAx val="1157611536"/>
        <c:crosses val="max"/>
        <c:auto val="1"/>
        <c:lblAlgn val="ctr"/>
        <c:lblOffset val="100"/>
        <c:tickLblSkip val="1"/>
        <c:tickMarkSkip val="1"/>
        <c:noMultiLvlLbl val="0"/>
      </c:cat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c:spPr>
  <c:txPr>
    <a:bodyPr/>
    <a:lstStyle/>
    <a:p>
      <a:pPr>
        <a:defRPr sz="1100">
          <a:solidFill>
            <a:srgbClr val="000000"/>
          </a:solidFill>
          <a:latin typeface="Franklin Gothic Book"/>
          <a:ea typeface="Franklin Gothic Book"/>
          <a:cs typeface="Franklin Gothic Book"/>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r>
              <a:rPr lang="en-US"/>
              <a:t>Kansas City Fed Policy Rate Skew</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endParaRPr lang="en-US"/>
        </a:p>
      </c:txPr>
    </c:title>
    <c:autoTitleDeleted val="0"/>
    <c:plotArea>
      <c:layout>
        <c:manualLayout>
          <c:layoutTarget val="inner"/>
          <c:xMode val="edge"/>
          <c:yMode val="edge"/>
          <c:x val="5.7285651793525807E-2"/>
          <c:y val="0.12113362828950969"/>
          <c:w val="0.88724372995042289"/>
          <c:h val="0.80605581899619994"/>
        </c:manualLayout>
      </c:layout>
      <c:lineChart>
        <c:grouping val="standard"/>
        <c:varyColors val="0"/>
        <c:ser>
          <c:idx val="0"/>
          <c:order val="0"/>
          <c:tx>
            <c:strRef>
              <c:f>'Policy Rate Skew'!$F$1</c:f>
              <c:strCache>
                <c:ptCount val="1"/>
                <c:pt idx="0">
                  <c:v>KCPRS</c:v>
                </c:pt>
              </c:strCache>
            </c:strRef>
          </c:tx>
          <c:spPr>
            <a:ln w="28575" cap="rnd">
              <a:solidFill>
                <a:srgbClr val="034B6B"/>
              </a:solidFill>
              <a:round/>
            </a:ln>
            <a:effectLst/>
          </c:spPr>
          <c:marker>
            <c:symbol val="none"/>
          </c:marker>
          <c:cat>
            <c:numRef>
              <c:f>'Policy Rate Skew'!$D$2:$D$2574</c:f>
              <c:numCache>
                <c:formatCode>m/d/yyyy</c:formatCode>
                <c:ptCount val="2573"/>
                <c:pt idx="0">
                  <c:v>42006</c:v>
                </c:pt>
                <c:pt idx="1">
                  <c:v>42009</c:v>
                </c:pt>
                <c:pt idx="2">
                  <c:v>42010</c:v>
                </c:pt>
                <c:pt idx="3">
                  <c:v>42011</c:v>
                </c:pt>
                <c:pt idx="4">
                  <c:v>42012</c:v>
                </c:pt>
                <c:pt idx="5">
                  <c:v>42013</c:v>
                </c:pt>
                <c:pt idx="6">
                  <c:v>42016</c:v>
                </c:pt>
                <c:pt idx="7">
                  <c:v>42017</c:v>
                </c:pt>
                <c:pt idx="8">
                  <c:v>42018</c:v>
                </c:pt>
                <c:pt idx="9">
                  <c:v>42019</c:v>
                </c:pt>
                <c:pt idx="10">
                  <c:v>42020</c:v>
                </c:pt>
                <c:pt idx="11">
                  <c:v>42024</c:v>
                </c:pt>
                <c:pt idx="12">
                  <c:v>42025</c:v>
                </c:pt>
                <c:pt idx="13">
                  <c:v>42026</c:v>
                </c:pt>
                <c:pt idx="14">
                  <c:v>42027</c:v>
                </c:pt>
                <c:pt idx="15">
                  <c:v>42030</c:v>
                </c:pt>
                <c:pt idx="16">
                  <c:v>42031</c:v>
                </c:pt>
                <c:pt idx="17">
                  <c:v>42032</c:v>
                </c:pt>
                <c:pt idx="18">
                  <c:v>42033</c:v>
                </c:pt>
                <c:pt idx="19">
                  <c:v>42034</c:v>
                </c:pt>
                <c:pt idx="20">
                  <c:v>42037</c:v>
                </c:pt>
                <c:pt idx="21">
                  <c:v>42038</c:v>
                </c:pt>
                <c:pt idx="22">
                  <c:v>42039</c:v>
                </c:pt>
                <c:pt idx="23">
                  <c:v>42040</c:v>
                </c:pt>
                <c:pt idx="24">
                  <c:v>42041</c:v>
                </c:pt>
                <c:pt idx="25">
                  <c:v>42044</c:v>
                </c:pt>
                <c:pt idx="26">
                  <c:v>42045</c:v>
                </c:pt>
                <c:pt idx="27">
                  <c:v>42046</c:v>
                </c:pt>
                <c:pt idx="28">
                  <c:v>42047</c:v>
                </c:pt>
                <c:pt idx="29">
                  <c:v>42048</c:v>
                </c:pt>
                <c:pt idx="30">
                  <c:v>42052</c:v>
                </c:pt>
                <c:pt idx="31">
                  <c:v>42053</c:v>
                </c:pt>
                <c:pt idx="32">
                  <c:v>42054</c:v>
                </c:pt>
                <c:pt idx="33">
                  <c:v>42055</c:v>
                </c:pt>
                <c:pt idx="34">
                  <c:v>42058</c:v>
                </c:pt>
                <c:pt idx="35">
                  <c:v>42059</c:v>
                </c:pt>
                <c:pt idx="36">
                  <c:v>42060</c:v>
                </c:pt>
                <c:pt idx="37">
                  <c:v>42061</c:v>
                </c:pt>
                <c:pt idx="38">
                  <c:v>42062</c:v>
                </c:pt>
                <c:pt idx="39">
                  <c:v>42065</c:v>
                </c:pt>
                <c:pt idx="40">
                  <c:v>42066</c:v>
                </c:pt>
                <c:pt idx="41">
                  <c:v>42067</c:v>
                </c:pt>
                <c:pt idx="42">
                  <c:v>42068</c:v>
                </c:pt>
                <c:pt idx="43">
                  <c:v>42069</c:v>
                </c:pt>
                <c:pt idx="44">
                  <c:v>42072</c:v>
                </c:pt>
                <c:pt idx="45">
                  <c:v>42073</c:v>
                </c:pt>
                <c:pt idx="46">
                  <c:v>42074</c:v>
                </c:pt>
                <c:pt idx="47">
                  <c:v>42075</c:v>
                </c:pt>
                <c:pt idx="48">
                  <c:v>42076</c:v>
                </c:pt>
                <c:pt idx="49">
                  <c:v>42079</c:v>
                </c:pt>
                <c:pt idx="50">
                  <c:v>42080</c:v>
                </c:pt>
                <c:pt idx="51">
                  <c:v>42081</c:v>
                </c:pt>
                <c:pt idx="52">
                  <c:v>42082</c:v>
                </c:pt>
                <c:pt idx="53">
                  <c:v>42083</c:v>
                </c:pt>
                <c:pt idx="54">
                  <c:v>42086</c:v>
                </c:pt>
                <c:pt idx="55">
                  <c:v>42087</c:v>
                </c:pt>
                <c:pt idx="56">
                  <c:v>42088</c:v>
                </c:pt>
                <c:pt idx="57">
                  <c:v>42089</c:v>
                </c:pt>
                <c:pt idx="58">
                  <c:v>42090</c:v>
                </c:pt>
                <c:pt idx="59">
                  <c:v>42093</c:v>
                </c:pt>
                <c:pt idx="60">
                  <c:v>42094</c:v>
                </c:pt>
                <c:pt idx="61">
                  <c:v>42095</c:v>
                </c:pt>
                <c:pt idx="62">
                  <c:v>42096</c:v>
                </c:pt>
                <c:pt idx="63">
                  <c:v>42097</c:v>
                </c:pt>
                <c:pt idx="64">
                  <c:v>42100</c:v>
                </c:pt>
                <c:pt idx="65">
                  <c:v>42101</c:v>
                </c:pt>
                <c:pt idx="66">
                  <c:v>42102</c:v>
                </c:pt>
                <c:pt idx="67">
                  <c:v>42103</c:v>
                </c:pt>
                <c:pt idx="68">
                  <c:v>42104</c:v>
                </c:pt>
                <c:pt idx="69">
                  <c:v>42107</c:v>
                </c:pt>
                <c:pt idx="70">
                  <c:v>42108</c:v>
                </c:pt>
                <c:pt idx="71">
                  <c:v>42109</c:v>
                </c:pt>
                <c:pt idx="72">
                  <c:v>42110</c:v>
                </c:pt>
                <c:pt idx="73">
                  <c:v>42111</c:v>
                </c:pt>
                <c:pt idx="74">
                  <c:v>42114</c:v>
                </c:pt>
                <c:pt idx="75">
                  <c:v>42115</c:v>
                </c:pt>
                <c:pt idx="76">
                  <c:v>42116</c:v>
                </c:pt>
                <c:pt idx="77">
                  <c:v>42117</c:v>
                </c:pt>
                <c:pt idx="78">
                  <c:v>42118</c:v>
                </c:pt>
                <c:pt idx="79">
                  <c:v>42121</c:v>
                </c:pt>
                <c:pt idx="80">
                  <c:v>42122</c:v>
                </c:pt>
                <c:pt idx="81">
                  <c:v>42123</c:v>
                </c:pt>
                <c:pt idx="82">
                  <c:v>42124</c:v>
                </c:pt>
                <c:pt idx="83">
                  <c:v>42125</c:v>
                </c:pt>
                <c:pt idx="84">
                  <c:v>42128</c:v>
                </c:pt>
                <c:pt idx="85">
                  <c:v>42129</c:v>
                </c:pt>
                <c:pt idx="86">
                  <c:v>42130</c:v>
                </c:pt>
                <c:pt idx="87">
                  <c:v>42131</c:v>
                </c:pt>
                <c:pt idx="88">
                  <c:v>42132</c:v>
                </c:pt>
                <c:pt idx="89">
                  <c:v>42135</c:v>
                </c:pt>
                <c:pt idx="90">
                  <c:v>42136</c:v>
                </c:pt>
                <c:pt idx="91">
                  <c:v>42137</c:v>
                </c:pt>
                <c:pt idx="92">
                  <c:v>42138</c:v>
                </c:pt>
                <c:pt idx="93">
                  <c:v>42139</c:v>
                </c:pt>
                <c:pt idx="94">
                  <c:v>42142</c:v>
                </c:pt>
                <c:pt idx="95">
                  <c:v>42143</c:v>
                </c:pt>
                <c:pt idx="96">
                  <c:v>42144</c:v>
                </c:pt>
                <c:pt idx="97">
                  <c:v>42145</c:v>
                </c:pt>
                <c:pt idx="98">
                  <c:v>42146</c:v>
                </c:pt>
                <c:pt idx="99">
                  <c:v>42150</c:v>
                </c:pt>
                <c:pt idx="100">
                  <c:v>42151</c:v>
                </c:pt>
                <c:pt idx="101">
                  <c:v>42152</c:v>
                </c:pt>
                <c:pt idx="102">
                  <c:v>42153</c:v>
                </c:pt>
                <c:pt idx="103">
                  <c:v>42156</c:v>
                </c:pt>
                <c:pt idx="104">
                  <c:v>42157</c:v>
                </c:pt>
                <c:pt idx="105">
                  <c:v>42158</c:v>
                </c:pt>
                <c:pt idx="106">
                  <c:v>42159</c:v>
                </c:pt>
                <c:pt idx="107">
                  <c:v>42160</c:v>
                </c:pt>
                <c:pt idx="108">
                  <c:v>42163</c:v>
                </c:pt>
                <c:pt idx="109">
                  <c:v>42164</c:v>
                </c:pt>
                <c:pt idx="110">
                  <c:v>42165</c:v>
                </c:pt>
                <c:pt idx="111">
                  <c:v>42166</c:v>
                </c:pt>
                <c:pt idx="112">
                  <c:v>42167</c:v>
                </c:pt>
                <c:pt idx="113">
                  <c:v>42170</c:v>
                </c:pt>
                <c:pt idx="114">
                  <c:v>42171</c:v>
                </c:pt>
                <c:pt idx="115">
                  <c:v>42172</c:v>
                </c:pt>
                <c:pt idx="116">
                  <c:v>42173</c:v>
                </c:pt>
                <c:pt idx="117">
                  <c:v>42174</c:v>
                </c:pt>
                <c:pt idx="118">
                  <c:v>42177</c:v>
                </c:pt>
                <c:pt idx="119">
                  <c:v>42178</c:v>
                </c:pt>
                <c:pt idx="120">
                  <c:v>42179</c:v>
                </c:pt>
                <c:pt idx="121">
                  <c:v>42180</c:v>
                </c:pt>
                <c:pt idx="122">
                  <c:v>42181</c:v>
                </c:pt>
                <c:pt idx="123">
                  <c:v>42184</c:v>
                </c:pt>
                <c:pt idx="124">
                  <c:v>42185</c:v>
                </c:pt>
                <c:pt idx="125">
                  <c:v>42186</c:v>
                </c:pt>
                <c:pt idx="126">
                  <c:v>42187</c:v>
                </c:pt>
                <c:pt idx="127">
                  <c:v>42191</c:v>
                </c:pt>
                <c:pt idx="128">
                  <c:v>42192</c:v>
                </c:pt>
                <c:pt idx="129">
                  <c:v>42193</c:v>
                </c:pt>
                <c:pt idx="130">
                  <c:v>42194</c:v>
                </c:pt>
                <c:pt idx="131">
                  <c:v>42195</c:v>
                </c:pt>
                <c:pt idx="132">
                  <c:v>42198</c:v>
                </c:pt>
                <c:pt idx="133">
                  <c:v>42199</c:v>
                </c:pt>
                <c:pt idx="134">
                  <c:v>42200</c:v>
                </c:pt>
                <c:pt idx="135">
                  <c:v>42201</c:v>
                </c:pt>
                <c:pt idx="136">
                  <c:v>42202</c:v>
                </c:pt>
                <c:pt idx="137">
                  <c:v>42205</c:v>
                </c:pt>
                <c:pt idx="138">
                  <c:v>42206</c:v>
                </c:pt>
                <c:pt idx="139">
                  <c:v>42207</c:v>
                </c:pt>
                <c:pt idx="140">
                  <c:v>42208</c:v>
                </c:pt>
                <c:pt idx="141">
                  <c:v>42209</c:v>
                </c:pt>
                <c:pt idx="142">
                  <c:v>42212</c:v>
                </c:pt>
                <c:pt idx="143">
                  <c:v>42213</c:v>
                </c:pt>
                <c:pt idx="144">
                  <c:v>42214</c:v>
                </c:pt>
                <c:pt idx="145">
                  <c:v>42215</c:v>
                </c:pt>
                <c:pt idx="146">
                  <c:v>42216</c:v>
                </c:pt>
                <c:pt idx="147">
                  <c:v>42219</c:v>
                </c:pt>
                <c:pt idx="148">
                  <c:v>42220</c:v>
                </c:pt>
                <c:pt idx="149">
                  <c:v>42221</c:v>
                </c:pt>
                <c:pt idx="150">
                  <c:v>42222</c:v>
                </c:pt>
                <c:pt idx="151">
                  <c:v>42223</c:v>
                </c:pt>
                <c:pt idx="152">
                  <c:v>42226</c:v>
                </c:pt>
                <c:pt idx="153">
                  <c:v>42227</c:v>
                </c:pt>
                <c:pt idx="154">
                  <c:v>42228</c:v>
                </c:pt>
                <c:pt idx="155">
                  <c:v>42229</c:v>
                </c:pt>
                <c:pt idx="156">
                  <c:v>42230</c:v>
                </c:pt>
                <c:pt idx="157">
                  <c:v>42233</c:v>
                </c:pt>
                <c:pt idx="158">
                  <c:v>42234</c:v>
                </c:pt>
                <c:pt idx="159">
                  <c:v>42235</c:v>
                </c:pt>
                <c:pt idx="160">
                  <c:v>42236</c:v>
                </c:pt>
                <c:pt idx="161">
                  <c:v>42237</c:v>
                </c:pt>
                <c:pt idx="162">
                  <c:v>42240</c:v>
                </c:pt>
                <c:pt idx="163">
                  <c:v>42241</c:v>
                </c:pt>
                <c:pt idx="164">
                  <c:v>42242</c:v>
                </c:pt>
                <c:pt idx="165">
                  <c:v>42243</c:v>
                </c:pt>
                <c:pt idx="166">
                  <c:v>42244</c:v>
                </c:pt>
                <c:pt idx="167">
                  <c:v>42247</c:v>
                </c:pt>
                <c:pt idx="168">
                  <c:v>42248</c:v>
                </c:pt>
                <c:pt idx="169">
                  <c:v>42249</c:v>
                </c:pt>
                <c:pt idx="170">
                  <c:v>42250</c:v>
                </c:pt>
                <c:pt idx="171">
                  <c:v>42251</c:v>
                </c:pt>
                <c:pt idx="172">
                  <c:v>42255</c:v>
                </c:pt>
                <c:pt idx="173">
                  <c:v>42256</c:v>
                </c:pt>
                <c:pt idx="174">
                  <c:v>42257</c:v>
                </c:pt>
                <c:pt idx="175">
                  <c:v>42258</c:v>
                </c:pt>
                <c:pt idx="176">
                  <c:v>42261</c:v>
                </c:pt>
                <c:pt idx="177">
                  <c:v>42262</c:v>
                </c:pt>
                <c:pt idx="178">
                  <c:v>42263</c:v>
                </c:pt>
                <c:pt idx="179">
                  <c:v>42264</c:v>
                </c:pt>
                <c:pt idx="180">
                  <c:v>42265</c:v>
                </c:pt>
                <c:pt idx="181">
                  <c:v>42268</c:v>
                </c:pt>
                <c:pt idx="182">
                  <c:v>42269</c:v>
                </c:pt>
                <c:pt idx="183">
                  <c:v>42270</c:v>
                </c:pt>
                <c:pt idx="184">
                  <c:v>42271</c:v>
                </c:pt>
                <c:pt idx="185">
                  <c:v>42272</c:v>
                </c:pt>
                <c:pt idx="186">
                  <c:v>42275</c:v>
                </c:pt>
                <c:pt idx="187">
                  <c:v>42276</c:v>
                </c:pt>
                <c:pt idx="188">
                  <c:v>42277</c:v>
                </c:pt>
                <c:pt idx="189">
                  <c:v>42278</c:v>
                </c:pt>
                <c:pt idx="190">
                  <c:v>42279</c:v>
                </c:pt>
                <c:pt idx="191">
                  <c:v>42282</c:v>
                </c:pt>
                <c:pt idx="192">
                  <c:v>42283</c:v>
                </c:pt>
                <c:pt idx="193">
                  <c:v>42284</c:v>
                </c:pt>
                <c:pt idx="194">
                  <c:v>42285</c:v>
                </c:pt>
                <c:pt idx="195">
                  <c:v>42286</c:v>
                </c:pt>
                <c:pt idx="196">
                  <c:v>42289</c:v>
                </c:pt>
                <c:pt idx="197">
                  <c:v>42290</c:v>
                </c:pt>
                <c:pt idx="198">
                  <c:v>42291</c:v>
                </c:pt>
                <c:pt idx="199">
                  <c:v>42292</c:v>
                </c:pt>
                <c:pt idx="200">
                  <c:v>42293</c:v>
                </c:pt>
                <c:pt idx="201">
                  <c:v>42296</c:v>
                </c:pt>
                <c:pt idx="202">
                  <c:v>42297</c:v>
                </c:pt>
                <c:pt idx="203">
                  <c:v>42298</c:v>
                </c:pt>
                <c:pt idx="204">
                  <c:v>42299</c:v>
                </c:pt>
                <c:pt idx="205">
                  <c:v>42300</c:v>
                </c:pt>
                <c:pt idx="206">
                  <c:v>42303</c:v>
                </c:pt>
                <c:pt idx="207">
                  <c:v>42304</c:v>
                </c:pt>
                <c:pt idx="208">
                  <c:v>42305</c:v>
                </c:pt>
                <c:pt idx="209">
                  <c:v>42306</c:v>
                </c:pt>
                <c:pt idx="210">
                  <c:v>42307</c:v>
                </c:pt>
                <c:pt idx="211">
                  <c:v>42310</c:v>
                </c:pt>
                <c:pt idx="212">
                  <c:v>42311</c:v>
                </c:pt>
                <c:pt idx="213">
                  <c:v>42312</c:v>
                </c:pt>
                <c:pt idx="214">
                  <c:v>42313</c:v>
                </c:pt>
                <c:pt idx="215">
                  <c:v>42314</c:v>
                </c:pt>
                <c:pt idx="216">
                  <c:v>42317</c:v>
                </c:pt>
                <c:pt idx="217">
                  <c:v>42318</c:v>
                </c:pt>
                <c:pt idx="218">
                  <c:v>42319</c:v>
                </c:pt>
                <c:pt idx="219">
                  <c:v>42320</c:v>
                </c:pt>
                <c:pt idx="220">
                  <c:v>42321</c:v>
                </c:pt>
                <c:pt idx="221">
                  <c:v>42324</c:v>
                </c:pt>
                <c:pt idx="222">
                  <c:v>42325</c:v>
                </c:pt>
                <c:pt idx="223">
                  <c:v>42326</c:v>
                </c:pt>
                <c:pt idx="224">
                  <c:v>42327</c:v>
                </c:pt>
                <c:pt idx="225">
                  <c:v>42328</c:v>
                </c:pt>
                <c:pt idx="226">
                  <c:v>42331</c:v>
                </c:pt>
                <c:pt idx="227">
                  <c:v>42332</c:v>
                </c:pt>
                <c:pt idx="228">
                  <c:v>42333</c:v>
                </c:pt>
                <c:pt idx="229">
                  <c:v>42335</c:v>
                </c:pt>
                <c:pt idx="230">
                  <c:v>42338</c:v>
                </c:pt>
                <c:pt idx="231">
                  <c:v>42339</c:v>
                </c:pt>
                <c:pt idx="232">
                  <c:v>42340</c:v>
                </c:pt>
                <c:pt idx="233">
                  <c:v>42341</c:v>
                </c:pt>
                <c:pt idx="234">
                  <c:v>42342</c:v>
                </c:pt>
                <c:pt idx="235">
                  <c:v>42345</c:v>
                </c:pt>
                <c:pt idx="236">
                  <c:v>42346</c:v>
                </c:pt>
                <c:pt idx="237">
                  <c:v>42347</c:v>
                </c:pt>
                <c:pt idx="238">
                  <c:v>42348</c:v>
                </c:pt>
                <c:pt idx="239">
                  <c:v>42349</c:v>
                </c:pt>
                <c:pt idx="240">
                  <c:v>42352</c:v>
                </c:pt>
                <c:pt idx="241">
                  <c:v>42353</c:v>
                </c:pt>
                <c:pt idx="242">
                  <c:v>42354</c:v>
                </c:pt>
                <c:pt idx="243">
                  <c:v>42355</c:v>
                </c:pt>
                <c:pt idx="244">
                  <c:v>42356</c:v>
                </c:pt>
                <c:pt idx="245">
                  <c:v>42359</c:v>
                </c:pt>
                <c:pt idx="246">
                  <c:v>42360</c:v>
                </c:pt>
                <c:pt idx="247">
                  <c:v>42361</c:v>
                </c:pt>
                <c:pt idx="248">
                  <c:v>42362</c:v>
                </c:pt>
                <c:pt idx="249">
                  <c:v>42366</c:v>
                </c:pt>
                <c:pt idx="250">
                  <c:v>42367</c:v>
                </c:pt>
                <c:pt idx="251">
                  <c:v>42368</c:v>
                </c:pt>
                <c:pt idx="252">
                  <c:v>42369</c:v>
                </c:pt>
                <c:pt idx="253">
                  <c:v>42373</c:v>
                </c:pt>
                <c:pt idx="254">
                  <c:v>42374</c:v>
                </c:pt>
                <c:pt idx="255">
                  <c:v>42375</c:v>
                </c:pt>
                <c:pt idx="256">
                  <c:v>42376</c:v>
                </c:pt>
                <c:pt idx="257">
                  <c:v>42377</c:v>
                </c:pt>
                <c:pt idx="258">
                  <c:v>42380</c:v>
                </c:pt>
                <c:pt idx="259">
                  <c:v>42381</c:v>
                </c:pt>
                <c:pt idx="260">
                  <c:v>42382</c:v>
                </c:pt>
                <c:pt idx="261">
                  <c:v>42383</c:v>
                </c:pt>
                <c:pt idx="262">
                  <c:v>42384</c:v>
                </c:pt>
                <c:pt idx="263">
                  <c:v>42388</c:v>
                </c:pt>
                <c:pt idx="264">
                  <c:v>42389</c:v>
                </c:pt>
                <c:pt idx="265">
                  <c:v>42390</c:v>
                </c:pt>
                <c:pt idx="266">
                  <c:v>42391</c:v>
                </c:pt>
                <c:pt idx="267">
                  <c:v>42394</c:v>
                </c:pt>
                <c:pt idx="268">
                  <c:v>42395</c:v>
                </c:pt>
                <c:pt idx="269">
                  <c:v>42396</c:v>
                </c:pt>
                <c:pt idx="270">
                  <c:v>42397</c:v>
                </c:pt>
                <c:pt idx="271">
                  <c:v>42398</c:v>
                </c:pt>
                <c:pt idx="272">
                  <c:v>42401</c:v>
                </c:pt>
                <c:pt idx="273">
                  <c:v>42402</c:v>
                </c:pt>
                <c:pt idx="274">
                  <c:v>42403</c:v>
                </c:pt>
                <c:pt idx="275">
                  <c:v>42404</c:v>
                </c:pt>
                <c:pt idx="276">
                  <c:v>42405</c:v>
                </c:pt>
                <c:pt idx="277">
                  <c:v>42408</c:v>
                </c:pt>
                <c:pt idx="278">
                  <c:v>42409</c:v>
                </c:pt>
                <c:pt idx="279">
                  <c:v>42410</c:v>
                </c:pt>
                <c:pt idx="280">
                  <c:v>42411</c:v>
                </c:pt>
                <c:pt idx="281">
                  <c:v>42412</c:v>
                </c:pt>
                <c:pt idx="282">
                  <c:v>42416</c:v>
                </c:pt>
                <c:pt idx="283">
                  <c:v>42417</c:v>
                </c:pt>
                <c:pt idx="284">
                  <c:v>42418</c:v>
                </c:pt>
                <c:pt idx="285">
                  <c:v>42419</c:v>
                </c:pt>
                <c:pt idx="286">
                  <c:v>42422</c:v>
                </c:pt>
                <c:pt idx="287">
                  <c:v>42423</c:v>
                </c:pt>
                <c:pt idx="288">
                  <c:v>42424</c:v>
                </c:pt>
                <c:pt idx="289">
                  <c:v>42425</c:v>
                </c:pt>
                <c:pt idx="290">
                  <c:v>42426</c:v>
                </c:pt>
                <c:pt idx="291">
                  <c:v>42429</c:v>
                </c:pt>
                <c:pt idx="292">
                  <c:v>42430</c:v>
                </c:pt>
                <c:pt idx="293">
                  <c:v>42431</c:v>
                </c:pt>
                <c:pt idx="294">
                  <c:v>42432</c:v>
                </c:pt>
                <c:pt idx="295">
                  <c:v>42433</c:v>
                </c:pt>
                <c:pt idx="296">
                  <c:v>42436</c:v>
                </c:pt>
                <c:pt idx="297">
                  <c:v>42437</c:v>
                </c:pt>
                <c:pt idx="298">
                  <c:v>42438</c:v>
                </c:pt>
                <c:pt idx="299">
                  <c:v>42439</c:v>
                </c:pt>
                <c:pt idx="300">
                  <c:v>42440</c:v>
                </c:pt>
                <c:pt idx="301">
                  <c:v>42443</c:v>
                </c:pt>
                <c:pt idx="302">
                  <c:v>42444</c:v>
                </c:pt>
                <c:pt idx="303">
                  <c:v>42445</c:v>
                </c:pt>
                <c:pt idx="304">
                  <c:v>42446</c:v>
                </c:pt>
                <c:pt idx="305">
                  <c:v>42447</c:v>
                </c:pt>
                <c:pt idx="306">
                  <c:v>42450</c:v>
                </c:pt>
                <c:pt idx="307">
                  <c:v>42451</c:v>
                </c:pt>
                <c:pt idx="308">
                  <c:v>42452</c:v>
                </c:pt>
                <c:pt idx="309">
                  <c:v>42453</c:v>
                </c:pt>
                <c:pt idx="310">
                  <c:v>42457</c:v>
                </c:pt>
                <c:pt idx="311">
                  <c:v>42458</c:v>
                </c:pt>
                <c:pt idx="312">
                  <c:v>42459</c:v>
                </c:pt>
                <c:pt idx="313">
                  <c:v>42460</c:v>
                </c:pt>
                <c:pt idx="314">
                  <c:v>42461</c:v>
                </c:pt>
                <c:pt idx="315">
                  <c:v>42464</c:v>
                </c:pt>
                <c:pt idx="316">
                  <c:v>42465</c:v>
                </c:pt>
                <c:pt idx="317">
                  <c:v>42466</c:v>
                </c:pt>
                <c:pt idx="318">
                  <c:v>42467</c:v>
                </c:pt>
                <c:pt idx="319">
                  <c:v>42468</c:v>
                </c:pt>
                <c:pt idx="320">
                  <c:v>42471</c:v>
                </c:pt>
                <c:pt idx="321">
                  <c:v>42472</c:v>
                </c:pt>
                <c:pt idx="322">
                  <c:v>42473</c:v>
                </c:pt>
                <c:pt idx="323">
                  <c:v>42474</c:v>
                </c:pt>
                <c:pt idx="324">
                  <c:v>42475</c:v>
                </c:pt>
                <c:pt idx="325">
                  <c:v>42478</c:v>
                </c:pt>
                <c:pt idx="326">
                  <c:v>42479</c:v>
                </c:pt>
                <c:pt idx="327">
                  <c:v>42480</c:v>
                </c:pt>
                <c:pt idx="328">
                  <c:v>42481</c:v>
                </c:pt>
                <c:pt idx="329">
                  <c:v>42482</c:v>
                </c:pt>
                <c:pt idx="330">
                  <c:v>42485</c:v>
                </c:pt>
                <c:pt idx="331">
                  <c:v>42486</c:v>
                </c:pt>
                <c:pt idx="332">
                  <c:v>42487</c:v>
                </c:pt>
                <c:pt idx="333">
                  <c:v>42488</c:v>
                </c:pt>
                <c:pt idx="334">
                  <c:v>42489</c:v>
                </c:pt>
                <c:pt idx="335">
                  <c:v>42492</c:v>
                </c:pt>
                <c:pt idx="336">
                  <c:v>42493</c:v>
                </c:pt>
                <c:pt idx="337">
                  <c:v>42494</c:v>
                </c:pt>
                <c:pt idx="338">
                  <c:v>42495</c:v>
                </c:pt>
                <c:pt idx="339">
                  <c:v>42496</c:v>
                </c:pt>
                <c:pt idx="340">
                  <c:v>42499</c:v>
                </c:pt>
                <c:pt idx="341">
                  <c:v>42500</c:v>
                </c:pt>
                <c:pt idx="342">
                  <c:v>42501</c:v>
                </c:pt>
                <c:pt idx="343">
                  <c:v>42502</c:v>
                </c:pt>
                <c:pt idx="344">
                  <c:v>42503</c:v>
                </c:pt>
                <c:pt idx="345">
                  <c:v>42506</c:v>
                </c:pt>
                <c:pt idx="346">
                  <c:v>42507</c:v>
                </c:pt>
                <c:pt idx="347">
                  <c:v>42508</c:v>
                </c:pt>
                <c:pt idx="348">
                  <c:v>42509</c:v>
                </c:pt>
                <c:pt idx="349">
                  <c:v>42510</c:v>
                </c:pt>
                <c:pt idx="350">
                  <c:v>42513</c:v>
                </c:pt>
                <c:pt idx="351">
                  <c:v>42514</c:v>
                </c:pt>
                <c:pt idx="352">
                  <c:v>42515</c:v>
                </c:pt>
                <c:pt idx="353">
                  <c:v>42516</c:v>
                </c:pt>
                <c:pt idx="354">
                  <c:v>42517</c:v>
                </c:pt>
                <c:pt idx="355">
                  <c:v>42521</c:v>
                </c:pt>
                <c:pt idx="356">
                  <c:v>42522</c:v>
                </c:pt>
                <c:pt idx="357">
                  <c:v>42523</c:v>
                </c:pt>
                <c:pt idx="358">
                  <c:v>42524</c:v>
                </c:pt>
                <c:pt idx="359">
                  <c:v>42527</c:v>
                </c:pt>
                <c:pt idx="360">
                  <c:v>42528</c:v>
                </c:pt>
                <c:pt idx="361">
                  <c:v>42529</c:v>
                </c:pt>
                <c:pt idx="362">
                  <c:v>42530</c:v>
                </c:pt>
                <c:pt idx="363">
                  <c:v>42531</c:v>
                </c:pt>
                <c:pt idx="364">
                  <c:v>42534</c:v>
                </c:pt>
                <c:pt idx="365">
                  <c:v>42535</c:v>
                </c:pt>
                <c:pt idx="366">
                  <c:v>42536</c:v>
                </c:pt>
                <c:pt idx="367">
                  <c:v>42537</c:v>
                </c:pt>
                <c:pt idx="368">
                  <c:v>42538</c:v>
                </c:pt>
                <c:pt idx="369">
                  <c:v>42541</c:v>
                </c:pt>
                <c:pt idx="370">
                  <c:v>42542</c:v>
                </c:pt>
                <c:pt idx="371">
                  <c:v>42543</c:v>
                </c:pt>
                <c:pt idx="372">
                  <c:v>42544</c:v>
                </c:pt>
                <c:pt idx="373">
                  <c:v>42545</c:v>
                </c:pt>
                <c:pt idx="374">
                  <c:v>42548</c:v>
                </c:pt>
                <c:pt idx="375">
                  <c:v>42549</c:v>
                </c:pt>
                <c:pt idx="376">
                  <c:v>42550</c:v>
                </c:pt>
                <c:pt idx="377">
                  <c:v>42551</c:v>
                </c:pt>
                <c:pt idx="378">
                  <c:v>42552</c:v>
                </c:pt>
                <c:pt idx="379">
                  <c:v>42556</c:v>
                </c:pt>
                <c:pt idx="380">
                  <c:v>42557</c:v>
                </c:pt>
                <c:pt idx="381">
                  <c:v>42558</c:v>
                </c:pt>
                <c:pt idx="382">
                  <c:v>42559</c:v>
                </c:pt>
                <c:pt idx="383">
                  <c:v>42562</c:v>
                </c:pt>
                <c:pt idx="384">
                  <c:v>42563</c:v>
                </c:pt>
                <c:pt idx="385">
                  <c:v>42564</c:v>
                </c:pt>
                <c:pt idx="386">
                  <c:v>42565</c:v>
                </c:pt>
                <c:pt idx="387">
                  <c:v>42566</c:v>
                </c:pt>
                <c:pt idx="388">
                  <c:v>42569</c:v>
                </c:pt>
                <c:pt idx="389">
                  <c:v>42570</c:v>
                </c:pt>
                <c:pt idx="390">
                  <c:v>42571</c:v>
                </c:pt>
                <c:pt idx="391">
                  <c:v>42572</c:v>
                </c:pt>
                <c:pt idx="392">
                  <c:v>42573</c:v>
                </c:pt>
                <c:pt idx="393">
                  <c:v>42576</c:v>
                </c:pt>
                <c:pt idx="394">
                  <c:v>42577</c:v>
                </c:pt>
                <c:pt idx="395">
                  <c:v>42578</c:v>
                </c:pt>
                <c:pt idx="396">
                  <c:v>42579</c:v>
                </c:pt>
                <c:pt idx="397">
                  <c:v>42580</c:v>
                </c:pt>
                <c:pt idx="398">
                  <c:v>42583</c:v>
                </c:pt>
                <c:pt idx="399">
                  <c:v>42584</c:v>
                </c:pt>
                <c:pt idx="400">
                  <c:v>42585</c:v>
                </c:pt>
                <c:pt idx="401">
                  <c:v>42586</c:v>
                </c:pt>
                <c:pt idx="402">
                  <c:v>42587</c:v>
                </c:pt>
                <c:pt idx="403">
                  <c:v>42590</c:v>
                </c:pt>
                <c:pt idx="404">
                  <c:v>42591</c:v>
                </c:pt>
                <c:pt idx="405">
                  <c:v>42592</c:v>
                </c:pt>
                <c:pt idx="406">
                  <c:v>42593</c:v>
                </c:pt>
                <c:pt idx="407">
                  <c:v>42594</c:v>
                </c:pt>
                <c:pt idx="408">
                  <c:v>42597</c:v>
                </c:pt>
                <c:pt idx="409">
                  <c:v>42598</c:v>
                </c:pt>
                <c:pt idx="410">
                  <c:v>42599</c:v>
                </c:pt>
                <c:pt idx="411">
                  <c:v>42600</c:v>
                </c:pt>
                <c:pt idx="412">
                  <c:v>42601</c:v>
                </c:pt>
                <c:pt idx="413">
                  <c:v>42604</c:v>
                </c:pt>
                <c:pt idx="414">
                  <c:v>42605</c:v>
                </c:pt>
                <c:pt idx="415">
                  <c:v>42606</c:v>
                </c:pt>
                <c:pt idx="416">
                  <c:v>42607</c:v>
                </c:pt>
                <c:pt idx="417">
                  <c:v>42608</c:v>
                </c:pt>
                <c:pt idx="418">
                  <c:v>42611</c:v>
                </c:pt>
                <c:pt idx="419">
                  <c:v>42612</c:v>
                </c:pt>
                <c:pt idx="420">
                  <c:v>42613</c:v>
                </c:pt>
                <c:pt idx="421">
                  <c:v>42614</c:v>
                </c:pt>
                <c:pt idx="422">
                  <c:v>42615</c:v>
                </c:pt>
                <c:pt idx="423">
                  <c:v>42619</c:v>
                </c:pt>
                <c:pt idx="424">
                  <c:v>42620</c:v>
                </c:pt>
                <c:pt idx="425">
                  <c:v>42621</c:v>
                </c:pt>
                <c:pt idx="426">
                  <c:v>42622</c:v>
                </c:pt>
                <c:pt idx="427">
                  <c:v>42625</c:v>
                </c:pt>
                <c:pt idx="428">
                  <c:v>42626</c:v>
                </c:pt>
                <c:pt idx="429">
                  <c:v>42627</c:v>
                </c:pt>
                <c:pt idx="430">
                  <c:v>42628</c:v>
                </c:pt>
                <c:pt idx="431">
                  <c:v>42629</c:v>
                </c:pt>
                <c:pt idx="432">
                  <c:v>42632</c:v>
                </c:pt>
                <c:pt idx="433">
                  <c:v>42633</c:v>
                </c:pt>
                <c:pt idx="434">
                  <c:v>42634</c:v>
                </c:pt>
                <c:pt idx="435">
                  <c:v>42635</c:v>
                </c:pt>
                <c:pt idx="436">
                  <c:v>42636</c:v>
                </c:pt>
                <c:pt idx="437">
                  <c:v>42639</c:v>
                </c:pt>
                <c:pt idx="438">
                  <c:v>42640</c:v>
                </c:pt>
                <c:pt idx="439">
                  <c:v>42641</c:v>
                </c:pt>
                <c:pt idx="440">
                  <c:v>42642</c:v>
                </c:pt>
                <c:pt idx="441">
                  <c:v>42643</c:v>
                </c:pt>
                <c:pt idx="442">
                  <c:v>42646</c:v>
                </c:pt>
                <c:pt idx="443">
                  <c:v>42647</c:v>
                </c:pt>
                <c:pt idx="444">
                  <c:v>42648</c:v>
                </c:pt>
                <c:pt idx="445">
                  <c:v>42649</c:v>
                </c:pt>
                <c:pt idx="446">
                  <c:v>42650</c:v>
                </c:pt>
                <c:pt idx="447">
                  <c:v>42653</c:v>
                </c:pt>
                <c:pt idx="448">
                  <c:v>42654</c:v>
                </c:pt>
                <c:pt idx="449">
                  <c:v>42655</c:v>
                </c:pt>
                <c:pt idx="450">
                  <c:v>42656</c:v>
                </c:pt>
                <c:pt idx="451">
                  <c:v>42657</c:v>
                </c:pt>
                <c:pt idx="452">
                  <c:v>42660</c:v>
                </c:pt>
                <c:pt idx="453">
                  <c:v>42661</c:v>
                </c:pt>
                <c:pt idx="454">
                  <c:v>42662</c:v>
                </c:pt>
                <c:pt idx="455">
                  <c:v>42663</c:v>
                </c:pt>
                <c:pt idx="456">
                  <c:v>42664</c:v>
                </c:pt>
                <c:pt idx="457">
                  <c:v>42667</c:v>
                </c:pt>
                <c:pt idx="458">
                  <c:v>42668</c:v>
                </c:pt>
                <c:pt idx="459">
                  <c:v>42669</c:v>
                </c:pt>
                <c:pt idx="460">
                  <c:v>42670</c:v>
                </c:pt>
                <c:pt idx="461">
                  <c:v>42671</c:v>
                </c:pt>
                <c:pt idx="462">
                  <c:v>42674</c:v>
                </c:pt>
                <c:pt idx="463">
                  <c:v>42675</c:v>
                </c:pt>
                <c:pt idx="464">
                  <c:v>42676</c:v>
                </c:pt>
                <c:pt idx="465">
                  <c:v>42677</c:v>
                </c:pt>
                <c:pt idx="466">
                  <c:v>42678</c:v>
                </c:pt>
                <c:pt idx="467">
                  <c:v>42681</c:v>
                </c:pt>
                <c:pt idx="468">
                  <c:v>42682</c:v>
                </c:pt>
                <c:pt idx="469">
                  <c:v>42683</c:v>
                </c:pt>
                <c:pt idx="470">
                  <c:v>42684</c:v>
                </c:pt>
                <c:pt idx="471">
                  <c:v>42685</c:v>
                </c:pt>
                <c:pt idx="472">
                  <c:v>42688</c:v>
                </c:pt>
                <c:pt idx="473">
                  <c:v>42689</c:v>
                </c:pt>
                <c:pt idx="474">
                  <c:v>42690</c:v>
                </c:pt>
                <c:pt idx="475">
                  <c:v>42691</c:v>
                </c:pt>
                <c:pt idx="476">
                  <c:v>42692</c:v>
                </c:pt>
                <c:pt idx="477">
                  <c:v>42695</c:v>
                </c:pt>
                <c:pt idx="478">
                  <c:v>42696</c:v>
                </c:pt>
                <c:pt idx="479">
                  <c:v>42697</c:v>
                </c:pt>
                <c:pt idx="480">
                  <c:v>42699</c:v>
                </c:pt>
                <c:pt idx="481">
                  <c:v>42702</c:v>
                </c:pt>
                <c:pt idx="482">
                  <c:v>42703</c:v>
                </c:pt>
                <c:pt idx="483">
                  <c:v>42704</c:v>
                </c:pt>
                <c:pt idx="484">
                  <c:v>42705</c:v>
                </c:pt>
                <c:pt idx="485">
                  <c:v>42706</c:v>
                </c:pt>
                <c:pt idx="486">
                  <c:v>42709</c:v>
                </c:pt>
                <c:pt idx="487">
                  <c:v>42710</c:v>
                </c:pt>
                <c:pt idx="488">
                  <c:v>42711</c:v>
                </c:pt>
                <c:pt idx="489">
                  <c:v>42712</c:v>
                </c:pt>
                <c:pt idx="490">
                  <c:v>42713</c:v>
                </c:pt>
                <c:pt idx="491">
                  <c:v>42716</c:v>
                </c:pt>
                <c:pt idx="492">
                  <c:v>42717</c:v>
                </c:pt>
                <c:pt idx="493">
                  <c:v>42718</c:v>
                </c:pt>
                <c:pt idx="494">
                  <c:v>42719</c:v>
                </c:pt>
                <c:pt idx="495">
                  <c:v>42720</c:v>
                </c:pt>
                <c:pt idx="496">
                  <c:v>42723</c:v>
                </c:pt>
                <c:pt idx="497">
                  <c:v>42724</c:v>
                </c:pt>
                <c:pt idx="498">
                  <c:v>42725</c:v>
                </c:pt>
                <c:pt idx="499">
                  <c:v>42726</c:v>
                </c:pt>
                <c:pt idx="500">
                  <c:v>42727</c:v>
                </c:pt>
                <c:pt idx="501">
                  <c:v>42731</c:v>
                </c:pt>
                <c:pt idx="502">
                  <c:v>42732</c:v>
                </c:pt>
                <c:pt idx="503">
                  <c:v>42733</c:v>
                </c:pt>
                <c:pt idx="504">
                  <c:v>42734</c:v>
                </c:pt>
                <c:pt idx="505">
                  <c:v>42738</c:v>
                </c:pt>
                <c:pt idx="506">
                  <c:v>42739</c:v>
                </c:pt>
                <c:pt idx="507">
                  <c:v>42740</c:v>
                </c:pt>
                <c:pt idx="508">
                  <c:v>42741</c:v>
                </c:pt>
                <c:pt idx="509">
                  <c:v>42744</c:v>
                </c:pt>
                <c:pt idx="510">
                  <c:v>42745</c:v>
                </c:pt>
                <c:pt idx="511">
                  <c:v>42746</c:v>
                </c:pt>
                <c:pt idx="512">
                  <c:v>42747</c:v>
                </c:pt>
                <c:pt idx="513">
                  <c:v>42748</c:v>
                </c:pt>
                <c:pt idx="514">
                  <c:v>42752</c:v>
                </c:pt>
                <c:pt idx="515">
                  <c:v>42753</c:v>
                </c:pt>
                <c:pt idx="516">
                  <c:v>42754</c:v>
                </c:pt>
                <c:pt idx="517">
                  <c:v>42755</c:v>
                </c:pt>
                <c:pt idx="518">
                  <c:v>42758</c:v>
                </c:pt>
                <c:pt idx="519">
                  <c:v>42759</c:v>
                </c:pt>
                <c:pt idx="520">
                  <c:v>42760</c:v>
                </c:pt>
                <c:pt idx="521">
                  <c:v>42761</c:v>
                </c:pt>
                <c:pt idx="522">
                  <c:v>42762</c:v>
                </c:pt>
                <c:pt idx="523">
                  <c:v>42765</c:v>
                </c:pt>
                <c:pt idx="524">
                  <c:v>42766</c:v>
                </c:pt>
                <c:pt idx="525">
                  <c:v>42767</c:v>
                </c:pt>
                <c:pt idx="526">
                  <c:v>42768</c:v>
                </c:pt>
                <c:pt idx="527">
                  <c:v>42769</c:v>
                </c:pt>
                <c:pt idx="528">
                  <c:v>42772</c:v>
                </c:pt>
                <c:pt idx="529">
                  <c:v>42773</c:v>
                </c:pt>
                <c:pt idx="530">
                  <c:v>42774</c:v>
                </c:pt>
                <c:pt idx="531">
                  <c:v>42775</c:v>
                </c:pt>
                <c:pt idx="532">
                  <c:v>42776</c:v>
                </c:pt>
                <c:pt idx="533">
                  <c:v>42779</c:v>
                </c:pt>
                <c:pt idx="534">
                  <c:v>42780</c:v>
                </c:pt>
                <c:pt idx="535">
                  <c:v>42781</c:v>
                </c:pt>
                <c:pt idx="536">
                  <c:v>42782</c:v>
                </c:pt>
                <c:pt idx="537">
                  <c:v>42783</c:v>
                </c:pt>
                <c:pt idx="538">
                  <c:v>42787</c:v>
                </c:pt>
                <c:pt idx="539">
                  <c:v>42788</c:v>
                </c:pt>
                <c:pt idx="540">
                  <c:v>42789</c:v>
                </c:pt>
                <c:pt idx="541">
                  <c:v>42790</c:v>
                </c:pt>
                <c:pt idx="542">
                  <c:v>42793</c:v>
                </c:pt>
                <c:pt idx="543">
                  <c:v>42794</c:v>
                </c:pt>
                <c:pt idx="544">
                  <c:v>42795</c:v>
                </c:pt>
                <c:pt idx="545">
                  <c:v>42796</c:v>
                </c:pt>
                <c:pt idx="546">
                  <c:v>42797</c:v>
                </c:pt>
                <c:pt idx="547">
                  <c:v>42800</c:v>
                </c:pt>
                <c:pt idx="548">
                  <c:v>42801</c:v>
                </c:pt>
                <c:pt idx="549">
                  <c:v>42802</c:v>
                </c:pt>
                <c:pt idx="550">
                  <c:v>42803</c:v>
                </c:pt>
                <c:pt idx="551">
                  <c:v>42804</c:v>
                </c:pt>
                <c:pt idx="552">
                  <c:v>42807</c:v>
                </c:pt>
                <c:pt idx="553">
                  <c:v>42808</c:v>
                </c:pt>
                <c:pt idx="554">
                  <c:v>42809</c:v>
                </c:pt>
                <c:pt idx="555">
                  <c:v>42810</c:v>
                </c:pt>
                <c:pt idx="556">
                  <c:v>42811</c:v>
                </c:pt>
                <c:pt idx="557">
                  <c:v>42814</c:v>
                </c:pt>
                <c:pt idx="558">
                  <c:v>42815</c:v>
                </c:pt>
                <c:pt idx="559">
                  <c:v>42816</c:v>
                </c:pt>
                <c:pt idx="560">
                  <c:v>42817</c:v>
                </c:pt>
                <c:pt idx="561">
                  <c:v>42818</c:v>
                </c:pt>
                <c:pt idx="562">
                  <c:v>42821</c:v>
                </c:pt>
                <c:pt idx="563">
                  <c:v>42822</c:v>
                </c:pt>
                <c:pt idx="564">
                  <c:v>42823</c:v>
                </c:pt>
                <c:pt idx="565">
                  <c:v>42824</c:v>
                </c:pt>
                <c:pt idx="566">
                  <c:v>42825</c:v>
                </c:pt>
                <c:pt idx="567">
                  <c:v>42828</c:v>
                </c:pt>
                <c:pt idx="568">
                  <c:v>42829</c:v>
                </c:pt>
                <c:pt idx="569">
                  <c:v>42830</c:v>
                </c:pt>
                <c:pt idx="570">
                  <c:v>42831</c:v>
                </c:pt>
                <c:pt idx="571">
                  <c:v>42832</c:v>
                </c:pt>
                <c:pt idx="572">
                  <c:v>42835</c:v>
                </c:pt>
                <c:pt idx="573">
                  <c:v>42836</c:v>
                </c:pt>
                <c:pt idx="574">
                  <c:v>42837</c:v>
                </c:pt>
                <c:pt idx="575">
                  <c:v>42838</c:v>
                </c:pt>
                <c:pt idx="576">
                  <c:v>42842</c:v>
                </c:pt>
                <c:pt idx="577">
                  <c:v>42843</c:v>
                </c:pt>
                <c:pt idx="578">
                  <c:v>42844</c:v>
                </c:pt>
                <c:pt idx="579">
                  <c:v>42845</c:v>
                </c:pt>
                <c:pt idx="580">
                  <c:v>42846</c:v>
                </c:pt>
                <c:pt idx="581">
                  <c:v>42849</c:v>
                </c:pt>
                <c:pt idx="582">
                  <c:v>42850</c:v>
                </c:pt>
                <c:pt idx="583">
                  <c:v>42851</c:v>
                </c:pt>
                <c:pt idx="584">
                  <c:v>42852</c:v>
                </c:pt>
                <c:pt idx="585">
                  <c:v>42853</c:v>
                </c:pt>
                <c:pt idx="586">
                  <c:v>42856</c:v>
                </c:pt>
                <c:pt idx="587">
                  <c:v>42857</c:v>
                </c:pt>
                <c:pt idx="588">
                  <c:v>42858</c:v>
                </c:pt>
                <c:pt idx="589">
                  <c:v>42859</c:v>
                </c:pt>
                <c:pt idx="590">
                  <c:v>42860</c:v>
                </c:pt>
                <c:pt idx="591">
                  <c:v>42863</c:v>
                </c:pt>
                <c:pt idx="592">
                  <c:v>42864</c:v>
                </c:pt>
                <c:pt idx="593">
                  <c:v>42865</c:v>
                </c:pt>
                <c:pt idx="594">
                  <c:v>42866</c:v>
                </c:pt>
                <c:pt idx="595">
                  <c:v>42867</c:v>
                </c:pt>
                <c:pt idx="596">
                  <c:v>42870</c:v>
                </c:pt>
                <c:pt idx="597">
                  <c:v>42871</c:v>
                </c:pt>
                <c:pt idx="598">
                  <c:v>42872</c:v>
                </c:pt>
                <c:pt idx="599">
                  <c:v>42873</c:v>
                </c:pt>
                <c:pt idx="600">
                  <c:v>42874</c:v>
                </c:pt>
                <c:pt idx="601">
                  <c:v>42877</c:v>
                </c:pt>
                <c:pt idx="602">
                  <c:v>42878</c:v>
                </c:pt>
                <c:pt idx="603">
                  <c:v>42879</c:v>
                </c:pt>
                <c:pt idx="604">
                  <c:v>42880</c:v>
                </c:pt>
                <c:pt idx="605">
                  <c:v>42881</c:v>
                </c:pt>
                <c:pt idx="606">
                  <c:v>42885</c:v>
                </c:pt>
                <c:pt idx="607">
                  <c:v>42886</c:v>
                </c:pt>
                <c:pt idx="608">
                  <c:v>42887</c:v>
                </c:pt>
                <c:pt idx="609">
                  <c:v>42888</c:v>
                </c:pt>
                <c:pt idx="610">
                  <c:v>42891</c:v>
                </c:pt>
                <c:pt idx="611">
                  <c:v>42892</c:v>
                </c:pt>
                <c:pt idx="612">
                  <c:v>42893</c:v>
                </c:pt>
                <c:pt idx="613">
                  <c:v>42894</c:v>
                </c:pt>
                <c:pt idx="614">
                  <c:v>42895</c:v>
                </c:pt>
                <c:pt idx="615">
                  <c:v>42898</c:v>
                </c:pt>
                <c:pt idx="616">
                  <c:v>42899</c:v>
                </c:pt>
                <c:pt idx="617">
                  <c:v>42900</c:v>
                </c:pt>
                <c:pt idx="618">
                  <c:v>42901</c:v>
                </c:pt>
                <c:pt idx="619">
                  <c:v>42902</c:v>
                </c:pt>
                <c:pt idx="620">
                  <c:v>42905</c:v>
                </c:pt>
                <c:pt idx="621">
                  <c:v>42906</c:v>
                </c:pt>
                <c:pt idx="622">
                  <c:v>42907</c:v>
                </c:pt>
                <c:pt idx="623">
                  <c:v>42908</c:v>
                </c:pt>
                <c:pt idx="624">
                  <c:v>42909</c:v>
                </c:pt>
                <c:pt idx="625">
                  <c:v>42912</c:v>
                </c:pt>
                <c:pt idx="626">
                  <c:v>42913</c:v>
                </c:pt>
                <c:pt idx="627">
                  <c:v>42914</c:v>
                </c:pt>
                <c:pt idx="628">
                  <c:v>42915</c:v>
                </c:pt>
                <c:pt idx="629">
                  <c:v>42916</c:v>
                </c:pt>
                <c:pt idx="630">
                  <c:v>42919</c:v>
                </c:pt>
                <c:pt idx="631">
                  <c:v>42921</c:v>
                </c:pt>
                <c:pt idx="632">
                  <c:v>42922</c:v>
                </c:pt>
                <c:pt idx="633">
                  <c:v>42923</c:v>
                </c:pt>
                <c:pt idx="634">
                  <c:v>42926</c:v>
                </c:pt>
                <c:pt idx="635">
                  <c:v>42927</c:v>
                </c:pt>
                <c:pt idx="636">
                  <c:v>42928</c:v>
                </c:pt>
                <c:pt idx="637">
                  <c:v>42929</c:v>
                </c:pt>
                <c:pt idx="638">
                  <c:v>42930</c:v>
                </c:pt>
                <c:pt idx="639">
                  <c:v>42933</c:v>
                </c:pt>
                <c:pt idx="640">
                  <c:v>42934</c:v>
                </c:pt>
                <c:pt idx="641">
                  <c:v>42935</c:v>
                </c:pt>
                <c:pt idx="642">
                  <c:v>42936</c:v>
                </c:pt>
                <c:pt idx="643">
                  <c:v>42937</c:v>
                </c:pt>
                <c:pt idx="644">
                  <c:v>42940</c:v>
                </c:pt>
                <c:pt idx="645">
                  <c:v>42941</c:v>
                </c:pt>
                <c:pt idx="646">
                  <c:v>42942</c:v>
                </c:pt>
                <c:pt idx="647">
                  <c:v>42943</c:v>
                </c:pt>
                <c:pt idx="648">
                  <c:v>42944</c:v>
                </c:pt>
                <c:pt idx="649">
                  <c:v>42947</c:v>
                </c:pt>
                <c:pt idx="650">
                  <c:v>42948</c:v>
                </c:pt>
                <c:pt idx="651">
                  <c:v>42949</c:v>
                </c:pt>
                <c:pt idx="652">
                  <c:v>42950</c:v>
                </c:pt>
                <c:pt idx="653">
                  <c:v>42951</c:v>
                </c:pt>
                <c:pt idx="654">
                  <c:v>42954</c:v>
                </c:pt>
                <c:pt idx="655">
                  <c:v>42955</c:v>
                </c:pt>
                <c:pt idx="656">
                  <c:v>42956</c:v>
                </c:pt>
                <c:pt idx="657">
                  <c:v>42957</c:v>
                </c:pt>
                <c:pt idx="658">
                  <c:v>42958</c:v>
                </c:pt>
                <c:pt idx="659">
                  <c:v>42961</c:v>
                </c:pt>
                <c:pt idx="660">
                  <c:v>42962</c:v>
                </c:pt>
                <c:pt idx="661">
                  <c:v>42963</c:v>
                </c:pt>
                <c:pt idx="662">
                  <c:v>42964</c:v>
                </c:pt>
                <c:pt idx="663">
                  <c:v>42965</c:v>
                </c:pt>
                <c:pt idx="664">
                  <c:v>42968</c:v>
                </c:pt>
                <c:pt idx="665">
                  <c:v>42969</c:v>
                </c:pt>
                <c:pt idx="666">
                  <c:v>42970</c:v>
                </c:pt>
                <c:pt idx="667">
                  <c:v>42971</c:v>
                </c:pt>
                <c:pt idx="668">
                  <c:v>42972</c:v>
                </c:pt>
                <c:pt idx="669">
                  <c:v>42975</c:v>
                </c:pt>
                <c:pt idx="670">
                  <c:v>42976</c:v>
                </c:pt>
                <c:pt idx="671">
                  <c:v>42977</c:v>
                </c:pt>
                <c:pt idx="672">
                  <c:v>42978</c:v>
                </c:pt>
                <c:pt idx="673">
                  <c:v>42979</c:v>
                </c:pt>
                <c:pt idx="674">
                  <c:v>42983</c:v>
                </c:pt>
                <c:pt idx="675">
                  <c:v>42984</c:v>
                </c:pt>
                <c:pt idx="676">
                  <c:v>42985</c:v>
                </c:pt>
                <c:pt idx="677">
                  <c:v>42986</c:v>
                </c:pt>
                <c:pt idx="678">
                  <c:v>42989</c:v>
                </c:pt>
                <c:pt idx="679">
                  <c:v>42990</c:v>
                </c:pt>
                <c:pt idx="680">
                  <c:v>42991</c:v>
                </c:pt>
                <c:pt idx="681">
                  <c:v>42992</c:v>
                </c:pt>
                <c:pt idx="682">
                  <c:v>42993</c:v>
                </c:pt>
                <c:pt idx="683">
                  <c:v>42996</c:v>
                </c:pt>
                <c:pt idx="684">
                  <c:v>42997</c:v>
                </c:pt>
                <c:pt idx="685">
                  <c:v>42998</c:v>
                </c:pt>
                <c:pt idx="686">
                  <c:v>42999</c:v>
                </c:pt>
                <c:pt idx="687">
                  <c:v>43000</c:v>
                </c:pt>
                <c:pt idx="688">
                  <c:v>43003</c:v>
                </c:pt>
                <c:pt idx="689">
                  <c:v>43004</c:v>
                </c:pt>
                <c:pt idx="690">
                  <c:v>43005</c:v>
                </c:pt>
                <c:pt idx="691">
                  <c:v>43006</c:v>
                </c:pt>
                <c:pt idx="692">
                  <c:v>43007</c:v>
                </c:pt>
                <c:pt idx="693">
                  <c:v>43010</c:v>
                </c:pt>
                <c:pt idx="694">
                  <c:v>43011</c:v>
                </c:pt>
                <c:pt idx="695">
                  <c:v>43012</c:v>
                </c:pt>
                <c:pt idx="696">
                  <c:v>43013</c:v>
                </c:pt>
                <c:pt idx="697">
                  <c:v>43014</c:v>
                </c:pt>
                <c:pt idx="698">
                  <c:v>43017</c:v>
                </c:pt>
                <c:pt idx="699">
                  <c:v>43018</c:v>
                </c:pt>
                <c:pt idx="700">
                  <c:v>43019</c:v>
                </c:pt>
                <c:pt idx="701">
                  <c:v>43020</c:v>
                </c:pt>
                <c:pt idx="702">
                  <c:v>43021</c:v>
                </c:pt>
                <c:pt idx="703">
                  <c:v>43024</c:v>
                </c:pt>
                <c:pt idx="704">
                  <c:v>43025</c:v>
                </c:pt>
                <c:pt idx="705">
                  <c:v>43026</c:v>
                </c:pt>
                <c:pt idx="706">
                  <c:v>43027</c:v>
                </c:pt>
                <c:pt idx="707">
                  <c:v>43028</c:v>
                </c:pt>
                <c:pt idx="708">
                  <c:v>43031</c:v>
                </c:pt>
                <c:pt idx="709">
                  <c:v>43032</c:v>
                </c:pt>
                <c:pt idx="710">
                  <c:v>43033</c:v>
                </c:pt>
                <c:pt idx="711">
                  <c:v>43034</c:v>
                </c:pt>
                <c:pt idx="712">
                  <c:v>43035</c:v>
                </c:pt>
                <c:pt idx="713">
                  <c:v>43038</c:v>
                </c:pt>
                <c:pt idx="714">
                  <c:v>43039</c:v>
                </c:pt>
                <c:pt idx="715">
                  <c:v>43040</c:v>
                </c:pt>
                <c:pt idx="716">
                  <c:v>43041</c:v>
                </c:pt>
                <c:pt idx="717">
                  <c:v>43042</c:v>
                </c:pt>
                <c:pt idx="718">
                  <c:v>43045</c:v>
                </c:pt>
                <c:pt idx="719">
                  <c:v>43046</c:v>
                </c:pt>
                <c:pt idx="720">
                  <c:v>43047</c:v>
                </c:pt>
                <c:pt idx="721">
                  <c:v>43048</c:v>
                </c:pt>
                <c:pt idx="722">
                  <c:v>43049</c:v>
                </c:pt>
                <c:pt idx="723">
                  <c:v>43052</c:v>
                </c:pt>
                <c:pt idx="724">
                  <c:v>43053</c:v>
                </c:pt>
                <c:pt idx="725">
                  <c:v>43054</c:v>
                </c:pt>
                <c:pt idx="726">
                  <c:v>43055</c:v>
                </c:pt>
                <c:pt idx="727">
                  <c:v>43056</c:v>
                </c:pt>
                <c:pt idx="728">
                  <c:v>43059</c:v>
                </c:pt>
                <c:pt idx="729">
                  <c:v>43060</c:v>
                </c:pt>
                <c:pt idx="730">
                  <c:v>43061</c:v>
                </c:pt>
                <c:pt idx="731">
                  <c:v>43063</c:v>
                </c:pt>
                <c:pt idx="732">
                  <c:v>43066</c:v>
                </c:pt>
                <c:pt idx="733">
                  <c:v>43067</c:v>
                </c:pt>
                <c:pt idx="734">
                  <c:v>43068</c:v>
                </c:pt>
                <c:pt idx="735">
                  <c:v>43069</c:v>
                </c:pt>
                <c:pt idx="736">
                  <c:v>43070</c:v>
                </c:pt>
                <c:pt idx="737">
                  <c:v>43073</c:v>
                </c:pt>
                <c:pt idx="738">
                  <c:v>43074</c:v>
                </c:pt>
                <c:pt idx="739">
                  <c:v>43075</c:v>
                </c:pt>
                <c:pt idx="740">
                  <c:v>43076</c:v>
                </c:pt>
                <c:pt idx="741">
                  <c:v>43077</c:v>
                </c:pt>
                <c:pt idx="742">
                  <c:v>43080</c:v>
                </c:pt>
                <c:pt idx="743">
                  <c:v>43081</c:v>
                </c:pt>
                <c:pt idx="744">
                  <c:v>43082</c:v>
                </c:pt>
                <c:pt idx="745">
                  <c:v>43083</c:v>
                </c:pt>
                <c:pt idx="746">
                  <c:v>43084</c:v>
                </c:pt>
                <c:pt idx="747">
                  <c:v>43087</c:v>
                </c:pt>
                <c:pt idx="748">
                  <c:v>43088</c:v>
                </c:pt>
                <c:pt idx="749">
                  <c:v>43089</c:v>
                </c:pt>
                <c:pt idx="750">
                  <c:v>43090</c:v>
                </c:pt>
                <c:pt idx="751">
                  <c:v>43091</c:v>
                </c:pt>
                <c:pt idx="752">
                  <c:v>43095</c:v>
                </c:pt>
                <c:pt idx="753">
                  <c:v>43096</c:v>
                </c:pt>
                <c:pt idx="754">
                  <c:v>43097</c:v>
                </c:pt>
                <c:pt idx="755">
                  <c:v>43098</c:v>
                </c:pt>
                <c:pt idx="756">
                  <c:v>43102</c:v>
                </c:pt>
                <c:pt idx="757">
                  <c:v>43103</c:v>
                </c:pt>
                <c:pt idx="758">
                  <c:v>43104</c:v>
                </c:pt>
                <c:pt idx="759">
                  <c:v>43105</c:v>
                </c:pt>
                <c:pt idx="760">
                  <c:v>43108</c:v>
                </c:pt>
                <c:pt idx="761">
                  <c:v>43109</c:v>
                </c:pt>
                <c:pt idx="762">
                  <c:v>43110</c:v>
                </c:pt>
                <c:pt idx="763">
                  <c:v>43111</c:v>
                </c:pt>
                <c:pt idx="764">
                  <c:v>43112</c:v>
                </c:pt>
                <c:pt idx="765">
                  <c:v>43116</c:v>
                </c:pt>
                <c:pt idx="766">
                  <c:v>43117</c:v>
                </c:pt>
                <c:pt idx="767">
                  <c:v>43118</c:v>
                </c:pt>
                <c:pt idx="768">
                  <c:v>43119</c:v>
                </c:pt>
                <c:pt idx="769">
                  <c:v>43122</c:v>
                </c:pt>
                <c:pt idx="770">
                  <c:v>43123</c:v>
                </c:pt>
                <c:pt idx="771">
                  <c:v>43124</c:v>
                </c:pt>
                <c:pt idx="772">
                  <c:v>43125</c:v>
                </c:pt>
                <c:pt idx="773">
                  <c:v>43126</c:v>
                </c:pt>
                <c:pt idx="774">
                  <c:v>43129</c:v>
                </c:pt>
                <c:pt idx="775">
                  <c:v>43130</c:v>
                </c:pt>
                <c:pt idx="776">
                  <c:v>43131</c:v>
                </c:pt>
                <c:pt idx="777">
                  <c:v>43132</c:v>
                </c:pt>
                <c:pt idx="778">
                  <c:v>43133</c:v>
                </c:pt>
                <c:pt idx="779">
                  <c:v>43136</c:v>
                </c:pt>
                <c:pt idx="780">
                  <c:v>43137</c:v>
                </c:pt>
                <c:pt idx="781">
                  <c:v>43138</c:v>
                </c:pt>
                <c:pt idx="782">
                  <c:v>43139</c:v>
                </c:pt>
                <c:pt idx="783">
                  <c:v>43140</c:v>
                </c:pt>
                <c:pt idx="784">
                  <c:v>43143</c:v>
                </c:pt>
                <c:pt idx="785">
                  <c:v>43144</c:v>
                </c:pt>
                <c:pt idx="786">
                  <c:v>43145</c:v>
                </c:pt>
                <c:pt idx="787">
                  <c:v>43146</c:v>
                </c:pt>
                <c:pt idx="788">
                  <c:v>43147</c:v>
                </c:pt>
                <c:pt idx="789">
                  <c:v>43151</c:v>
                </c:pt>
                <c:pt idx="790">
                  <c:v>43152</c:v>
                </c:pt>
                <c:pt idx="791">
                  <c:v>43153</c:v>
                </c:pt>
                <c:pt idx="792">
                  <c:v>43154</c:v>
                </c:pt>
                <c:pt idx="793">
                  <c:v>43157</c:v>
                </c:pt>
                <c:pt idx="794">
                  <c:v>43158</c:v>
                </c:pt>
                <c:pt idx="795">
                  <c:v>43159</c:v>
                </c:pt>
                <c:pt idx="796">
                  <c:v>43160</c:v>
                </c:pt>
                <c:pt idx="797">
                  <c:v>43161</c:v>
                </c:pt>
                <c:pt idx="798">
                  <c:v>43164</c:v>
                </c:pt>
                <c:pt idx="799">
                  <c:v>43165</c:v>
                </c:pt>
                <c:pt idx="800">
                  <c:v>43166</c:v>
                </c:pt>
                <c:pt idx="801">
                  <c:v>43167</c:v>
                </c:pt>
                <c:pt idx="802">
                  <c:v>43168</c:v>
                </c:pt>
                <c:pt idx="803">
                  <c:v>43171</c:v>
                </c:pt>
                <c:pt idx="804">
                  <c:v>43172</c:v>
                </c:pt>
                <c:pt idx="805">
                  <c:v>43173</c:v>
                </c:pt>
                <c:pt idx="806">
                  <c:v>43174</c:v>
                </c:pt>
                <c:pt idx="807">
                  <c:v>43175</c:v>
                </c:pt>
                <c:pt idx="808">
                  <c:v>43178</c:v>
                </c:pt>
                <c:pt idx="809">
                  <c:v>43179</c:v>
                </c:pt>
                <c:pt idx="810">
                  <c:v>43180</c:v>
                </c:pt>
                <c:pt idx="811">
                  <c:v>43181</c:v>
                </c:pt>
                <c:pt idx="812">
                  <c:v>43182</c:v>
                </c:pt>
                <c:pt idx="813">
                  <c:v>43185</c:v>
                </c:pt>
                <c:pt idx="814">
                  <c:v>43186</c:v>
                </c:pt>
                <c:pt idx="815">
                  <c:v>43187</c:v>
                </c:pt>
                <c:pt idx="816">
                  <c:v>43188</c:v>
                </c:pt>
                <c:pt idx="817">
                  <c:v>43192</c:v>
                </c:pt>
                <c:pt idx="818">
                  <c:v>43193</c:v>
                </c:pt>
                <c:pt idx="819">
                  <c:v>43194</c:v>
                </c:pt>
                <c:pt idx="820">
                  <c:v>43195</c:v>
                </c:pt>
                <c:pt idx="821">
                  <c:v>43196</c:v>
                </c:pt>
                <c:pt idx="822">
                  <c:v>43199</c:v>
                </c:pt>
                <c:pt idx="823">
                  <c:v>43200</c:v>
                </c:pt>
                <c:pt idx="824">
                  <c:v>43201</c:v>
                </c:pt>
                <c:pt idx="825">
                  <c:v>43202</c:v>
                </c:pt>
                <c:pt idx="826">
                  <c:v>43203</c:v>
                </c:pt>
                <c:pt idx="827">
                  <c:v>43206</c:v>
                </c:pt>
                <c:pt idx="828">
                  <c:v>43207</c:v>
                </c:pt>
                <c:pt idx="829">
                  <c:v>43208</c:v>
                </c:pt>
                <c:pt idx="830">
                  <c:v>43209</c:v>
                </c:pt>
                <c:pt idx="831">
                  <c:v>43210</c:v>
                </c:pt>
                <c:pt idx="832">
                  <c:v>43213</c:v>
                </c:pt>
                <c:pt idx="833">
                  <c:v>43214</c:v>
                </c:pt>
                <c:pt idx="834">
                  <c:v>43215</c:v>
                </c:pt>
                <c:pt idx="835">
                  <c:v>43216</c:v>
                </c:pt>
                <c:pt idx="836">
                  <c:v>43217</c:v>
                </c:pt>
                <c:pt idx="837">
                  <c:v>43220</c:v>
                </c:pt>
                <c:pt idx="838">
                  <c:v>43221</c:v>
                </c:pt>
                <c:pt idx="839">
                  <c:v>43222</c:v>
                </c:pt>
                <c:pt idx="840">
                  <c:v>43223</c:v>
                </c:pt>
                <c:pt idx="841">
                  <c:v>43224</c:v>
                </c:pt>
                <c:pt idx="842">
                  <c:v>43227</c:v>
                </c:pt>
                <c:pt idx="843">
                  <c:v>43228</c:v>
                </c:pt>
                <c:pt idx="844">
                  <c:v>43229</c:v>
                </c:pt>
                <c:pt idx="845">
                  <c:v>43230</c:v>
                </c:pt>
                <c:pt idx="846">
                  <c:v>43231</c:v>
                </c:pt>
                <c:pt idx="847">
                  <c:v>43234</c:v>
                </c:pt>
                <c:pt idx="848">
                  <c:v>43235</c:v>
                </c:pt>
                <c:pt idx="849">
                  <c:v>43236</c:v>
                </c:pt>
                <c:pt idx="850">
                  <c:v>43237</c:v>
                </c:pt>
                <c:pt idx="851">
                  <c:v>43238</c:v>
                </c:pt>
                <c:pt idx="852">
                  <c:v>43241</c:v>
                </c:pt>
                <c:pt idx="853">
                  <c:v>43242</c:v>
                </c:pt>
                <c:pt idx="854">
                  <c:v>43243</c:v>
                </c:pt>
                <c:pt idx="855">
                  <c:v>43244</c:v>
                </c:pt>
                <c:pt idx="856">
                  <c:v>43245</c:v>
                </c:pt>
                <c:pt idx="857">
                  <c:v>43249</c:v>
                </c:pt>
                <c:pt idx="858">
                  <c:v>43250</c:v>
                </c:pt>
                <c:pt idx="859">
                  <c:v>43251</c:v>
                </c:pt>
                <c:pt idx="860">
                  <c:v>43252</c:v>
                </c:pt>
                <c:pt idx="861">
                  <c:v>43255</c:v>
                </c:pt>
                <c:pt idx="862">
                  <c:v>43256</c:v>
                </c:pt>
                <c:pt idx="863">
                  <c:v>43257</c:v>
                </c:pt>
                <c:pt idx="864">
                  <c:v>43258</c:v>
                </c:pt>
                <c:pt idx="865">
                  <c:v>43259</c:v>
                </c:pt>
                <c:pt idx="866">
                  <c:v>43262</c:v>
                </c:pt>
                <c:pt idx="867">
                  <c:v>43263</c:v>
                </c:pt>
                <c:pt idx="868">
                  <c:v>43264</c:v>
                </c:pt>
                <c:pt idx="869">
                  <c:v>43265</c:v>
                </c:pt>
                <c:pt idx="870">
                  <c:v>43266</c:v>
                </c:pt>
                <c:pt idx="871">
                  <c:v>43269</c:v>
                </c:pt>
                <c:pt idx="872">
                  <c:v>43270</c:v>
                </c:pt>
                <c:pt idx="873">
                  <c:v>43271</c:v>
                </c:pt>
                <c:pt idx="874">
                  <c:v>43272</c:v>
                </c:pt>
                <c:pt idx="875">
                  <c:v>43273</c:v>
                </c:pt>
                <c:pt idx="876">
                  <c:v>43276</c:v>
                </c:pt>
                <c:pt idx="877">
                  <c:v>43277</c:v>
                </c:pt>
                <c:pt idx="878">
                  <c:v>43278</c:v>
                </c:pt>
                <c:pt idx="879">
                  <c:v>43279</c:v>
                </c:pt>
                <c:pt idx="880">
                  <c:v>43280</c:v>
                </c:pt>
                <c:pt idx="881">
                  <c:v>43283</c:v>
                </c:pt>
                <c:pt idx="882">
                  <c:v>43284</c:v>
                </c:pt>
                <c:pt idx="883">
                  <c:v>43286</c:v>
                </c:pt>
                <c:pt idx="884">
                  <c:v>43287</c:v>
                </c:pt>
                <c:pt idx="885">
                  <c:v>43290</c:v>
                </c:pt>
                <c:pt idx="886">
                  <c:v>43291</c:v>
                </c:pt>
                <c:pt idx="887">
                  <c:v>43292</c:v>
                </c:pt>
                <c:pt idx="888">
                  <c:v>43293</c:v>
                </c:pt>
                <c:pt idx="889">
                  <c:v>43294</c:v>
                </c:pt>
                <c:pt idx="890">
                  <c:v>43297</c:v>
                </c:pt>
                <c:pt idx="891">
                  <c:v>43298</c:v>
                </c:pt>
                <c:pt idx="892">
                  <c:v>43299</c:v>
                </c:pt>
                <c:pt idx="893">
                  <c:v>43300</c:v>
                </c:pt>
                <c:pt idx="894">
                  <c:v>43301</c:v>
                </c:pt>
                <c:pt idx="895">
                  <c:v>43304</c:v>
                </c:pt>
                <c:pt idx="896">
                  <c:v>43305</c:v>
                </c:pt>
                <c:pt idx="897">
                  <c:v>43306</c:v>
                </c:pt>
                <c:pt idx="898">
                  <c:v>43307</c:v>
                </c:pt>
                <c:pt idx="899">
                  <c:v>43308</c:v>
                </c:pt>
                <c:pt idx="900">
                  <c:v>43311</c:v>
                </c:pt>
                <c:pt idx="901">
                  <c:v>43312</c:v>
                </c:pt>
                <c:pt idx="902">
                  <c:v>43313</c:v>
                </c:pt>
                <c:pt idx="903">
                  <c:v>43314</c:v>
                </c:pt>
                <c:pt idx="904">
                  <c:v>43315</c:v>
                </c:pt>
                <c:pt idx="905">
                  <c:v>43318</c:v>
                </c:pt>
                <c:pt idx="906">
                  <c:v>43319</c:v>
                </c:pt>
                <c:pt idx="907">
                  <c:v>43320</c:v>
                </c:pt>
                <c:pt idx="908">
                  <c:v>43321</c:v>
                </c:pt>
                <c:pt idx="909">
                  <c:v>43322</c:v>
                </c:pt>
                <c:pt idx="910">
                  <c:v>43325</c:v>
                </c:pt>
                <c:pt idx="911">
                  <c:v>43326</c:v>
                </c:pt>
                <c:pt idx="912">
                  <c:v>43327</c:v>
                </c:pt>
                <c:pt idx="913">
                  <c:v>43328</c:v>
                </c:pt>
                <c:pt idx="914">
                  <c:v>43329</c:v>
                </c:pt>
                <c:pt idx="915">
                  <c:v>43332</c:v>
                </c:pt>
                <c:pt idx="916">
                  <c:v>43333</c:v>
                </c:pt>
                <c:pt idx="917">
                  <c:v>43334</c:v>
                </c:pt>
                <c:pt idx="918">
                  <c:v>43335</c:v>
                </c:pt>
                <c:pt idx="919">
                  <c:v>43336</c:v>
                </c:pt>
                <c:pt idx="920">
                  <c:v>43339</c:v>
                </c:pt>
                <c:pt idx="921">
                  <c:v>43340</c:v>
                </c:pt>
                <c:pt idx="922">
                  <c:v>43341</c:v>
                </c:pt>
                <c:pt idx="923">
                  <c:v>43342</c:v>
                </c:pt>
                <c:pt idx="924">
                  <c:v>43343</c:v>
                </c:pt>
                <c:pt idx="925">
                  <c:v>43347</c:v>
                </c:pt>
                <c:pt idx="926">
                  <c:v>43348</c:v>
                </c:pt>
                <c:pt idx="927">
                  <c:v>43349</c:v>
                </c:pt>
                <c:pt idx="928">
                  <c:v>43350</c:v>
                </c:pt>
                <c:pt idx="929">
                  <c:v>43353</c:v>
                </c:pt>
                <c:pt idx="930">
                  <c:v>43354</c:v>
                </c:pt>
                <c:pt idx="931">
                  <c:v>43355</c:v>
                </c:pt>
                <c:pt idx="932">
                  <c:v>43356</c:v>
                </c:pt>
                <c:pt idx="933">
                  <c:v>43357</c:v>
                </c:pt>
                <c:pt idx="934">
                  <c:v>43360</c:v>
                </c:pt>
                <c:pt idx="935">
                  <c:v>43361</c:v>
                </c:pt>
                <c:pt idx="936">
                  <c:v>43362</c:v>
                </c:pt>
                <c:pt idx="937">
                  <c:v>43363</c:v>
                </c:pt>
                <c:pt idx="938">
                  <c:v>43364</c:v>
                </c:pt>
                <c:pt idx="939">
                  <c:v>43367</c:v>
                </c:pt>
                <c:pt idx="940">
                  <c:v>43368</c:v>
                </c:pt>
                <c:pt idx="941">
                  <c:v>43369</c:v>
                </c:pt>
                <c:pt idx="942">
                  <c:v>43370</c:v>
                </c:pt>
                <c:pt idx="943">
                  <c:v>43371</c:v>
                </c:pt>
                <c:pt idx="944">
                  <c:v>43374</c:v>
                </c:pt>
                <c:pt idx="945">
                  <c:v>43375</c:v>
                </c:pt>
                <c:pt idx="946">
                  <c:v>43376</c:v>
                </c:pt>
                <c:pt idx="947">
                  <c:v>43377</c:v>
                </c:pt>
                <c:pt idx="948">
                  <c:v>43378</c:v>
                </c:pt>
                <c:pt idx="949">
                  <c:v>43381</c:v>
                </c:pt>
                <c:pt idx="950">
                  <c:v>43382</c:v>
                </c:pt>
                <c:pt idx="951">
                  <c:v>43383</c:v>
                </c:pt>
                <c:pt idx="952">
                  <c:v>43384</c:v>
                </c:pt>
                <c:pt idx="953">
                  <c:v>43385</c:v>
                </c:pt>
                <c:pt idx="954">
                  <c:v>43388</c:v>
                </c:pt>
                <c:pt idx="955">
                  <c:v>43389</c:v>
                </c:pt>
                <c:pt idx="956">
                  <c:v>43390</c:v>
                </c:pt>
                <c:pt idx="957">
                  <c:v>43391</c:v>
                </c:pt>
                <c:pt idx="958">
                  <c:v>43392</c:v>
                </c:pt>
                <c:pt idx="959">
                  <c:v>43395</c:v>
                </c:pt>
                <c:pt idx="960">
                  <c:v>43396</c:v>
                </c:pt>
                <c:pt idx="961">
                  <c:v>43397</c:v>
                </c:pt>
                <c:pt idx="962">
                  <c:v>43398</c:v>
                </c:pt>
                <c:pt idx="963">
                  <c:v>43399</c:v>
                </c:pt>
                <c:pt idx="964">
                  <c:v>43402</c:v>
                </c:pt>
                <c:pt idx="965">
                  <c:v>43403</c:v>
                </c:pt>
                <c:pt idx="966">
                  <c:v>43404</c:v>
                </c:pt>
                <c:pt idx="967">
                  <c:v>43405</c:v>
                </c:pt>
                <c:pt idx="968">
                  <c:v>43406</c:v>
                </c:pt>
                <c:pt idx="969">
                  <c:v>43409</c:v>
                </c:pt>
                <c:pt idx="970">
                  <c:v>43410</c:v>
                </c:pt>
                <c:pt idx="971">
                  <c:v>43411</c:v>
                </c:pt>
                <c:pt idx="972">
                  <c:v>43412</c:v>
                </c:pt>
                <c:pt idx="973">
                  <c:v>43413</c:v>
                </c:pt>
                <c:pt idx="974">
                  <c:v>43416</c:v>
                </c:pt>
                <c:pt idx="975">
                  <c:v>43417</c:v>
                </c:pt>
                <c:pt idx="976">
                  <c:v>43418</c:v>
                </c:pt>
                <c:pt idx="977">
                  <c:v>43419</c:v>
                </c:pt>
                <c:pt idx="978">
                  <c:v>43420</c:v>
                </c:pt>
                <c:pt idx="979">
                  <c:v>43423</c:v>
                </c:pt>
                <c:pt idx="980">
                  <c:v>43424</c:v>
                </c:pt>
                <c:pt idx="981">
                  <c:v>43425</c:v>
                </c:pt>
                <c:pt idx="982">
                  <c:v>43427</c:v>
                </c:pt>
                <c:pt idx="983">
                  <c:v>43430</c:v>
                </c:pt>
                <c:pt idx="984">
                  <c:v>43431</c:v>
                </c:pt>
                <c:pt idx="985">
                  <c:v>43432</c:v>
                </c:pt>
                <c:pt idx="986">
                  <c:v>43433</c:v>
                </c:pt>
                <c:pt idx="987">
                  <c:v>43434</c:v>
                </c:pt>
                <c:pt idx="988">
                  <c:v>43437</c:v>
                </c:pt>
                <c:pt idx="989">
                  <c:v>43438</c:v>
                </c:pt>
                <c:pt idx="990">
                  <c:v>43439</c:v>
                </c:pt>
                <c:pt idx="991">
                  <c:v>43440</c:v>
                </c:pt>
                <c:pt idx="992">
                  <c:v>43441</c:v>
                </c:pt>
                <c:pt idx="993">
                  <c:v>43444</c:v>
                </c:pt>
                <c:pt idx="994">
                  <c:v>43445</c:v>
                </c:pt>
                <c:pt idx="995">
                  <c:v>43446</c:v>
                </c:pt>
                <c:pt idx="996">
                  <c:v>43447</c:v>
                </c:pt>
                <c:pt idx="997">
                  <c:v>43448</c:v>
                </c:pt>
                <c:pt idx="998">
                  <c:v>43451</c:v>
                </c:pt>
                <c:pt idx="999">
                  <c:v>43452</c:v>
                </c:pt>
                <c:pt idx="1000">
                  <c:v>43453</c:v>
                </c:pt>
                <c:pt idx="1001">
                  <c:v>43454</c:v>
                </c:pt>
                <c:pt idx="1002">
                  <c:v>43455</c:v>
                </c:pt>
                <c:pt idx="1003">
                  <c:v>43458</c:v>
                </c:pt>
                <c:pt idx="1004">
                  <c:v>43460</c:v>
                </c:pt>
                <c:pt idx="1005">
                  <c:v>43461</c:v>
                </c:pt>
                <c:pt idx="1006">
                  <c:v>43462</c:v>
                </c:pt>
                <c:pt idx="1007">
                  <c:v>43465</c:v>
                </c:pt>
                <c:pt idx="1008">
                  <c:v>43467</c:v>
                </c:pt>
                <c:pt idx="1009">
                  <c:v>43468</c:v>
                </c:pt>
                <c:pt idx="1010">
                  <c:v>43469</c:v>
                </c:pt>
                <c:pt idx="1011">
                  <c:v>43472</c:v>
                </c:pt>
                <c:pt idx="1012">
                  <c:v>43473</c:v>
                </c:pt>
                <c:pt idx="1013">
                  <c:v>43474</c:v>
                </c:pt>
                <c:pt idx="1014">
                  <c:v>43475</c:v>
                </c:pt>
                <c:pt idx="1015">
                  <c:v>43476</c:v>
                </c:pt>
                <c:pt idx="1016">
                  <c:v>43479</c:v>
                </c:pt>
                <c:pt idx="1017">
                  <c:v>43480</c:v>
                </c:pt>
                <c:pt idx="1018">
                  <c:v>43481</c:v>
                </c:pt>
                <c:pt idx="1019">
                  <c:v>43482</c:v>
                </c:pt>
                <c:pt idx="1020">
                  <c:v>43483</c:v>
                </c:pt>
                <c:pt idx="1021">
                  <c:v>43487</c:v>
                </c:pt>
                <c:pt idx="1022">
                  <c:v>43488</c:v>
                </c:pt>
                <c:pt idx="1023">
                  <c:v>43489</c:v>
                </c:pt>
                <c:pt idx="1024">
                  <c:v>43490</c:v>
                </c:pt>
                <c:pt idx="1025">
                  <c:v>43493</c:v>
                </c:pt>
                <c:pt idx="1026">
                  <c:v>43494</c:v>
                </c:pt>
                <c:pt idx="1027">
                  <c:v>43495</c:v>
                </c:pt>
                <c:pt idx="1028">
                  <c:v>43496</c:v>
                </c:pt>
                <c:pt idx="1029">
                  <c:v>43497</c:v>
                </c:pt>
                <c:pt idx="1030">
                  <c:v>43500</c:v>
                </c:pt>
                <c:pt idx="1031">
                  <c:v>43501</c:v>
                </c:pt>
                <c:pt idx="1032">
                  <c:v>43502</c:v>
                </c:pt>
                <c:pt idx="1033">
                  <c:v>43503</c:v>
                </c:pt>
                <c:pt idx="1034">
                  <c:v>43504</c:v>
                </c:pt>
                <c:pt idx="1035">
                  <c:v>43507</c:v>
                </c:pt>
                <c:pt idx="1036">
                  <c:v>43508</c:v>
                </c:pt>
                <c:pt idx="1037">
                  <c:v>43509</c:v>
                </c:pt>
                <c:pt idx="1038">
                  <c:v>43510</c:v>
                </c:pt>
                <c:pt idx="1039">
                  <c:v>43511</c:v>
                </c:pt>
                <c:pt idx="1040">
                  <c:v>43515</c:v>
                </c:pt>
                <c:pt idx="1041">
                  <c:v>43516</c:v>
                </c:pt>
                <c:pt idx="1042">
                  <c:v>43517</c:v>
                </c:pt>
                <c:pt idx="1043">
                  <c:v>43518</c:v>
                </c:pt>
                <c:pt idx="1044">
                  <c:v>43521</c:v>
                </c:pt>
                <c:pt idx="1045">
                  <c:v>43522</c:v>
                </c:pt>
                <c:pt idx="1046">
                  <c:v>43523</c:v>
                </c:pt>
                <c:pt idx="1047">
                  <c:v>43524</c:v>
                </c:pt>
                <c:pt idx="1048">
                  <c:v>43525</c:v>
                </c:pt>
                <c:pt idx="1049">
                  <c:v>43528</c:v>
                </c:pt>
                <c:pt idx="1050">
                  <c:v>43529</c:v>
                </c:pt>
                <c:pt idx="1051">
                  <c:v>43530</c:v>
                </c:pt>
                <c:pt idx="1052">
                  <c:v>43531</c:v>
                </c:pt>
                <c:pt idx="1053">
                  <c:v>43532</c:v>
                </c:pt>
                <c:pt idx="1054">
                  <c:v>43535</c:v>
                </c:pt>
                <c:pt idx="1055">
                  <c:v>43536</c:v>
                </c:pt>
                <c:pt idx="1056">
                  <c:v>43537</c:v>
                </c:pt>
                <c:pt idx="1057">
                  <c:v>43538</c:v>
                </c:pt>
                <c:pt idx="1058">
                  <c:v>43539</c:v>
                </c:pt>
                <c:pt idx="1059">
                  <c:v>43542</c:v>
                </c:pt>
                <c:pt idx="1060">
                  <c:v>43543</c:v>
                </c:pt>
                <c:pt idx="1061">
                  <c:v>43544</c:v>
                </c:pt>
                <c:pt idx="1062">
                  <c:v>43545</c:v>
                </c:pt>
                <c:pt idx="1063">
                  <c:v>43546</c:v>
                </c:pt>
                <c:pt idx="1064">
                  <c:v>43549</c:v>
                </c:pt>
                <c:pt idx="1065">
                  <c:v>43550</c:v>
                </c:pt>
                <c:pt idx="1066">
                  <c:v>43551</c:v>
                </c:pt>
                <c:pt idx="1067">
                  <c:v>43552</c:v>
                </c:pt>
                <c:pt idx="1068">
                  <c:v>43553</c:v>
                </c:pt>
                <c:pt idx="1069">
                  <c:v>43556</c:v>
                </c:pt>
                <c:pt idx="1070">
                  <c:v>43557</c:v>
                </c:pt>
                <c:pt idx="1071">
                  <c:v>43558</c:v>
                </c:pt>
                <c:pt idx="1072">
                  <c:v>43559</c:v>
                </c:pt>
                <c:pt idx="1073">
                  <c:v>43560</c:v>
                </c:pt>
                <c:pt idx="1074">
                  <c:v>43563</c:v>
                </c:pt>
                <c:pt idx="1075">
                  <c:v>43564</c:v>
                </c:pt>
                <c:pt idx="1076">
                  <c:v>43565</c:v>
                </c:pt>
                <c:pt idx="1077">
                  <c:v>43566</c:v>
                </c:pt>
                <c:pt idx="1078">
                  <c:v>43567</c:v>
                </c:pt>
                <c:pt idx="1079">
                  <c:v>43570</c:v>
                </c:pt>
                <c:pt idx="1080">
                  <c:v>43571</c:v>
                </c:pt>
                <c:pt idx="1081">
                  <c:v>43572</c:v>
                </c:pt>
                <c:pt idx="1082">
                  <c:v>43573</c:v>
                </c:pt>
                <c:pt idx="1083">
                  <c:v>43577</c:v>
                </c:pt>
                <c:pt idx="1084">
                  <c:v>43578</c:v>
                </c:pt>
                <c:pt idx="1085">
                  <c:v>43579</c:v>
                </c:pt>
                <c:pt idx="1086">
                  <c:v>43580</c:v>
                </c:pt>
                <c:pt idx="1087">
                  <c:v>43581</c:v>
                </c:pt>
                <c:pt idx="1088">
                  <c:v>43584</c:v>
                </c:pt>
                <c:pt idx="1089">
                  <c:v>43585</c:v>
                </c:pt>
                <c:pt idx="1090">
                  <c:v>43586</c:v>
                </c:pt>
                <c:pt idx="1091">
                  <c:v>43587</c:v>
                </c:pt>
                <c:pt idx="1092">
                  <c:v>43588</c:v>
                </c:pt>
                <c:pt idx="1093">
                  <c:v>43591</c:v>
                </c:pt>
                <c:pt idx="1094">
                  <c:v>43592</c:v>
                </c:pt>
                <c:pt idx="1095">
                  <c:v>43593</c:v>
                </c:pt>
                <c:pt idx="1096">
                  <c:v>43594</c:v>
                </c:pt>
                <c:pt idx="1097">
                  <c:v>43595</c:v>
                </c:pt>
                <c:pt idx="1098">
                  <c:v>43598</c:v>
                </c:pt>
                <c:pt idx="1099">
                  <c:v>43599</c:v>
                </c:pt>
                <c:pt idx="1100">
                  <c:v>43600</c:v>
                </c:pt>
                <c:pt idx="1101">
                  <c:v>43601</c:v>
                </c:pt>
                <c:pt idx="1102">
                  <c:v>43602</c:v>
                </c:pt>
                <c:pt idx="1103">
                  <c:v>43605</c:v>
                </c:pt>
                <c:pt idx="1104">
                  <c:v>43606</c:v>
                </c:pt>
                <c:pt idx="1105">
                  <c:v>43607</c:v>
                </c:pt>
                <c:pt idx="1106">
                  <c:v>43608</c:v>
                </c:pt>
                <c:pt idx="1107">
                  <c:v>43609</c:v>
                </c:pt>
                <c:pt idx="1108">
                  <c:v>43613</c:v>
                </c:pt>
                <c:pt idx="1109">
                  <c:v>43614</c:v>
                </c:pt>
                <c:pt idx="1110">
                  <c:v>43615</c:v>
                </c:pt>
                <c:pt idx="1111">
                  <c:v>43616</c:v>
                </c:pt>
                <c:pt idx="1112">
                  <c:v>43619</c:v>
                </c:pt>
                <c:pt idx="1113">
                  <c:v>43620</c:v>
                </c:pt>
                <c:pt idx="1114">
                  <c:v>43621</c:v>
                </c:pt>
                <c:pt idx="1115">
                  <c:v>43622</c:v>
                </c:pt>
                <c:pt idx="1116">
                  <c:v>43623</c:v>
                </c:pt>
                <c:pt idx="1117">
                  <c:v>43626</c:v>
                </c:pt>
                <c:pt idx="1118">
                  <c:v>43627</c:v>
                </c:pt>
                <c:pt idx="1119">
                  <c:v>43628</c:v>
                </c:pt>
                <c:pt idx="1120">
                  <c:v>43629</c:v>
                </c:pt>
                <c:pt idx="1121">
                  <c:v>43630</c:v>
                </c:pt>
                <c:pt idx="1122">
                  <c:v>43633</c:v>
                </c:pt>
                <c:pt idx="1123">
                  <c:v>43634</c:v>
                </c:pt>
                <c:pt idx="1124">
                  <c:v>43635</c:v>
                </c:pt>
                <c:pt idx="1125">
                  <c:v>43636</c:v>
                </c:pt>
                <c:pt idx="1126">
                  <c:v>43637</c:v>
                </c:pt>
                <c:pt idx="1127">
                  <c:v>43640</c:v>
                </c:pt>
                <c:pt idx="1128">
                  <c:v>43641</c:v>
                </c:pt>
                <c:pt idx="1129">
                  <c:v>43642</c:v>
                </c:pt>
                <c:pt idx="1130">
                  <c:v>43643</c:v>
                </c:pt>
                <c:pt idx="1131">
                  <c:v>43644</c:v>
                </c:pt>
                <c:pt idx="1132">
                  <c:v>43647</c:v>
                </c:pt>
                <c:pt idx="1133">
                  <c:v>43648</c:v>
                </c:pt>
                <c:pt idx="1134">
                  <c:v>43649</c:v>
                </c:pt>
                <c:pt idx="1135">
                  <c:v>43651</c:v>
                </c:pt>
                <c:pt idx="1136">
                  <c:v>43654</c:v>
                </c:pt>
                <c:pt idx="1137">
                  <c:v>43655</c:v>
                </c:pt>
                <c:pt idx="1138">
                  <c:v>43656</c:v>
                </c:pt>
                <c:pt idx="1139">
                  <c:v>43657</c:v>
                </c:pt>
                <c:pt idx="1140">
                  <c:v>43658</c:v>
                </c:pt>
                <c:pt idx="1141">
                  <c:v>43661</c:v>
                </c:pt>
                <c:pt idx="1142">
                  <c:v>43662</c:v>
                </c:pt>
                <c:pt idx="1143">
                  <c:v>43663</c:v>
                </c:pt>
                <c:pt idx="1144">
                  <c:v>43664</c:v>
                </c:pt>
                <c:pt idx="1145">
                  <c:v>43665</c:v>
                </c:pt>
                <c:pt idx="1146">
                  <c:v>43668</c:v>
                </c:pt>
                <c:pt idx="1147">
                  <c:v>43669</c:v>
                </c:pt>
                <c:pt idx="1148">
                  <c:v>43670</c:v>
                </c:pt>
                <c:pt idx="1149">
                  <c:v>43671</c:v>
                </c:pt>
                <c:pt idx="1150">
                  <c:v>43672</c:v>
                </c:pt>
                <c:pt idx="1151">
                  <c:v>43675</c:v>
                </c:pt>
                <c:pt idx="1152">
                  <c:v>43676</c:v>
                </c:pt>
                <c:pt idx="1153">
                  <c:v>43677</c:v>
                </c:pt>
                <c:pt idx="1154">
                  <c:v>43678</c:v>
                </c:pt>
                <c:pt idx="1155">
                  <c:v>43679</c:v>
                </c:pt>
                <c:pt idx="1156">
                  <c:v>43682</c:v>
                </c:pt>
                <c:pt idx="1157">
                  <c:v>43683</c:v>
                </c:pt>
                <c:pt idx="1158">
                  <c:v>43684</c:v>
                </c:pt>
                <c:pt idx="1159">
                  <c:v>43685</c:v>
                </c:pt>
                <c:pt idx="1160">
                  <c:v>43686</c:v>
                </c:pt>
                <c:pt idx="1161">
                  <c:v>43689</c:v>
                </c:pt>
                <c:pt idx="1162">
                  <c:v>43690</c:v>
                </c:pt>
                <c:pt idx="1163">
                  <c:v>43691</c:v>
                </c:pt>
                <c:pt idx="1164">
                  <c:v>43692</c:v>
                </c:pt>
                <c:pt idx="1165">
                  <c:v>43693</c:v>
                </c:pt>
                <c:pt idx="1166">
                  <c:v>43696</c:v>
                </c:pt>
                <c:pt idx="1167">
                  <c:v>43697</c:v>
                </c:pt>
                <c:pt idx="1168">
                  <c:v>43698</c:v>
                </c:pt>
                <c:pt idx="1169">
                  <c:v>43699</c:v>
                </c:pt>
                <c:pt idx="1170">
                  <c:v>43700</c:v>
                </c:pt>
                <c:pt idx="1171">
                  <c:v>43703</c:v>
                </c:pt>
                <c:pt idx="1172">
                  <c:v>43704</c:v>
                </c:pt>
                <c:pt idx="1173">
                  <c:v>43705</c:v>
                </c:pt>
                <c:pt idx="1174">
                  <c:v>43706</c:v>
                </c:pt>
                <c:pt idx="1175">
                  <c:v>43707</c:v>
                </c:pt>
                <c:pt idx="1176">
                  <c:v>43711</c:v>
                </c:pt>
                <c:pt idx="1177">
                  <c:v>43712</c:v>
                </c:pt>
                <c:pt idx="1178">
                  <c:v>43713</c:v>
                </c:pt>
                <c:pt idx="1179">
                  <c:v>43714</c:v>
                </c:pt>
                <c:pt idx="1180">
                  <c:v>43717</c:v>
                </c:pt>
                <c:pt idx="1181">
                  <c:v>43718</c:v>
                </c:pt>
                <c:pt idx="1182">
                  <c:v>43719</c:v>
                </c:pt>
                <c:pt idx="1183">
                  <c:v>43720</c:v>
                </c:pt>
                <c:pt idx="1184">
                  <c:v>43721</c:v>
                </c:pt>
                <c:pt idx="1185">
                  <c:v>43724</c:v>
                </c:pt>
                <c:pt idx="1186">
                  <c:v>43725</c:v>
                </c:pt>
                <c:pt idx="1187">
                  <c:v>43726</c:v>
                </c:pt>
                <c:pt idx="1188">
                  <c:v>43727</c:v>
                </c:pt>
                <c:pt idx="1189">
                  <c:v>43728</c:v>
                </c:pt>
                <c:pt idx="1190">
                  <c:v>43731</c:v>
                </c:pt>
                <c:pt idx="1191">
                  <c:v>43732</c:v>
                </c:pt>
                <c:pt idx="1192">
                  <c:v>43733</c:v>
                </c:pt>
                <c:pt idx="1193">
                  <c:v>43734</c:v>
                </c:pt>
                <c:pt idx="1194">
                  <c:v>43735</c:v>
                </c:pt>
                <c:pt idx="1195">
                  <c:v>43738</c:v>
                </c:pt>
                <c:pt idx="1196">
                  <c:v>43739</c:v>
                </c:pt>
                <c:pt idx="1197">
                  <c:v>43740</c:v>
                </c:pt>
                <c:pt idx="1198">
                  <c:v>43741</c:v>
                </c:pt>
                <c:pt idx="1199">
                  <c:v>43742</c:v>
                </c:pt>
                <c:pt idx="1200">
                  <c:v>43745</c:v>
                </c:pt>
                <c:pt idx="1201">
                  <c:v>43746</c:v>
                </c:pt>
                <c:pt idx="1202">
                  <c:v>43747</c:v>
                </c:pt>
                <c:pt idx="1203">
                  <c:v>43748</c:v>
                </c:pt>
                <c:pt idx="1204">
                  <c:v>43749</c:v>
                </c:pt>
                <c:pt idx="1205">
                  <c:v>43752</c:v>
                </c:pt>
                <c:pt idx="1206">
                  <c:v>43753</c:v>
                </c:pt>
                <c:pt idx="1207">
                  <c:v>43754</c:v>
                </c:pt>
                <c:pt idx="1208">
                  <c:v>43755</c:v>
                </c:pt>
                <c:pt idx="1209">
                  <c:v>43756</c:v>
                </c:pt>
                <c:pt idx="1210">
                  <c:v>43759</c:v>
                </c:pt>
                <c:pt idx="1211">
                  <c:v>43760</c:v>
                </c:pt>
                <c:pt idx="1212">
                  <c:v>43761</c:v>
                </c:pt>
                <c:pt idx="1213">
                  <c:v>43762</c:v>
                </c:pt>
                <c:pt idx="1214">
                  <c:v>43763</c:v>
                </c:pt>
                <c:pt idx="1215">
                  <c:v>43766</c:v>
                </c:pt>
                <c:pt idx="1216">
                  <c:v>43767</c:v>
                </c:pt>
                <c:pt idx="1217">
                  <c:v>43768</c:v>
                </c:pt>
                <c:pt idx="1218">
                  <c:v>43769</c:v>
                </c:pt>
                <c:pt idx="1219">
                  <c:v>43770</c:v>
                </c:pt>
                <c:pt idx="1220">
                  <c:v>43773</c:v>
                </c:pt>
                <c:pt idx="1221">
                  <c:v>43774</c:v>
                </c:pt>
                <c:pt idx="1222">
                  <c:v>43775</c:v>
                </c:pt>
                <c:pt idx="1223">
                  <c:v>43776</c:v>
                </c:pt>
                <c:pt idx="1224">
                  <c:v>43777</c:v>
                </c:pt>
                <c:pt idx="1225">
                  <c:v>43780</c:v>
                </c:pt>
                <c:pt idx="1226">
                  <c:v>43781</c:v>
                </c:pt>
                <c:pt idx="1227">
                  <c:v>43782</c:v>
                </c:pt>
                <c:pt idx="1228">
                  <c:v>43783</c:v>
                </c:pt>
                <c:pt idx="1229">
                  <c:v>43784</c:v>
                </c:pt>
                <c:pt idx="1230">
                  <c:v>43787</c:v>
                </c:pt>
                <c:pt idx="1231">
                  <c:v>43788</c:v>
                </c:pt>
                <c:pt idx="1232">
                  <c:v>43789</c:v>
                </c:pt>
                <c:pt idx="1233">
                  <c:v>43790</c:v>
                </c:pt>
                <c:pt idx="1234">
                  <c:v>43791</c:v>
                </c:pt>
                <c:pt idx="1235">
                  <c:v>43794</c:v>
                </c:pt>
                <c:pt idx="1236">
                  <c:v>43795</c:v>
                </c:pt>
                <c:pt idx="1237">
                  <c:v>43796</c:v>
                </c:pt>
                <c:pt idx="1238">
                  <c:v>43798</c:v>
                </c:pt>
                <c:pt idx="1239">
                  <c:v>43801</c:v>
                </c:pt>
                <c:pt idx="1240">
                  <c:v>43802</c:v>
                </c:pt>
                <c:pt idx="1241">
                  <c:v>43803</c:v>
                </c:pt>
                <c:pt idx="1242">
                  <c:v>43804</c:v>
                </c:pt>
                <c:pt idx="1243">
                  <c:v>43805</c:v>
                </c:pt>
                <c:pt idx="1244">
                  <c:v>43808</c:v>
                </c:pt>
                <c:pt idx="1245">
                  <c:v>43809</c:v>
                </c:pt>
                <c:pt idx="1246">
                  <c:v>43810</c:v>
                </c:pt>
                <c:pt idx="1247">
                  <c:v>43811</c:v>
                </c:pt>
                <c:pt idx="1248">
                  <c:v>43812</c:v>
                </c:pt>
                <c:pt idx="1249">
                  <c:v>43815</c:v>
                </c:pt>
                <c:pt idx="1250">
                  <c:v>43816</c:v>
                </c:pt>
                <c:pt idx="1251">
                  <c:v>43817</c:v>
                </c:pt>
                <c:pt idx="1252">
                  <c:v>43818</c:v>
                </c:pt>
                <c:pt idx="1253">
                  <c:v>43819</c:v>
                </c:pt>
                <c:pt idx="1254">
                  <c:v>43822</c:v>
                </c:pt>
                <c:pt idx="1255">
                  <c:v>43823</c:v>
                </c:pt>
                <c:pt idx="1256">
                  <c:v>43825</c:v>
                </c:pt>
                <c:pt idx="1257">
                  <c:v>43826</c:v>
                </c:pt>
                <c:pt idx="1258">
                  <c:v>43829</c:v>
                </c:pt>
                <c:pt idx="1259">
                  <c:v>43830</c:v>
                </c:pt>
                <c:pt idx="1260">
                  <c:v>43832</c:v>
                </c:pt>
                <c:pt idx="1261">
                  <c:v>43833</c:v>
                </c:pt>
                <c:pt idx="1262">
                  <c:v>43836</c:v>
                </c:pt>
                <c:pt idx="1263">
                  <c:v>43837</c:v>
                </c:pt>
                <c:pt idx="1264">
                  <c:v>43838</c:v>
                </c:pt>
                <c:pt idx="1265">
                  <c:v>43839</c:v>
                </c:pt>
                <c:pt idx="1266">
                  <c:v>43840</c:v>
                </c:pt>
                <c:pt idx="1267">
                  <c:v>43843</c:v>
                </c:pt>
                <c:pt idx="1268">
                  <c:v>43844</c:v>
                </c:pt>
                <c:pt idx="1269">
                  <c:v>43845</c:v>
                </c:pt>
                <c:pt idx="1270">
                  <c:v>43846</c:v>
                </c:pt>
                <c:pt idx="1271">
                  <c:v>43847</c:v>
                </c:pt>
                <c:pt idx="1272">
                  <c:v>43851</c:v>
                </c:pt>
                <c:pt idx="1273">
                  <c:v>43852</c:v>
                </c:pt>
                <c:pt idx="1274">
                  <c:v>43853</c:v>
                </c:pt>
                <c:pt idx="1275">
                  <c:v>43854</c:v>
                </c:pt>
                <c:pt idx="1276">
                  <c:v>43857</c:v>
                </c:pt>
                <c:pt idx="1277">
                  <c:v>43858</c:v>
                </c:pt>
                <c:pt idx="1278">
                  <c:v>43859</c:v>
                </c:pt>
                <c:pt idx="1279">
                  <c:v>43860</c:v>
                </c:pt>
                <c:pt idx="1280">
                  <c:v>43861</c:v>
                </c:pt>
                <c:pt idx="1281">
                  <c:v>43864</c:v>
                </c:pt>
                <c:pt idx="1282">
                  <c:v>43865</c:v>
                </c:pt>
                <c:pt idx="1283">
                  <c:v>43866</c:v>
                </c:pt>
                <c:pt idx="1284">
                  <c:v>43867</c:v>
                </c:pt>
                <c:pt idx="1285">
                  <c:v>43868</c:v>
                </c:pt>
                <c:pt idx="1286">
                  <c:v>43871</c:v>
                </c:pt>
                <c:pt idx="1287">
                  <c:v>43872</c:v>
                </c:pt>
                <c:pt idx="1288">
                  <c:v>43873</c:v>
                </c:pt>
                <c:pt idx="1289">
                  <c:v>43874</c:v>
                </c:pt>
                <c:pt idx="1290">
                  <c:v>43875</c:v>
                </c:pt>
                <c:pt idx="1291">
                  <c:v>43879</c:v>
                </c:pt>
                <c:pt idx="1292">
                  <c:v>43880</c:v>
                </c:pt>
                <c:pt idx="1293">
                  <c:v>43881</c:v>
                </c:pt>
                <c:pt idx="1294">
                  <c:v>43882</c:v>
                </c:pt>
                <c:pt idx="1295">
                  <c:v>43885</c:v>
                </c:pt>
                <c:pt idx="1296">
                  <c:v>43886</c:v>
                </c:pt>
                <c:pt idx="1297">
                  <c:v>43887</c:v>
                </c:pt>
                <c:pt idx="1298">
                  <c:v>43888</c:v>
                </c:pt>
                <c:pt idx="1299">
                  <c:v>43889</c:v>
                </c:pt>
                <c:pt idx="1300">
                  <c:v>43892</c:v>
                </c:pt>
                <c:pt idx="1301">
                  <c:v>43893</c:v>
                </c:pt>
                <c:pt idx="1302">
                  <c:v>43894</c:v>
                </c:pt>
                <c:pt idx="1303">
                  <c:v>43895</c:v>
                </c:pt>
                <c:pt idx="1304">
                  <c:v>43896</c:v>
                </c:pt>
                <c:pt idx="1305">
                  <c:v>43899</c:v>
                </c:pt>
                <c:pt idx="1306">
                  <c:v>43900</c:v>
                </c:pt>
                <c:pt idx="1307">
                  <c:v>43901</c:v>
                </c:pt>
                <c:pt idx="1308">
                  <c:v>43902</c:v>
                </c:pt>
                <c:pt idx="1309">
                  <c:v>43903</c:v>
                </c:pt>
                <c:pt idx="1310">
                  <c:v>43906</c:v>
                </c:pt>
                <c:pt idx="1311">
                  <c:v>43907</c:v>
                </c:pt>
                <c:pt idx="1312">
                  <c:v>43908</c:v>
                </c:pt>
                <c:pt idx="1313">
                  <c:v>43909</c:v>
                </c:pt>
                <c:pt idx="1314">
                  <c:v>43910</c:v>
                </c:pt>
                <c:pt idx="1315">
                  <c:v>43913</c:v>
                </c:pt>
                <c:pt idx="1316">
                  <c:v>43914</c:v>
                </c:pt>
                <c:pt idx="1317">
                  <c:v>43915</c:v>
                </c:pt>
                <c:pt idx="1318">
                  <c:v>43916</c:v>
                </c:pt>
                <c:pt idx="1319">
                  <c:v>43917</c:v>
                </c:pt>
                <c:pt idx="1320">
                  <c:v>43920</c:v>
                </c:pt>
                <c:pt idx="1321">
                  <c:v>43921</c:v>
                </c:pt>
                <c:pt idx="1322">
                  <c:v>43922</c:v>
                </c:pt>
                <c:pt idx="1323">
                  <c:v>43923</c:v>
                </c:pt>
                <c:pt idx="1324">
                  <c:v>43924</c:v>
                </c:pt>
                <c:pt idx="1325">
                  <c:v>43927</c:v>
                </c:pt>
                <c:pt idx="1326">
                  <c:v>43928</c:v>
                </c:pt>
                <c:pt idx="1327">
                  <c:v>43929</c:v>
                </c:pt>
                <c:pt idx="1328">
                  <c:v>43930</c:v>
                </c:pt>
                <c:pt idx="1329">
                  <c:v>43934</c:v>
                </c:pt>
                <c:pt idx="1330">
                  <c:v>43935</c:v>
                </c:pt>
                <c:pt idx="1331">
                  <c:v>43936</c:v>
                </c:pt>
                <c:pt idx="1332">
                  <c:v>43937</c:v>
                </c:pt>
                <c:pt idx="1333">
                  <c:v>43938</c:v>
                </c:pt>
                <c:pt idx="1334">
                  <c:v>43941</c:v>
                </c:pt>
                <c:pt idx="1335">
                  <c:v>43942</c:v>
                </c:pt>
                <c:pt idx="1336">
                  <c:v>43943</c:v>
                </c:pt>
                <c:pt idx="1337">
                  <c:v>43944</c:v>
                </c:pt>
                <c:pt idx="1338">
                  <c:v>43945</c:v>
                </c:pt>
                <c:pt idx="1339">
                  <c:v>43948</c:v>
                </c:pt>
                <c:pt idx="1340">
                  <c:v>43949</c:v>
                </c:pt>
                <c:pt idx="1341">
                  <c:v>43950</c:v>
                </c:pt>
                <c:pt idx="1342">
                  <c:v>43951</c:v>
                </c:pt>
                <c:pt idx="1343">
                  <c:v>43952</c:v>
                </c:pt>
                <c:pt idx="1344">
                  <c:v>43955</c:v>
                </c:pt>
                <c:pt idx="1345">
                  <c:v>43956</c:v>
                </c:pt>
                <c:pt idx="1346">
                  <c:v>43957</c:v>
                </c:pt>
                <c:pt idx="1347">
                  <c:v>43958</c:v>
                </c:pt>
                <c:pt idx="1348">
                  <c:v>43959</c:v>
                </c:pt>
                <c:pt idx="1349">
                  <c:v>43962</c:v>
                </c:pt>
                <c:pt idx="1350">
                  <c:v>43963</c:v>
                </c:pt>
                <c:pt idx="1351">
                  <c:v>43964</c:v>
                </c:pt>
                <c:pt idx="1352">
                  <c:v>43965</c:v>
                </c:pt>
                <c:pt idx="1353">
                  <c:v>43966</c:v>
                </c:pt>
                <c:pt idx="1354">
                  <c:v>43969</c:v>
                </c:pt>
                <c:pt idx="1355">
                  <c:v>43970</c:v>
                </c:pt>
                <c:pt idx="1356">
                  <c:v>43971</c:v>
                </c:pt>
                <c:pt idx="1357">
                  <c:v>43972</c:v>
                </c:pt>
                <c:pt idx="1358">
                  <c:v>43973</c:v>
                </c:pt>
                <c:pt idx="1359">
                  <c:v>43977</c:v>
                </c:pt>
                <c:pt idx="1360">
                  <c:v>43978</c:v>
                </c:pt>
                <c:pt idx="1361">
                  <c:v>43979</c:v>
                </c:pt>
                <c:pt idx="1362">
                  <c:v>43980</c:v>
                </c:pt>
                <c:pt idx="1363">
                  <c:v>43983</c:v>
                </c:pt>
                <c:pt idx="1364">
                  <c:v>43984</c:v>
                </c:pt>
                <c:pt idx="1365">
                  <c:v>43985</c:v>
                </c:pt>
                <c:pt idx="1366">
                  <c:v>43986</c:v>
                </c:pt>
                <c:pt idx="1367">
                  <c:v>43987</c:v>
                </c:pt>
                <c:pt idx="1368">
                  <c:v>43990</c:v>
                </c:pt>
                <c:pt idx="1369">
                  <c:v>43991</c:v>
                </c:pt>
                <c:pt idx="1370">
                  <c:v>43992</c:v>
                </c:pt>
                <c:pt idx="1371">
                  <c:v>43993</c:v>
                </c:pt>
                <c:pt idx="1372">
                  <c:v>43994</c:v>
                </c:pt>
                <c:pt idx="1373">
                  <c:v>43997</c:v>
                </c:pt>
                <c:pt idx="1374">
                  <c:v>43998</c:v>
                </c:pt>
                <c:pt idx="1375">
                  <c:v>43999</c:v>
                </c:pt>
                <c:pt idx="1376">
                  <c:v>44000</c:v>
                </c:pt>
                <c:pt idx="1377">
                  <c:v>44001</c:v>
                </c:pt>
                <c:pt idx="1378">
                  <c:v>44004</c:v>
                </c:pt>
                <c:pt idx="1379">
                  <c:v>44005</c:v>
                </c:pt>
                <c:pt idx="1380">
                  <c:v>44006</c:v>
                </c:pt>
                <c:pt idx="1381">
                  <c:v>44007</c:v>
                </c:pt>
                <c:pt idx="1382">
                  <c:v>44008</c:v>
                </c:pt>
                <c:pt idx="1383">
                  <c:v>44011</c:v>
                </c:pt>
                <c:pt idx="1384">
                  <c:v>44012</c:v>
                </c:pt>
                <c:pt idx="1385">
                  <c:v>44013</c:v>
                </c:pt>
                <c:pt idx="1386">
                  <c:v>44014</c:v>
                </c:pt>
                <c:pt idx="1387">
                  <c:v>44018</c:v>
                </c:pt>
                <c:pt idx="1388">
                  <c:v>44019</c:v>
                </c:pt>
                <c:pt idx="1389">
                  <c:v>44020</c:v>
                </c:pt>
                <c:pt idx="1390">
                  <c:v>44021</c:v>
                </c:pt>
                <c:pt idx="1391">
                  <c:v>44022</c:v>
                </c:pt>
                <c:pt idx="1392">
                  <c:v>44025</c:v>
                </c:pt>
                <c:pt idx="1393">
                  <c:v>44026</c:v>
                </c:pt>
                <c:pt idx="1394">
                  <c:v>44027</c:v>
                </c:pt>
                <c:pt idx="1395">
                  <c:v>44028</c:v>
                </c:pt>
                <c:pt idx="1396">
                  <c:v>44029</c:v>
                </c:pt>
                <c:pt idx="1397">
                  <c:v>44032</c:v>
                </c:pt>
                <c:pt idx="1398">
                  <c:v>44033</c:v>
                </c:pt>
                <c:pt idx="1399">
                  <c:v>44034</c:v>
                </c:pt>
                <c:pt idx="1400">
                  <c:v>44035</c:v>
                </c:pt>
                <c:pt idx="1401">
                  <c:v>44036</c:v>
                </c:pt>
                <c:pt idx="1402">
                  <c:v>44039</c:v>
                </c:pt>
                <c:pt idx="1403">
                  <c:v>44040</c:v>
                </c:pt>
                <c:pt idx="1404">
                  <c:v>44041</c:v>
                </c:pt>
                <c:pt idx="1405">
                  <c:v>44042</c:v>
                </c:pt>
                <c:pt idx="1406">
                  <c:v>44043</c:v>
                </c:pt>
                <c:pt idx="1407">
                  <c:v>44046</c:v>
                </c:pt>
                <c:pt idx="1408">
                  <c:v>44047</c:v>
                </c:pt>
                <c:pt idx="1409">
                  <c:v>44048</c:v>
                </c:pt>
                <c:pt idx="1410">
                  <c:v>44049</c:v>
                </c:pt>
                <c:pt idx="1411">
                  <c:v>44050</c:v>
                </c:pt>
                <c:pt idx="1412">
                  <c:v>44053</c:v>
                </c:pt>
                <c:pt idx="1413">
                  <c:v>44054</c:v>
                </c:pt>
                <c:pt idx="1414">
                  <c:v>44055</c:v>
                </c:pt>
                <c:pt idx="1415">
                  <c:v>44056</c:v>
                </c:pt>
                <c:pt idx="1416">
                  <c:v>44057</c:v>
                </c:pt>
                <c:pt idx="1417">
                  <c:v>44060</c:v>
                </c:pt>
                <c:pt idx="1418">
                  <c:v>44061</c:v>
                </c:pt>
                <c:pt idx="1419">
                  <c:v>44062</c:v>
                </c:pt>
                <c:pt idx="1420">
                  <c:v>44063</c:v>
                </c:pt>
                <c:pt idx="1421">
                  <c:v>44064</c:v>
                </c:pt>
                <c:pt idx="1422">
                  <c:v>44067</c:v>
                </c:pt>
                <c:pt idx="1423">
                  <c:v>44068</c:v>
                </c:pt>
                <c:pt idx="1424">
                  <c:v>44069</c:v>
                </c:pt>
                <c:pt idx="1425">
                  <c:v>44070</c:v>
                </c:pt>
                <c:pt idx="1426">
                  <c:v>44071</c:v>
                </c:pt>
                <c:pt idx="1427">
                  <c:v>44074</c:v>
                </c:pt>
                <c:pt idx="1428">
                  <c:v>44075</c:v>
                </c:pt>
                <c:pt idx="1429">
                  <c:v>44076</c:v>
                </c:pt>
                <c:pt idx="1430">
                  <c:v>44077</c:v>
                </c:pt>
                <c:pt idx="1431">
                  <c:v>44078</c:v>
                </c:pt>
                <c:pt idx="1432">
                  <c:v>44082</c:v>
                </c:pt>
                <c:pt idx="1433">
                  <c:v>44083</c:v>
                </c:pt>
                <c:pt idx="1434">
                  <c:v>44084</c:v>
                </c:pt>
                <c:pt idx="1435">
                  <c:v>44085</c:v>
                </c:pt>
                <c:pt idx="1436">
                  <c:v>44088</c:v>
                </c:pt>
                <c:pt idx="1437">
                  <c:v>44089</c:v>
                </c:pt>
                <c:pt idx="1438">
                  <c:v>44090</c:v>
                </c:pt>
                <c:pt idx="1439">
                  <c:v>44091</c:v>
                </c:pt>
                <c:pt idx="1440">
                  <c:v>44092</c:v>
                </c:pt>
                <c:pt idx="1441">
                  <c:v>44095</c:v>
                </c:pt>
                <c:pt idx="1442">
                  <c:v>44096</c:v>
                </c:pt>
                <c:pt idx="1443">
                  <c:v>44097</c:v>
                </c:pt>
                <c:pt idx="1444">
                  <c:v>44098</c:v>
                </c:pt>
                <c:pt idx="1445">
                  <c:v>44099</c:v>
                </c:pt>
                <c:pt idx="1446">
                  <c:v>44102</c:v>
                </c:pt>
                <c:pt idx="1447">
                  <c:v>44103</c:v>
                </c:pt>
                <c:pt idx="1448">
                  <c:v>44104</c:v>
                </c:pt>
                <c:pt idx="1449">
                  <c:v>44105</c:v>
                </c:pt>
                <c:pt idx="1450">
                  <c:v>44106</c:v>
                </c:pt>
                <c:pt idx="1451">
                  <c:v>44109</c:v>
                </c:pt>
                <c:pt idx="1452">
                  <c:v>44110</c:v>
                </c:pt>
                <c:pt idx="1453">
                  <c:v>44111</c:v>
                </c:pt>
                <c:pt idx="1454">
                  <c:v>44112</c:v>
                </c:pt>
                <c:pt idx="1455">
                  <c:v>44113</c:v>
                </c:pt>
                <c:pt idx="1456">
                  <c:v>44116</c:v>
                </c:pt>
                <c:pt idx="1457">
                  <c:v>44117</c:v>
                </c:pt>
                <c:pt idx="1458">
                  <c:v>44118</c:v>
                </c:pt>
                <c:pt idx="1459">
                  <c:v>44119</c:v>
                </c:pt>
                <c:pt idx="1460">
                  <c:v>44120</c:v>
                </c:pt>
                <c:pt idx="1461">
                  <c:v>44123</c:v>
                </c:pt>
                <c:pt idx="1462">
                  <c:v>44124</c:v>
                </c:pt>
                <c:pt idx="1463">
                  <c:v>44125</c:v>
                </c:pt>
                <c:pt idx="1464">
                  <c:v>44126</c:v>
                </c:pt>
                <c:pt idx="1465">
                  <c:v>44127</c:v>
                </c:pt>
                <c:pt idx="1466">
                  <c:v>44130</c:v>
                </c:pt>
                <c:pt idx="1467">
                  <c:v>44131</c:v>
                </c:pt>
                <c:pt idx="1468">
                  <c:v>44132</c:v>
                </c:pt>
                <c:pt idx="1469">
                  <c:v>44133</c:v>
                </c:pt>
                <c:pt idx="1470">
                  <c:v>44134</c:v>
                </c:pt>
                <c:pt idx="1471">
                  <c:v>44137</c:v>
                </c:pt>
                <c:pt idx="1472">
                  <c:v>44138</c:v>
                </c:pt>
                <c:pt idx="1473">
                  <c:v>44139</c:v>
                </c:pt>
                <c:pt idx="1474">
                  <c:v>44140</c:v>
                </c:pt>
                <c:pt idx="1475">
                  <c:v>44141</c:v>
                </c:pt>
                <c:pt idx="1476">
                  <c:v>44144</c:v>
                </c:pt>
                <c:pt idx="1477">
                  <c:v>44145</c:v>
                </c:pt>
                <c:pt idx="1478">
                  <c:v>44146</c:v>
                </c:pt>
                <c:pt idx="1479">
                  <c:v>44147</c:v>
                </c:pt>
                <c:pt idx="1480">
                  <c:v>44148</c:v>
                </c:pt>
                <c:pt idx="1481">
                  <c:v>44151</c:v>
                </c:pt>
                <c:pt idx="1482">
                  <c:v>44152</c:v>
                </c:pt>
                <c:pt idx="1483">
                  <c:v>44153</c:v>
                </c:pt>
                <c:pt idx="1484">
                  <c:v>44154</c:v>
                </c:pt>
                <c:pt idx="1485">
                  <c:v>44155</c:v>
                </c:pt>
                <c:pt idx="1486">
                  <c:v>44158</c:v>
                </c:pt>
                <c:pt idx="1487">
                  <c:v>44159</c:v>
                </c:pt>
                <c:pt idx="1488">
                  <c:v>44160</c:v>
                </c:pt>
                <c:pt idx="1489">
                  <c:v>44162</c:v>
                </c:pt>
                <c:pt idx="1490">
                  <c:v>44165</c:v>
                </c:pt>
                <c:pt idx="1491">
                  <c:v>44166</c:v>
                </c:pt>
                <c:pt idx="1492">
                  <c:v>44167</c:v>
                </c:pt>
                <c:pt idx="1493">
                  <c:v>44168</c:v>
                </c:pt>
                <c:pt idx="1494">
                  <c:v>44169</c:v>
                </c:pt>
                <c:pt idx="1495">
                  <c:v>44172</c:v>
                </c:pt>
                <c:pt idx="1496">
                  <c:v>44173</c:v>
                </c:pt>
                <c:pt idx="1497">
                  <c:v>44174</c:v>
                </c:pt>
                <c:pt idx="1498">
                  <c:v>44175</c:v>
                </c:pt>
                <c:pt idx="1499">
                  <c:v>44176</c:v>
                </c:pt>
                <c:pt idx="1500">
                  <c:v>44179</c:v>
                </c:pt>
                <c:pt idx="1501">
                  <c:v>44180</c:v>
                </c:pt>
                <c:pt idx="1502">
                  <c:v>44181</c:v>
                </c:pt>
                <c:pt idx="1503">
                  <c:v>44182</c:v>
                </c:pt>
                <c:pt idx="1504">
                  <c:v>44183</c:v>
                </c:pt>
                <c:pt idx="1505">
                  <c:v>44186</c:v>
                </c:pt>
                <c:pt idx="1506">
                  <c:v>44187</c:v>
                </c:pt>
                <c:pt idx="1507">
                  <c:v>44188</c:v>
                </c:pt>
                <c:pt idx="1508">
                  <c:v>44189</c:v>
                </c:pt>
                <c:pt idx="1509">
                  <c:v>44193</c:v>
                </c:pt>
                <c:pt idx="1510">
                  <c:v>44194</c:v>
                </c:pt>
                <c:pt idx="1511">
                  <c:v>44195</c:v>
                </c:pt>
                <c:pt idx="1512">
                  <c:v>44196</c:v>
                </c:pt>
                <c:pt idx="1513">
                  <c:v>44200</c:v>
                </c:pt>
                <c:pt idx="1514">
                  <c:v>44201</c:v>
                </c:pt>
                <c:pt idx="1515">
                  <c:v>44202</c:v>
                </c:pt>
                <c:pt idx="1516">
                  <c:v>44203</c:v>
                </c:pt>
                <c:pt idx="1517">
                  <c:v>44204</c:v>
                </c:pt>
                <c:pt idx="1518">
                  <c:v>44207</c:v>
                </c:pt>
                <c:pt idx="1519">
                  <c:v>44208</c:v>
                </c:pt>
                <c:pt idx="1520">
                  <c:v>44209</c:v>
                </c:pt>
                <c:pt idx="1521">
                  <c:v>44210</c:v>
                </c:pt>
                <c:pt idx="1522">
                  <c:v>44211</c:v>
                </c:pt>
                <c:pt idx="1523">
                  <c:v>44215</c:v>
                </c:pt>
                <c:pt idx="1524">
                  <c:v>44216</c:v>
                </c:pt>
                <c:pt idx="1525">
                  <c:v>44217</c:v>
                </c:pt>
                <c:pt idx="1526">
                  <c:v>44218</c:v>
                </c:pt>
                <c:pt idx="1527">
                  <c:v>44221</c:v>
                </c:pt>
                <c:pt idx="1528">
                  <c:v>44222</c:v>
                </c:pt>
                <c:pt idx="1529">
                  <c:v>44223</c:v>
                </c:pt>
                <c:pt idx="1530">
                  <c:v>44224</c:v>
                </c:pt>
                <c:pt idx="1531">
                  <c:v>44225</c:v>
                </c:pt>
                <c:pt idx="1532">
                  <c:v>44228</c:v>
                </c:pt>
                <c:pt idx="1533">
                  <c:v>44229</c:v>
                </c:pt>
                <c:pt idx="1534">
                  <c:v>44230</c:v>
                </c:pt>
                <c:pt idx="1535">
                  <c:v>44231</c:v>
                </c:pt>
                <c:pt idx="1536">
                  <c:v>44232</c:v>
                </c:pt>
                <c:pt idx="1537">
                  <c:v>44235</c:v>
                </c:pt>
                <c:pt idx="1538">
                  <c:v>44236</c:v>
                </c:pt>
                <c:pt idx="1539">
                  <c:v>44237</c:v>
                </c:pt>
                <c:pt idx="1540">
                  <c:v>44238</c:v>
                </c:pt>
                <c:pt idx="1541">
                  <c:v>44239</c:v>
                </c:pt>
                <c:pt idx="1542">
                  <c:v>44243</c:v>
                </c:pt>
                <c:pt idx="1543">
                  <c:v>44244</c:v>
                </c:pt>
                <c:pt idx="1544">
                  <c:v>44245</c:v>
                </c:pt>
                <c:pt idx="1545">
                  <c:v>44246</c:v>
                </c:pt>
                <c:pt idx="1546">
                  <c:v>44249</c:v>
                </c:pt>
                <c:pt idx="1547">
                  <c:v>44250</c:v>
                </c:pt>
                <c:pt idx="1548">
                  <c:v>44251</c:v>
                </c:pt>
                <c:pt idx="1549">
                  <c:v>44252</c:v>
                </c:pt>
                <c:pt idx="1550">
                  <c:v>44253</c:v>
                </c:pt>
                <c:pt idx="1551">
                  <c:v>44256</c:v>
                </c:pt>
                <c:pt idx="1552">
                  <c:v>44257</c:v>
                </c:pt>
                <c:pt idx="1553">
                  <c:v>44258</c:v>
                </c:pt>
                <c:pt idx="1554">
                  <c:v>44259</c:v>
                </c:pt>
                <c:pt idx="1555">
                  <c:v>44260</c:v>
                </c:pt>
                <c:pt idx="1556">
                  <c:v>44263</c:v>
                </c:pt>
                <c:pt idx="1557">
                  <c:v>44264</c:v>
                </c:pt>
                <c:pt idx="1558">
                  <c:v>44265</c:v>
                </c:pt>
                <c:pt idx="1559">
                  <c:v>44266</c:v>
                </c:pt>
                <c:pt idx="1560">
                  <c:v>44267</c:v>
                </c:pt>
                <c:pt idx="1561">
                  <c:v>44270</c:v>
                </c:pt>
                <c:pt idx="1562">
                  <c:v>44271</c:v>
                </c:pt>
                <c:pt idx="1563">
                  <c:v>44272</c:v>
                </c:pt>
                <c:pt idx="1564">
                  <c:v>44273</c:v>
                </c:pt>
                <c:pt idx="1565">
                  <c:v>44274</c:v>
                </c:pt>
                <c:pt idx="1566">
                  <c:v>44277</c:v>
                </c:pt>
                <c:pt idx="1567">
                  <c:v>44278</c:v>
                </c:pt>
                <c:pt idx="1568">
                  <c:v>44279</c:v>
                </c:pt>
                <c:pt idx="1569">
                  <c:v>44280</c:v>
                </c:pt>
                <c:pt idx="1570">
                  <c:v>44281</c:v>
                </c:pt>
                <c:pt idx="1571">
                  <c:v>44284</c:v>
                </c:pt>
                <c:pt idx="1572">
                  <c:v>44285</c:v>
                </c:pt>
                <c:pt idx="1573">
                  <c:v>44286</c:v>
                </c:pt>
                <c:pt idx="1574">
                  <c:v>44287</c:v>
                </c:pt>
                <c:pt idx="1575">
                  <c:v>44288</c:v>
                </c:pt>
                <c:pt idx="1576">
                  <c:v>44291</c:v>
                </c:pt>
                <c:pt idx="1577">
                  <c:v>44292</c:v>
                </c:pt>
                <c:pt idx="1578">
                  <c:v>44293</c:v>
                </c:pt>
                <c:pt idx="1579">
                  <c:v>44294</c:v>
                </c:pt>
                <c:pt idx="1580">
                  <c:v>44295</c:v>
                </c:pt>
                <c:pt idx="1581">
                  <c:v>44298</c:v>
                </c:pt>
                <c:pt idx="1582">
                  <c:v>44299</c:v>
                </c:pt>
                <c:pt idx="1583">
                  <c:v>44300</c:v>
                </c:pt>
                <c:pt idx="1584">
                  <c:v>44301</c:v>
                </c:pt>
                <c:pt idx="1585">
                  <c:v>44302</c:v>
                </c:pt>
                <c:pt idx="1586">
                  <c:v>44305</c:v>
                </c:pt>
                <c:pt idx="1587">
                  <c:v>44306</c:v>
                </c:pt>
                <c:pt idx="1588">
                  <c:v>44307</c:v>
                </c:pt>
                <c:pt idx="1589">
                  <c:v>44308</c:v>
                </c:pt>
                <c:pt idx="1590">
                  <c:v>44309</c:v>
                </c:pt>
                <c:pt idx="1591">
                  <c:v>44312</c:v>
                </c:pt>
                <c:pt idx="1592">
                  <c:v>44313</c:v>
                </c:pt>
                <c:pt idx="1593">
                  <c:v>44314</c:v>
                </c:pt>
                <c:pt idx="1594">
                  <c:v>44315</c:v>
                </c:pt>
                <c:pt idx="1595">
                  <c:v>44316</c:v>
                </c:pt>
                <c:pt idx="1596">
                  <c:v>44319</c:v>
                </c:pt>
                <c:pt idx="1597">
                  <c:v>44320</c:v>
                </c:pt>
                <c:pt idx="1598">
                  <c:v>44321</c:v>
                </c:pt>
                <c:pt idx="1599">
                  <c:v>44322</c:v>
                </c:pt>
                <c:pt idx="1600">
                  <c:v>44323</c:v>
                </c:pt>
                <c:pt idx="1601">
                  <c:v>44326</c:v>
                </c:pt>
                <c:pt idx="1602">
                  <c:v>44327</c:v>
                </c:pt>
                <c:pt idx="1603">
                  <c:v>44328</c:v>
                </c:pt>
                <c:pt idx="1604">
                  <c:v>44329</c:v>
                </c:pt>
                <c:pt idx="1605">
                  <c:v>44330</c:v>
                </c:pt>
                <c:pt idx="1606">
                  <c:v>44333</c:v>
                </c:pt>
                <c:pt idx="1607">
                  <c:v>44334</c:v>
                </c:pt>
                <c:pt idx="1608">
                  <c:v>44335</c:v>
                </c:pt>
                <c:pt idx="1609">
                  <c:v>44336</c:v>
                </c:pt>
                <c:pt idx="1610">
                  <c:v>44337</c:v>
                </c:pt>
                <c:pt idx="1611">
                  <c:v>44340</c:v>
                </c:pt>
                <c:pt idx="1612">
                  <c:v>44341</c:v>
                </c:pt>
                <c:pt idx="1613">
                  <c:v>44342</c:v>
                </c:pt>
                <c:pt idx="1614">
                  <c:v>44343</c:v>
                </c:pt>
                <c:pt idx="1615">
                  <c:v>44344</c:v>
                </c:pt>
                <c:pt idx="1616">
                  <c:v>44348</c:v>
                </c:pt>
                <c:pt idx="1617">
                  <c:v>44349</c:v>
                </c:pt>
                <c:pt idx="1618">
                  <c:v>44350</c:v>
                </c:pt>
                <c:pt idx="1619">
                  <c:v>44351</c:v>
                </c:pt>
                <c:pt idx="1620">
                  <c:v>44354</c:v>
                </c:pt>
                <c:pt idx="1621">
                  <c:v>44355</c:v>
                </c:pt>
                <c:pt idx="1622">
                  <c:v>44356</c:v>
                </c:pt>
                <c:pt idx="1623">
                  <c:v>44357</c:v>
                </c:pt>
                <c:pt idx="1624">
                  <c:v>44358</c:v>
                </c:pt>
                <c:pt idx="1625">
                  <c:v>44361</c:v>
                </c:pt>
                <c:pt idx="1626">
                  <c:v>44362</c:v>
                </c:pt>
                <c:pt idx="1627">
                  <c:v>44363</c:v>
                </c:pt>
                <c:pt idx="1628">
                  <c:v>44364</c:v>
                </c:pt>
                <c:pt idx="1629">
                  <c:v>44365</c:v>
                </c:pt>
                <c:pt idx="1630">
                  <c:v>44368</c:v>
                </c:pt>
                <c:pt idx="1631">
                  <c:v>44369</c:v>
                </c:pt>
                <c:pt idx="1632">
                  <c:v>44370</c:v>
                </c:pt>
                <c:pt idx="1633">
                  <c:v>44371</c:v>
                </c:pt>
                <c:pt idx="1634">
                  <c:v>44372</c:v>
                </c:pt>
                <c:pt idx="1635">
                  <c:v>44375</c:v>
                </c:pt>
                <c:pt idx="1636">
                  <c:v>44376</c:v>
                </c:pt>
                <c:pt idx="1637">
                  <c:v>44377</c:v>
                </c:pt>
                <c:pt idx="1638">
                  <c:v>44378</c:v>
                </c:pt>
                <c:pt idx="1639">
                  <c:v>44379</c:v>
                </c:pt>
                <c:pt idx="1640">
                  <c:v>44383</c:v>
                </c:pt>
                <c:pt idx="1641">
                  <c:v>44384</c:v>
                </c:pt>
                <c:pt idx="1642">
                  <c:v>44385</c:v>
                </c:pt>
                <c:pt idx="1643">
                  <c:v>44386</c:v>
                </c:pt>
                <c:pt idx="1644">
                  <c:v>44389</c:v>
                </c:pt>
                <c:pt idx="1645">
                  <c:v>44390</c:v>
                </c:pt>
                <c:pt idx="1646">
                  <c:v>44391</c:v>
                </c:pt>
                <c:pt idx="1647">
                  <c:v>44392</c:v>
                </c:pt>
                <c:pt idx="1648">
                  <c:v>44393</c:v>
                </c:pt>
                <c:pt idx="1649">
                  <c:v>44396</c:v>
                </c:pt>
                <c:pt idx="1650">
                  <c:v>44397</c:v>
                </c:pt>
                <c:pt idx="1651">
                  <c:v>44398</c:v>
                </c:pt>
                <c:pt idx="1652">
                  <c:v>44399</c:v>
                </c:pt>
                <c:pt idx="1653">
                  <c:v>44400</c:v>
                </c:pt>
                <c:pt idx="1654">
                  <c:v>44403</c:v>
                </c:pt>
                <c:pt idx="1655">
                  <c:v>44404</c:v>
                </c:pt>
                <c:pt idx="1656">
                  <c:v>44405</c:v>
                </c:pt>
                <c:pt idx="1657">
                  <c:v>44406</c:v>
                </c:pt>
                <c:pt idx="1658">
                  <c:v>44407</c:v>
                </c:pt>
                <c:pt idx="1659">
                  <c:v>44410</c:v>
                </c:pt>
                <c:pt idx="1660">
                  <c:v>44411</c:v>
                </c:pt>
                <c:pt idx="1661">
                  <c:v>44412</c:v>
                </c:pt>
                <c:pt idx="1662">
                  <c:v>44413</c:v>
                </c:pt>
                <c:pt idx="1663">
                  <c:v>44414</c:v>
                </c:pt>
                <c:pt idx="1664">
                  <c:v>44417</c:v>
                </c:pt>
                <c:pt idx="1665">
                  <c:v>44418</c:v>
                </c:pt>
                <c:pt idx="1666">
                  <c:v>44419</c:v>
                </c:pt>
                <c:pt idx="1667">
                  <c:v>44420</c:v>
                </c:pt>
                <c:pt idx="1668">
                  <c:v>44421</c:v>
                </c:pt>
                <c:pt idx="1669">
                  <c:v>44424</c:v>
                </c:pt>
                <c:pt idx="1670">
                  <c:v>44425</c:v>
                </c:pt>
                <c:pt idx="1671">
                  <c:v>44426</c:v>
                </c:pt>
                <c:pt idx="1672">
                  <c:v>44427</c:v>
                </c:pt>
                <c:pt idx="1673">
                  <c:v>44428</c:v>
                </c:pt>
                <c:pt idx="1674">
                  <c:v>44431</c:v>
                </c:pt>
                <c:pt idx="1675">
                  <c:v>44432</c:v>
                </c:pt>
                <c:pt idx="1676">
                  <c:v>44433</c:v>
                </c:pt>
                <c:pt idx="1677">
                  <c:v>44434</c:v>
                </c:pt>
                <c:pt idx="1678">
                  <c:v>44435</c:v>
                </c:pt>
                <c:pt idx="1679">
                  <c:v>44438</c:v>
                </c:pt>
                <c:pt idx="1680">
                  <c:v>44439</c:v>
                </c:pt>
                <c:pt idx="1681">
                  <c:v>44440</c:v>
                </c:pt>
                <c:pt idx="1682">
                  <c:v>44441</c:v>
                </c:pt>
                <c:pt idx="1683">
                  <c:v>44442</c:v>
                </c:pt>
                <c:pt idx="1684">
                  <c:v>44446</c:v>
                </c:pt>
                <c:pt idx="1685">
                  <c:v>44447</c:v>
                </c:pt>
                <c:pt idx="1686">
                  <c:v>44448</c:v>
                </c:pt>
                <c:pt idx="1687">
                  <c:v>44449</c:v>
                </c:pt>
                <c:pt idx="1688">
                  <c:v>44452</c:v>
                </c:pt>
                <c:pt idx="1689">
                  <c:v>44453</c:v>
                </c:pt>
                <c:pt idx="1690">
                  <c:v>44454</c:v>
                </c:pt>
                <c:pt idx="1691">
                  <c:v>44455</c:v>
                </c:pt>
                <c:pt idx="1692">
                  <c:v>44456</c:v>
                </c:pt>
                <c:pt idx="1693">
                  <c:v>44459</c:v>
                </c:pt>
                <c:pt idx="1694">
                  <c:v>44460</c:v>
                </c:pt>
                <c:pt idx="1695">
                  <c:v>44461</c:v>
                </c:pt>
                <c:pt idx="1696">
                  <c:v>44462</c:v>
                </c:pt>
                <c:pt idx="1697">
                  <c:v>44463</c:v>
                </c:pt>
                <c:pt idx="1698">
                  <c:v>44466</c:v>
                </c:pt>
                <c:pt idx="1699">
                  <c:v>44467</c:v>
                </c:pt>
                <c:pt idx="1700">
                  <c:v>44468</c:v>
                </c:pt>
                <c:pt idx="1701">
                  <c:v>44469</c:v>
                </c:pt>
                <c:pt idx="1702">
                  <c:v>44470</c:v>
                </c:pt>
                <c:pt idx="1703">
                  <c:v>44473</c:v>
                </c:pt>
                <c:pt idx="1704">
                  <c:v>44474</c:v>
                </c:pt>
                <c:pt idx="1705">
                  <c:v>44475</c:v>
                </c:pt>
                <c:pt idx="1706">
                  <c:v>44476</c:v>
                </c:pt>
                <c:pt idx="1707">
                  <c:v>44477</c:v>
                </c:pt>
                <c:pt idx="1708">
                  <c:v>44480</c:v>
                </c:pt>
                <c:pt idx="1709">
                  <c:v>44481</c:v>
                </c:pt>
                <c:pt idx="1710">
                  <c:v>44482</c:v>
                </c:pt>
                <c:pt idx="1711">
                  <c:v>44483</c:v>
                </c:pt>
                <c:pt idx="1712">
                  <c:v>44484</c:v>
                </c:pt>
                <c:pt idx="1713">
                  <c:v>44487</c:v>
                </c:pt>
                <c:pt idx="1714">
                  <c:v>44488</c:v>
                </c:pt>
                <c:pt idx="1715">
                  <c:v>44489</c:v>
                </c:pt>
                <c:pt idx="1716">
                  <c:v>44490</c:v>
                </c:pt>
                <c:pt idx="1717">
                  <c:v>44491</c:v>
                </c:pt>
                <c:pt idx="1718">
                  <c:v>44494</c:v>
                </c:pt>
                <c:pt idx="1719">
                  <c:v>44495</c:v>
                </c:pt>
                <c:pt idx="1720">
                  <c:v>44496</c:v>
                </c:pt>
                <c:pt idx="1721">
                  <c:v>44497</c:v>
                </c:pt>
                <c:pt idx="1722">
                  <c:v>44498</c:v>
                </c:pt>
                <c:pt idx="1723">
                  <c:v>44501</c:v>
                </c:pt>
                <c:pt idx="1724">
                  <c:v>44502</c:v>
                </c:pt>
                <c:pt idx="1725">
                  <c:v>44503</c:v>
                </c:pt>
                <c:pt idx="1726">
                  <c:v>44504</c:v>
                </c:pt>
                <c:pt idx="1727">
                  <c:v>44505</c:v>
                </c:pt>
                <c:pt idx="1728">
                  <c:v>44508</c:v>
                </c:pt>
                <c:pt idx="1729">
                  <c:v>44509</c:v>
                </c:pt>
                <c:pt idx="1730">
                  <c:v>44510</c:v>
                </c:pt>
                <c:pt idx="1731">
                  <c:v>44511</c:v>
                </c:pt>
                <c:pt idx="1732">
                  <c:v>44512</c:v>
                </c:pt>
                <c:pt idx="1733">
                  <c:v>44515</c:v>
                </c:pt>
                <c:pt idx="1734">
                  <c:v>44516</c:v>
                </c:pt>
                <c:pt idx="1735">
                  <c:v>44517</c:v>
                </c:pt>
                <c:pt idx="1736">
                  <c:v>44518</c:v>
                </c:pt>
                <c:pt idx="1737">
                  <c:v>44519</c:v>
                </c:pt>
                <c:pt idx="1738">
                  <c:v>44522</c:v>
                </c:pt>
                <c:pt idx="1739">
                  <c:v>44523</c:v>
                </c:pt>
                <c:pt idx="1740">
                  <c:v>44524</c:v>
                </c:pt>
                <c:pt idx="1741">
                  <c:v>44526</c:v>
                </c:pt>
                <c:pt idx="1742">
                  <c:v>44529</c:v>
                </c:pt>
                <c:pt idx="1743">
                  <c:v>44530</c:v>
                </c:pt>
                <c:pt idx="1744">
                  <c:v>44531</c:v>
                </c:pt>
                <c:pt idx="1745">
                  <c:v>44532</c:v>
                </c:pt>
                <c:pt idx="1746">
                  <c:v>44533</c:v>
                </c:pt>
                <c:pt idx="1747">
                  <c:v>44536</c:v>
                </c:pt>
                <c:pt idx="1748">
                  <c:v>44537</c:v>
                </c:pt>
                <c:pt idx="1749">
                  <c:v>44538</c:v>
                </c:pt>
                <c:pt idx="1750">
                  <c:v>44539</c:v>
                </c:pt>
                <c:pt idx="1751">
                  <c:v>44540</c:v>
                </c:pt>
                <c:pt idx="1752">
                  <c:v>44543</c:v>
                </c:pt>
                <c:pt idx="1753">
                  <c:v>44544</c:v>
                </c:pt>
                <c:pt idx="1754">
                  <c:v>44545</c:v>
                </c:pt>
                <c:pt idx="1755">
                  <c:v>44546</c:v>
                </c:pt>
                <c:pt idx="1756">
                  <c:v>44547</c:v>
                </c:pt>
                <c:pt idx="1757">
                  <c:v>44550</c:v>
                </c:pt>
                <c:pt idx="1758">
                  <c:v>44551</c:v>
                </c:pt>
                <c:pt idx="1759">
                  <c:v>44552</c:v>
                </c:pt>
                <c:pt idx="1760">
                  <c:v>44553</c:v>
                </c:pt>
                <c:pt idx="1761">
                  <c:v>44557</c:v>
                </c:pt>
                <c:pt idx="1762">
                  <c:v>44558</c:v>
                </c:pt>
                <c:pt idx="1763">
                  <c:v>44559</c:v>
                </c:pt>
                <c:pt idx="1764">
                  <c:v>44560</c:v>
                </c:pt>
                <c:pt idx="1765">
                  <c:v>44561</c:v>
                </c:pt>
                <c:pt idx="1766">
                  <c:v>44564</c:v>
                </c:pt>
                <c:pt idx="1767">
                  <c:v>44565</c:v>
                </c:pt>
                <c:pt idx="1768">
                  <c:v>44566</c:v>
                </c:pt>
                <c:pt idx="1769">
                  <c:v>44567</c:v>
                </c:pt>
                <c:pt idx="1770">
                  <c:v>44568</c:v>
                </c:pt>
                <c:pt idx="1771">
                  <c:v>44571</c:v>
                </c:pt>
                <c:pt idx="1772">
                  <c:v>44572</c:v>
                </c:pt>
                <c:pt idx="1773">
                  <c:v>44573</c:v>
                </c:pt>
                <c:pt idx="1774">
                  <c:v>44574</c:v>
                </c:pt>
                <c:pt idx="1775">
                  <c:v>44575</c:v>
                </c:pt>
                <c:pt idx="1776">
                  <c:v>44579</c:v>
                </c:pt>
                <c:pt idx="1777">
                  <c:v>44580</c:v>
                </c:pt>
                <c:pt idx="1778">
                  <c:v>44581</c:v>
                </c:pt>
                <c:pt idx="1779">
                  <c:v>44582</c:v>
                </c:pt>
                <c:pt idx="1780">
                  <c:v>44585</c:v>
                </c:pt>
                <c:pt idx="1781">
                  <c:v>44586</c:v>
                </c:pt>
                <c:pt idx="1782">
                  <c:v>44587</c:v>
                </c:pt>
                <c:pt idx="1783">
                  <c:v>44588</c:v>
                </c:pt>
                <c:pt idx="1784">
                  <c:v>44589</c:v>
                </c:pt>
                <c:pt idx="1785">
                  <c:v>44592</c:v>
                </c:pt>
                <c:pt idx="1786">
                  <c:v>44593</c:v>
                </c:pt>
                <c:pt idx="1787">
                  <c:v>44594</c:v>
                </c:pt>
                <c:pt idx="1788">
                  <c:v>44595</c:v>
                </c:pt>
                <c:pt idx="1789">
                  <c:v>44596</c:v>
                </c:pt>
                <c:pt idx="1790">
                  <c:v>44599</c:v>
                </c:pt>
                <c:pt idx="1791">
                  <c:v>44600</c:v>
                </c:pt>
                <c:pt idx="1792">
                  <c:v>44601</c:v>
                </c:pt>
                <c:pt idx="1793">
                  <c:v>44602</c:v>
                </c:pt>
                <c:pt idx="1794">
                  <c:v>44603</c:v>
                </c:pt>
                <c:pt idx="1795">
                  <c:v>44606</c:v>
                </c:pt>
                <c:pt idx="1796">
                  <c:v>44607</c:v>
                </c:pt>
                <c:pt idx="1797">
                  <c:v>44608</c:v>
                </c:pt>
                <c:pt idx="1798">
                  <c:v>44609</c:v>
                </c:pt>
                <c:pt idx="1799">
                  <c:v>44610</c:v>
                </c:pt>
                <c:pt idx="1800">
                  <c:v>44614</c:v>
                </c:pt>
                <c:pt idx="1801">
                  <c:v>44615</c:v>
                </c:pt>
                <c:pt idx="1802">
                  <c:v>44616</c:v>
                </c:pt>
                <c:pt idx="1803">
                  <c:v>44617</c:v>
                </c:pt>
                <c:pt idx="1804">
                  <c:v>44620</c:v>
                </c:pt>
                <c:pt idx="1805">
                  <c:v>44621</c:v>
                </c:pt>
                <c:pt idx="1806">
                  <c:v>44622</c:v>
                </c:pt>
                <c:pt idx="1807">
                  <c:v>44623</c:v>
                </c:pt>
                <c:pt idx="1808">
                  <c:v>44624</c:v>
                </c:pt>
                <c:pt idx="1809">
                  <c:v>44627</c:v>
                </c:pt>
                <c:pt idx="1810">
                  <c:v>44628</c:v>
                </c:pt>
                <c:pt idx="1811">
                  <c:v>44629</c:v>
                </c:pt>
                <c:pt idx="1812">
                  <c:v>44630</c:v>
                </c:pt>
                <c:pt idx="1813">
                  <c:v>44631</c:v>
                </c:pt>
                <c:pt idx="1814">
                  <c:v>44634</c:v>
                </c:pt>
                <c:pt idx="1815">
                  <c:v>44635</c:v>
                </c:pt>
                <c:pt idx="1816">
                  <c:v>44636</c:v>
                </c:pt>
                <c:pt idx="1817">
                  <c:v>44637</c:v>
                </c:pt>
                <c:pt idx="1818">
                  <c:v>44638</c:v>
                </c:pt>
                <c:pt idx="1819">
                  <c:v>44641</c:v>
                </c:pt>
                <c:pt idx="1820">
                  <c:v>44642</c:v>
                </c:pt>
                <c:pt idx="1821">
                  <c:v>44643</c:v>
                </c:pt>
                <c:pt idx="1822">
                  <c:v>44644</c:v>
                </c:pt>
                <c:pt idx="1823">
                  <c:v>44645</c:v>
                </c:pt>
                <c:pt idx="1824">
                  <c:v>44648</c:v>
                </c:pt>
                <c:pt idx="1825">
                  <c:v>44649</c:v>
                </c:pt>
                <c:pt idx="1826">
                  <c:v>44650</c:v>
                </c:pt>
                <c:pt idx="1827">
                  <c:v>44651</c:v>
                </c:pt>
                <c:pt idx="1828">
                  <c:v>44652</c:v>
                </c:pt>
                <c:pt idx="1829">
                  <c:v>44655</c:v>
                </c:pt>
                <c:pt idx="1830">
                  <c:v>44656</c:v>
                </c:pt>
                <c:pt idx="1831">
                  <c:v>44657</c:v>
                </c:pt>
                <c:pt idx="1832">
                  <c:v>44658</c:v>
                </c:pt>
                <c:pt idx="1833">
                  <c:v>44659</c:v>
                </c:pt>
                <c:pt idx="1834">
                  <c:v>44662</c:v>
                </c:pt>
                <c:pt idx="1835">
                  <c:v>44663</c:v>
                </c:pt>
                <c:pt idx="1836">
                  <c:v>44664</c:v>
                </c:pt>
                <c:pt idx="1837">
                  <c:v>44665</c:v>
                </c:pt>
                <c:pt idx="1838">
                  <c:v>44669</c:v>
                </c:pt>
                <c:pt idx="1839">
                  <c:v>44670</c:v>
                </c:pt>
                <c:pt idx="1840">
                  <c:v>44671</c:v>
                </c:pt>
                <c:pt idx="1841">
                  <c:v>44672</c:v>
                </c:pt>
                <c:pt idx="1842">
                  <c:v>44673</c:v>
                </c:pt>
                <c:pt idx="1843">
                  <c:v>44676</c:v>
                </c:pt>
                <c:pt idx="1844">
                  <c:v>44677</c:v>
                </c:pt>
                <c:pt idx="1845">
                  <c:v>44678</c:v>
                </c:pt>
                <c:pt idx="1846">
                  <c:v>44679</c:v>
                </c:pt>
                <c:pt idx="1847">
                  <c:v>44680</c:v>
                </c:pt>
                <c:pt idx="1848">
                  <c:v>44683</c:v>
                </c:pt>
                <c:pt idx="1849">
                  <c:v>44684</c:v>
                </c:pt>
                <c:pt idx="1850">
                  <c:v>44685</c:v>
                </c:pt>
                <c:pt idx="1851">
                  <c:v>44686</c:v>
                </c:pt>
                <c:pt idx="1852">
                  <c:v>44687</c:v>
                </c:pt>
                <c:pt idx="1853">
                  <c:v>44690</c:v>
                </c:pt>
                <c:pt idx="1854">
                  <c:v>44691</c:v>
                </c:pt>
                <c:pt idx="1855">
                  <c:v>44692</c:v>
                </c:pt>
                <c:pt idx="1856">
                  <c:v>44693</c:v>
                </c:pt>
                <c:pt idx="1857">
                  <c:v>44694</c:v>
                </c:pt>
                <c:pt idx="1858">
                  <c:v>44697</c:v>
                </c:pt>
                <c:pt idx="1859">
                  <c:v>44698</c:v>
                </c:pt>
                <c:pt idx="1860">
                  <c:v>44699</c:v>
                </c:pt>
                <c:pt idx="1861">
                  <c:v>44700</c:v>
                </c:pt>
                <c:pt idx="1862">
                  <c:v>44701</c:v>
                </c:pt>
                <c:pt idx="1863">
                  <c:v>44704</c:v>
                </c:pt>
                <c:pt idx="1864">
                  <c:v>44705</c:v>
                </c:pt>
                <c:pt idx="1865">
                  <c:v>44706</c:v>
                </c:pt>
                <c:pt idx="1866">
                  <c:v>44707</c:v>
                </c:pt>
                <c:pt idx="1867">
                  <c:v>44708</c:v>
                </c:pt>
                <c:pt idx="1868">
                  <c:v>44712</c:v>
                </c:pt>
                <c:pt idx="1869">
                  <c:v>44713</c:v>
                </c:pt>
                <c:pt idx="1870">
                  <c:v>44714</c:v>
                </c:pt>
                <c:pt idx="1871">
                  <c:v>44715</c:v>
                </c:pt>
                <c:pt idx="1872">
                  <c:v>44718</c:v>
                </c:pt>
                <c:pt idx="1873">
                  <c:v>44719</c:v>
                </c:pt>
                <c:pt idx="1874">
                  <c:v>44720</c:v>
                </c:pt>
                <c:pt idx="1875">
                  <c:v>44721</c:v>
                </c:pt>
                <c:pt idx="1876">
                  <c:v>44722</c:v>
                </c:pt>
                <c:pt idx="1877">
                  <c:v>44725</c:v>
                </c:pt>
                <c:pt idx="1878">
                  <c:v>44726</c:v>
                </c:pt>
                <c:pt idx="1879">
                  <c:v>44727</c:v>
                </c:pt>
                <c:pt idx="1880">
                  <c:v>44728</c:v>
                </c:pt>
                <c:pt idx="1881">
                  <c:v>44729</c:v>
                </c:pt>
                <c:pt idx="1882">
                  <c:v>44733</c:v>
                </c:pt>
                <c:pt idx="1883">
                  <c:v>44734</c:v>
                </c:pt>
                <c:pt idx="1884">
                  <c:v>44735</c:v>
                </c:pt>
                <c:pt idx="1885">
                  <c:v>44736</c:v>
                </c:pt>
                <c:pt idx="1886">
                  <c:v>44739</c:v>
                </c:pt>
                <c:pt idx="1887">
                  <c:v>44740</c:v>
                </c:pt>
                <c:pt idx="1888">
                  <c:v>44741</c:v>
                </c:pt>
                <c:pt idx="1889">
                  <c:v>44742</c:v>
                </c:pt>
                <c:pt idx="1890">
                  <c:v>44743</c:v>
                </c:pt>
                <c:pt idx="1891">
                  <c:v>44747</c:v>
                </c:pt>
                <c:pt idx="1892">
                  <c:v>44748</c:v>
                </c:pt>
                <c:pt idx="1893">
                  <c:v>44749</c:v>
                </c:pt>
                <c:pt idx="1894">
                  <c:v>44750</c:v>
                </c:pt>
                <c:pt idx="1895">
                  <c:v>44753</c:v>
                </c:pt>
                <c:pt idx="1896">
                  <c:v>44754</c:v>
                </c:pt>
                <c:pt idx="1897">
                  <c:v>44755</c:v>
                </c:pt>
                <c:pt idx="1898">
                  <c:v>44756</c:v>
                </c:pt>
                <c:pt idx="1899">
                  <c:v>44757</c:v>
                </c:pt>
                <c:pt idx="1900">
                  <c:v>44760</c:v>
                </c:pt>
                <c:pt idx="1901">
                  <c:v>44761</c:v>
                </c:pt>
                <c:pt idx="1902">
                  <c:v>44762</c:v>
                </c:pt>
                <c:pt idx="1903">
                  <c:v>44763</c:v>
                </c:pt>
                <c:pt idx="1904">
                  <c:v>44764</c:v>
                </c:pt>
                <c:pt idx="1905">
                  <c:v>44767</c:v>
                </c:pt>
                <c:pt idx="1906">
                  <c:v>44768</c:v>
                </c:pt>
                <c:pt idx="1907">
                  <c:v>44769</c:v>
                </c:pt>
                <c:pt idx="1908">
                  <c:v>44770</c:v>
                </c:pt>
                <c:pt idx="1909">
                  <c:v>44771</c:v>
                </c:pt>
                <c:pt idx="1910">
                  <c:v>44774</c:v>
                </c:pt>
                <c:pt idx="1911">
                  <c:v>44775</c:v>
                </c:pt>
                <c:pt idx="1912">
                  <c:v>44776</c:v>
                </c:pt>
                <c:pt idx="1913">
                  <c:v>44777</c:v>
                </c:pt>
                <c:pt idx="1914">
                  <c:v>44778</c:v>
                </c:pt>
                <c:pt idx="1915">
                  <c:v>44781</c:v>
                </c:pt>
                <c:pt idx="1916">
                  <c:v>44782</c:v>
                </c:pt>
                <c:pt idx="1917">
                  <c:v>44783</c:v>
                </c:pt>
                <c:pt idx="1918">
                  <c:v>44784</c:v>
                </c:pt>
                <c:pt idx="1919">
                  <c:v>44785</c:v>
                </c:pt>
                <c:pt idx="1920">
                  <c:v>44788</c:v>
                </c:pt>
                <c:pt idx="1921">
                  <c:v>44789</c:v>
                </c:pt>
                <c:pt idx="1922">
                  <c:v>44790</c:v>
                </c:pt>
                <c:pt idx="1923">
                  <c:v>44791</c:v>
                </c:pt>
                <c:pt idx="1924">
                  <c:v>44792</c:v>
                </c:pt>
                <c:pt idx="1925">
                  <c:v>44795</c:v>
                </c:pt>
                <c:pt idx="1926">
                  <c:v>44796</c:v>
                </c:pt>
                <c:pt idx="1927">
                  <c:v>44797</c:v>
                </c:pt>
                <c:pt idx="1928">
                  <c:v>44798</c:v>
                </c:pt>
                <c:pt idx="1929">
                  <c:v>44799</c:v>
                </c:pt>
                <c:pt idx="1930">
                  <c:v>44802</c:v>
                </c:pt>
                <c:pt idx="1931">
                  <c:v>44803</c:v>
                </c:pt>
                <c:pt idx="1932">
                  <c:v>44804</c:v>
                </c:pt>
                <c:pt idx="1933">
                  <c:v>44805</c:v>
                </c:pt>
                <c:pt idx="1934">
                  <c:v>44806</c:v>
                </c:pt>
                <c:pt idx="1935">
                  <c:v>44810</c:v>
                </c:pt>
                <c:pt idx="1936">
                  <c:v>44811</c:v>
                </c:pt>
                <c:pt idx="1937">
                  <c:v>44812</c:v>
                </c:pt>
                <c:pt idx="1938">
                  <c:v>44813</c:v>
                </c:pt>
                <c:pt idx="1939">
                  <c:v>44816</c:v>
                </c:pt>
                <c:pt idx="1940">
                  <c:v>44817</c:v>
                </c:pt>
                <c:pt idx="1941">
                  <c:v>44818</c:v>
                </c:pt>
                <c:pt idx="1942">
                  <c:v>44819</c:v>
                </c:pt>
                <c:pt idx="1943">
                  <c:v>44820</c:v>
                </c:pt>
                <c:pt idx="1944">
                  <c:v>44823</c:v>
                </c:pt>
                <c:pt idx="1945">
                  <c:v>44824</c:v>
                </c:pt>
                <c:pt idx="1946">
                  <c:v>44825</c:v>
                </c:pt>
                <c:pt idx="1947">
                  <c:v>44826</c:v>
                </c:pt>
                <c:pt idx="1948">
                  <c:v>44827</c:v>
                </c:pt>
                <c:pt idx="1949">
                  <c:v>44830</c:v>
                </c:pt>
                <c:pt idx="1950">
                  <c:v>44831</c:v>
                </c:pt>
                <c:pt idx="1951">
                  <c:v>44832</c:v>
                </c:pt>
                <c:pt idx="1952">
                  <c:v>44833</c:v>
                </c:pt>
                <c:pt idx="1953">
                  <c:v>44834</c:v>
                </c:pt>
                <c:pt idx="1954">
                  <c:v>44837</c:v>
                </c:pt>
                <c:pt idx="1955">
                  <c:v>44838</c:v>
                </c:pt>
                <c:pt idx="1956">
                  <c:v>44839</c:v>
                </c:pt>
                <c:pt idx="1957">
                  <c:v>44840</c:v>
                </c:pt>
                <c:pt idx="1958">
                  <c:v>44841</c:v>
                </c:pt>
                <c:pt idx="1959">
                  <c:v>44844</c:v>
                </c:pt>
                <c:pt idx="1960">
                  <c:v>44845</c:v>
                </c:pt>
                <c:pt idx="1961">
                  <c:v>44846</c:v>
                </c:pt>
                <c:pt idx="1962">
                  <c:v>44847</c:v>
                </c:pt>
                <c:pt idx="1963">
                  <c:v>44848</c:v>
                </c:pt>
                <c:pt idx="1964">
                  <c:v>44851</c:v>
                </c:pt>
                <c:pt idx="1965">
                  <c:v>44852</c:v>
                </c:pt>
                <c:pt idx="1966">
                  <c:v>44853</c:v>
                </c:pt>
                <c:pt idx="1967">
                  <c:v>44854</c:v>
                </c:pt>
                <c:pt idx="1968">
                  <c:v>44855</c:v>
                </c:pt>
                <c:pt idx="1969">
                  <c:v>44858</c:v>
                </c:pt>
                <c:pt idx="1970">
                  <c:v>44859</c:v>
                </c:pt>
                <c:pt idx="1971">
                  <c:v>44860</c:v>
                </c:pt>
                <c:pt idx="1972">
                  <c:v>44861</c:v>
                </c:pt>
                <c:pt idx="1973">
                  <c:v>44862</c:v>
                </c:pt>
                <c:pt idx="1974">
                  <c:v>44865</c:v>
                </c:pt>
                <c:pt idx="1975">
                  <c:v>44866</c:v>
                </c:pt>
                <c:pt idx="1976">
                  <c:v>44867</c:v>
                </c:pt>
                <c:pt idx="1977">
                  <c:v>44868</c:v>
                </c:pt>
                <c:pt idx="1978">
                  <c:v>44869</c:v>
                </c:pt>
                <c:pt idx="1979">
                  <c:v>44872</c:v>
                </c:pt>
                <c:pt idx="1980">
                  <c:v>44873</c:v>
                </c:pt>
                <c:pt idx="1981">
                  <c:v>44874</c:v>
                </c:pt>
                <c:pt idx="1982">
                  <c:v>44875</c:v>
                </c:pt>
                <c:pt idx="1983">
                  <c:v>44876</c:v>
                </c:pt>
                <c:pt idx="1984">
                  <c:v>44879</c:v>
                </c:pt>
                <c:pt idx="1985">
                  <c:v>44880</c:v>
                </c:pt>
                <c:pt idx="1986">
                  <c:v>44881</c:v>
                </c:pt>
                <c:pt idx="1987">
                  <c:v>44882</c:v>
                </c:pt>
                <c:pt idx="1988">
                  <c:v>44883</c:v>
                </c:pt>
                <c:pt idx="1989">
                  <c:v>44886</c:v>
                </c:pt>
                <c:pt idx="1990">
                  <c:v>44887</c:v>
                </c:pt>
                <c:pt idx="1991">
                  <c:v>44888</c:v>
                </c:pt>
                <c:pt idx="1992">
                  <c:v>44890</c:v>
                </c:pt>
                <c:pt idx="1993">
                  <c:v>44893</c:v>
                </c:pt>
                <c:pt idx="1994">
                  <c:v>44894</c:v>
                </c:pt>
                <c:pt idx="1995">
                  <c:v>44895</c:v>
                </c:pt>
                <c:pt idx="1996">
                  <c:v>44896</c:v>
                </c:pt>
                <c:pt idx="1997">
                  <c:v>44897</c:v>
                </c:pt>
                <c:pt idx="1998">
                  <c:v>44900</c:v>
                </c:pt>
                <c:pt idx="1999">
                  <c:v>44901</c:v>
                </c:pt>
                <c:pt idx="2000">
                  <c:v>44902</c:v>
                </c:pt>
                <c:pt idx="2001">
                  <c:v>44903</c:v>
                </c:pt>
                <c:pt idx="2002">
                  <c:v>44904</c:v>
                </c:pt>
                <c:pt idx="2003">
                  <c:v>44907</c:v>
                </c:pt>
                <c:pt idx="2004">
                  <c:v>44908</c:v>
                </c:pt>
                <c:pt idx="2005">
                  <c:v>44909</c:v>
                </c:pt>
                <c:pt idx="2006">
                  <c:v>44910</c:v>
                </c:pt>
                <c:pt idx="2007">
                  <c:v>44911</c:v>
                </c:pt>
                <c:pt idx="2008">
                  <c:v>44914</c:v>
                </c:pt>
                <c:pt idx="2009">
                  <c:v>44915</c:v>
                </c:pt>
                <c:pt idx="2010">
                  <c:v>44916</c:v>
                </c:pt>
                <c:pt idx="2011">
                  <c:v>44917</c:v>
                </c:pt>
                <c:pt idx="2012">
                  <c:v>44918</c:v>
                </c:pt>
                <c:pt idx="2013">
                  <c:v>44922</c:v>
                </c:pt>
                <c:pt idx="2014">
                  <c:v>44923</c:v>
                </c:pt>
                <c:pt idx="2015">
                  <c:v>44924</c:v>
                </c:pt>
                <c:pt idx="2016">
                  <c:v>44925</c:v>
                </c:pt>
                <c:pt idx="2017">
                  <c:v>44929</c:v>
                </c:pt>
                <c:pt idx="2018">
                  <c:v>44930</c:v>
                </c:pt>
                <c:pt idx="2019">
                  <c:v>44931</c:v>
                </c:pt>
                <c:pt idx="2020">
                  <c:v>44932</c:v>
                </c:pt>
                <c:pt idx="2021">
                  <c:v>44935</c:v>
                </c:pt>
                <c:pt idx="2022">
                  <c:v>44936</c:v>
                </c:pt>
                <c:pt idx="2023">
                  <c:v>44937</c:v>
                </c:pt>
                <c:pt idx="2024">
                  <c:v>44938</c:v>
                </c:pt>
                <c:pt idx="2025">
                  <c:v>44939</c:v>
                </c:pt>
                <c:pt idx="2026">
                  <c:v>44943</c:v>
                </c:pt>
                <c:pt idx="2027">
                  <c:v>44944</c:v>
                </c:pt>
                <c:pt idx="2028">
                  <c:v>44945</c:v>
                </c:pt>
                <c:pt idx="2029">
                  <c:v>44946</c:v>
                </c:pt>
                <c:pt idx="2030">
                  <c:v>44949</c:v>
                </c:pt>
                <c:pt idx="2031">
                  <c:v>44950</c:v>
                </c:pt>
                <c:pt idx="2032">
                  <c:v>44951</c:v>
                </c:pt>
                <c:pt idx="2033">
                  <c:v>44952</c:v>
                </c:pt>
                <c:pt idx="2034">
                  <c:v>44953</c:v>
                </c:pt>
                <c:pt idx="2035">
                  <c:v>44956</c:v>
                </c:pt>
                <c:pt idx="2036">
                  <c:v>44957</c:v>
                </c:pt>
                <c:pt idx="2037">
                  <c:v>44958</c:v>
                </c:pt>
                <c:pt idx="2038">
                  <c:v>44959</c:v>
                </c:pt>
                <c:pt idx="2039">
                  <c:v>44960</c:v>
                </c:pt>
                <c:pt idx="2040">
                  <c:v>44963</c:v>
                </c:pt>
                <c:pt idx="2041">
                  <c:v>44964</c:v>
                </c:pt>
                <c:pt idx="2042">
                  <c:v>44965</c:v>
                </c:pt>
                <c:pt idx="2043">
                  <c:v>44966</c:v>
                </c:pt>
                <c:pt idx="2044">
                  <c:v>44967</c:v>
                </c:pt>
                <c:pt idx="2045">
                  <c:v>44970</c:v>
                </c:pt>
                <c:pt idx="2046">
                  <c:v>44971</c:v>
                </c:pt>
                <c:pt idx="2047">
                  <c:v>44972</c:v>
                </c:pt>
                <c:pt idx="2048">
                  <c:v>44973</c:v>
                </c:pt>
                <c:pt idx="2049">
                  <c:v>44974</c:v>
                </c:pt>
                <c:pt idx="2050">
                  <c:v>44978</c:v>
                </c:pt>
                <c:pt idx="2051">
                  <c:v>44979</c:v>
                </c:pt>
                <c:pt idx="2052">
                  <c:v>44980</c:v>
                </c:pt>
                <c:pt idx="2053">
                  <c:v>44981</c:v>
                </c:pt>
                <c:pt idx="2054">
                  <c:v>44984</c:v>
                </c:pt>
                <c:pt idx="2055">
                  <c:v>44985</c:v>
                </c:pt>
                <c:pt idx="2056">
                  <c:v>44986</c:v>
                </c:pt>
                <c:pt idx="2057">
                  <c:v>44987</c:v>
                </c:pt>
                <c:pt idx="2058">
                  <c:v>44988</c:v>
                </c:pt>
                <c:pt idx="2059">
                  <c:v>44991</c:v>
                </c:pt>
                <c:pt idx="2060">
                  <c:v>44992</c:v>
                </c:pt>
                <c:pt idx="2061">
                  <c:v>44993</c:v>
                </c:pt>
                <c:pt idx="2062">
                  <c:v>44994</c:v>
                </c:pt>
                <c:pt idx="2063">
                  <c:v>44995</c:v>
                </c:pt>
                <c:pt idx="2064">
                  <c:v>44998</c:v>
                </c:pt>
                <c:pt idx="2065">
                  <c:v>44999</c:v>
                </c:pt>
                <c:pt idx="2066">
                  <c:v>45000</c:v>
                </c:pt>
                <c:pt idx="2067">
                  <c:v>45001</c:v>
                </c:pt>
                <c:pt idx="2068">
                  <c:v>45002</c:v>
                </c:pt>
                <c:pt idx="2069">
                  <c:v>45005</c:v>
                </c:pt>
                <c:pt idx="2070">
                  <c:v>45006</c:v>
                </c:pt>
                <c:pt idx="2071">
                  <c:v>45007</c:v>
                </c:pt>
                <c:pt idx="2072">
                  <c:v>45008</c:v>
                </c:pt>
                <c:pt idx="2073">
                  <c:v>45009</c:v>
                </c:pt>
                <c:pt idx="2074">
                  <c:v>45012</c:v>
                </c:pt>
                <c:pt idx="2075">
                  <c:v>45013</c:v>
                </c:pt>
                <c:pt idx="2076">
                  <c:v>45014</c:v>
                </c:pt>
                <c:pt idx="2077">
                  <c:v>45015</c:v>
                </c:pt>
                <c:pt idx="2078">
                  <c:v>45016</c:v>
                </c:pt>
                <c:pt idx="2079">
                  <c:v>45019</c:v>
                </c:pt>
                <c:pt idx="2080">
                  <c:v>45020</c:v>
                </c:pt>
                <c:pt idx="2081">
                  <c:v>45021</c:v>
                </c:pt>
                <c:pt idx="2082">
                  <c:v>45022</c:v>
                </c:pt>
                <c:pt idx="2083">
                  <c:v>45023</c:v>
                </c:pt>
                <c:pt idx="2084">
                  <c:v>45026</c:v>
                </c:pt>
                <c:pt idx="2085">
                  <c:v>45027</c:v>
                </c:pt>
                <c:pt idx="2086">
                  <c:v>45028</c:v>
                </c:pt>
                <c:pt idx="2087">
                  <c:v>45029</c:v>
                </c:pt>
                <c:pt idx="2088">
                  <c:v>45030</c:v>
                </c:pt>
                <c:pt idx="2089">
                  <c:v>45033</c:v>
                </c:pt>
                <c:pt idx="2090">
                  <c:v>45034</c:v>
                </c:pt>
                <c:pt idx="2091">
                  <c:v>45035</c:v>
                </c:pt>
                <c:pt idx="2092">
                  <c:v>45036</c:v>
                </c:pt>
                <c:pt idx="2093">
                  <c:v>45037</c:v>
                </c:pt>
                <c:pt idx="2094">
                  <c:v>45040</c:v>
                </c:pt>
                <c:pt idx="2095">
                  <c:v>45041</c:v>
                </c:pt>
                <c:pt idx="2096">
                  <c:v>45042</c:v>
                </c:pt>
                <c:pt idx="2097">
                  <c:v>45043</c:v>
                </c:pt>
                <c:pt idx="2098">
                  <c:v>45044</c:v>
                </c:pt>
                <c:pt idx="2099">
                  <c:v>45047</c:v>
                </c:pt>
                <c:pt idx="2100">
                  <c:v>45048</c:v>
                </c:pt>
                <c:pt idx="2101">
                  <c:v>45049</c:v>
                </c:pt>
                <c:pt idx="2102">
                  <c:v>45050</c:v>
                </c:pt>
                <c:pt idx="2103">
                  <c:v>45051</c:v>
                </c:pt>
                <c:pt idx="2104">
                  <c:v>45054</c:v>
                </c:pt>
                <c:pt idx="2105">
                  <c:v>45055</c:v>
                </c:pt>
                <c:pt idx="2106">
                  <c:v>45056</c:v>
                </c:pt>
                <c:pt idx="2107">
                  <c:v>45057</c:v>
                </c:pt>
                <c:pt idx="2108">
                  <c:v>45058</c:v>
                </c:pt>
                <c:pt idx="2109">
                  <c:v>45061</c:v>
                </c:pt>
                <c:pt idx="2110">
                  <c:v>45062</c:v>
                </c:pt>
                <c:pt idx="2111">
                  <c:v>45063</c:v>
                </c:pt>
                <c:pt idx="2112">
                  <c:v>45064</c:v>
                </c:pt>
                <c:pt idx="2113">
                  <c:v>45065</c:v>
                </c:pt>
                <c:pt idx="2114">
                  <c:v>45068</c:v>
                </c:pt>
                <c:pt idx="2115">
                  <c:v>45069</c:v>
                </c:pt>
                <c:pt idx="2116">
                  <c:v>45070</c:v>
                </c:pt>
                <c:pt idx="2117">
                  <c:v>45071</c:v>
                </c:pt>
                <c:pt idx="2118">
                  <c:v>45072</c:v>
                </c:pt>
                <c:pt idx="2119">
                  <c:v>45076</c:v>
                </c:pt>
                <c:pt idx="2120">
                  <c:v>45077</c:v>
                </c:pt>
                <c:pt idx="2121">
                  <c:v>45078</c:v>
                </c:pt>
                <c:pt idx="2122">
                  <c:v>45079</c:v>
                </c:pt>
                <c:pt idx="2123">
                  <c:v>45082</c:v>
                </c:pt>
                <c:pt idx="2124">
                  <c:v>45083</c:v>
                </c:pt>
                <c:pt idx="2125">
                  <c:v>45084</c:v>
                </c:pt>
                <c:pt idx="2126">
                  <c:v>45085</c:v>
                </c:pt>
                <c:pt idx="2127">
                  <c:v>45086</c:v>
                </c:pt>
                <c:pt idx="2128">
                  <c:v>45089</c:v>
                </c:pt>
                <c:pt idx="2129">
                  <c:v>45090</c:v>
                </c:pt>
                <c:pt idx="2130">
                  <c:v>45091</c:v>
                </c:pt>
                <c:pt idx="2131">
                  <c:v>45092</c:v>
                </c:pt>
                <c:pt idx="2132">
                  <c:v>45093</c:v>
                </c:pt>
                <c:pt idx="2133">
                  <c:v>45097</c:v>
                </c:pt>
                <c:pt idx="2134">
                  <c:v>45098</c:v>
                </c:pt>
                <c:pt idx="2135">
                  <c:v>45099</c:v>
                </c:pt>
                <c:pt idx="2136">
                  <c:v>45100</c:v>
                </c:pt>
                <c:pt idx="2137">
                  <c:v>45103</c:v>
                </c:pt>
                <c:pt idx="2138">
                  <c:v>45104</c:v>
                </c:pt>
                <c:pt idx="2139">
                  <c:v>45105</c:v>
                </c:pt>
                <c:pt idx="2140">
                  <c:v>45106</c:v>
                </c:pt>
                <c:pt idx="2141">
                  <c:v>45107</c:v>
                </c:pt>
                <c:pt idx="2142">
                  <c:v>45110</c:v>
                </c:pt>
                <c:pt idx="2143">
                  <c:v>45112</c:v>
                </c:pt>
                <c:pt idx="2144">
                  <c:v>45113</c:v>
                </c:pt>
                <c:pt idx="2145">
                  <c:v>45114</c:v>
                </c:pt>
                <c:pt idx="2146">
                  <c:v>45117</c:v>
                </c:pt>
                <c:pt idx="2147">
                  <c:v>45118</c:v>
                </c:pt>
                <c:pt idx="2148">
                  <c:v>45119</c:v>
                </c:pt>
                <c:pt idx="2149">
                  <c:v>45120</c:v>
                </c:pt>
                <c:pt idx="2150">
                  <c:v>45121</c:v>
                </c:pt>
                <c:pt idx="2151">
                  <c:v>45124</c:v>
                </c:pt>
                <c:pt idx="2152">
                  <c:v>45125</c:v>
                </c:pt>
                <c:pt idx="2153">
                  <c:v>45126</c:v>
                </c:pt>
                <c:pt idx="2154">
                  <c:v>45127</c:v>
                </c:pt>
                <c:pt idx="2155">
                  <c:v>45128</c:v>
                </c:pt>
                <c:pt idx="2156">
                  <c:v>45131</c:v>
                </c:pt>
                <c:pt idx="2157">
                  <c:v>45132</c:v>
                </c:pt>
                <c:pt idx="2158">
                  <c:v>45133</c:v>
                </c:pt>
                <c:pt idx="2159">
                  <c:v>45134</c:v>
                </c:pt>
                <c:pt idx="2160">
                  <c:v>45135</c:v>
                </c:pt>
                <c:pt idx="2161">
                  <c:v>45138</c:v>
                </c:pt>
                <c:pt idx="2162">
                  <c:v>45139</c:v>
                </c:pt>
                <c:pt idx="2163">
                  <c:v>45140</c:v>
                </c:pt>
                <c:pt idx="2164">
                  <c:v>45141</c:v>
                </c:pt>
                <c:pt idx="2165">
                  <c:v>45142</c:v>
                </c:pt>
                <c:pt idx="2166">
                  <c:v>45145</c:v>
                </c:pt>
                <c:pt idx="2167">
                  <c:v>45146</c:v>
                </c:pt>
                <c:pt idx="2168">
                  <c:v>45147</c:v>
                </c:pt>
                <c:pt idx="2169">
                  <c:v>45148</c:v>
                </c:pt>
                <c:pt idx="2170">
                  <c:v>45149</c:v>
                </c:pt>
                <c:pt idx="2171">
                  <c:v>45152</c:v>
                </c:pt>
                <c:pt idx="2172">
                  <c:v>45153</c:v>
                </c:pt>
                <c:pt idx="2173">
                  <c:v>45154</c:v>
                </c:pt>
                <c:pt idx="2174">
                  <c:v>45155</c:v>
                </c:pt>
                <c:pt idx="2175">
                  <c:v>45156</c:v>
                </c:pt>
                <c:pt idx="2176">
                  <c:v>45159</c:v>
                </c:pt>
                <c:pt idx="2177">
                  <c:v>45160</c:v>
                </c:pt>
                <c:pt idx="2178">
                  <c:v>45161</c:v>
                </c:pt>
                <c:pt idx="2179">
                  <c:v>45162</c:v>
                </c:pt>
                <c:pt idx="2180">
                  <c:v>45163</c:v>
                </c:pt>
                <c:pt idx="2181">
                  <c:v>45166</c:v>
                </c:pt>
                <c:pt idx="2182">
                  <c:v>45167</c:v>
                </c:pt>
                <c:pt idx="2183">
                  <c:v>45168</c:v>
                </c:pt>
                <c:pt idx="2184">
                  <c:v>45169</c:v>
                </c:pt>
                <c:pt idx="2185">
                  <c:v>45170</c:v>
                </c:pt>
                <c:pt idx="2186">
                  <c:v>45174</c:v>
                </c:pt>
                <c:pt idx="2187">
                  <c:v>45175</c:v>
                </c:pt>
                <c:pt idx="2188">
                  <c:v>45176</c:v>
                </c:pt>
                <c:pt idx="2189">
                  <c:v>45177</c:v>
                </c:pt>
                <c:pt idx="2190">
                  <c:v>45180</c:v>
                </c:pt>
                <c:pt idx="2191">
                  <c:v>45181</c:v>
                </c:pt>
                <c:pt idx="2192">
                  <c:v>45182</c:v>
                </c:pt>
                <c:pt idx="2193">
                  <c:v>45183</c:v>
                </c:pt>
                <c:pt idx="2194">
                  <c:v>45184</c:v>
                </c:pt>
                <c:pt idx="2195">
                  <c:v>45187</c:v>
                </c:pt>
                <c:pt idx="2196">
                  <c:v>45188</c:v>
                </c:pt>
                <c:pt idx="2197">
                  <c:v>45189</c:v>
                </c:pt>
                <c:pt idx="2198">
                  <c:v>45190</c:v>
                </c:pt>
                <c:pt idx="2199">
                  <c:v>45191</c:v>
                </c:pt>
                <c:pt idx="2200">
                  <c:v>45194</c:v>
                </c:pt>
                <c:pt idx="2201">
                  <c:v>45195</c:v>
                </c:pt>
                <c:pt idx="2202">
                  <c:v>45196</c:v>
                </c:pt>
                <c:pt idx="2203">
                  <c:v>45197</c:v>
                </c:pt>
                <c:pt idx="2204">
                  <c:v>45198</c:v>
                </c:pt>
                <c:pt idx="2205">
                  <c:v>45201</c:v>
                </c:pt>
                <c:pt idx="2206">
                  <c:v>45202</c:v>
                </c:pt>
                <c:pt idx="2207">
                  <c:v>45203</c:v>
                </c:pt>
                <c:pt idx="2208">
                  <c:v>45204</c:v>
                </c:pt>
                <c:pt idx="2209">
                  <c:v>45205</c:v>
                </c:pt>
                <c:pt idx="2210">
                  <c:v>45208</c:v>
                </c:pt>
                <c:pt idx="2211">
                  <c:v>45209</c:v>
                </c:pt>
                <c:pt idx="2212">
                  <c:v>45210</c:v>
                </c:pt>
                <c:pt idx="2213">
                  <c:v>45211</c:v>
                </c:pt>
                <c:pt idx="2214">
                  <c:v>45212</c:v>
                </c:pt>
                <c:pt idx="2215">
                  <c:v>45215</c:v>
                </c:pt>
                <c:pt idx="2216">
                  <c:v>45216</c:v>
                </c:pt>
                <c:pt idx="2217">
                  <c:v>45217</c:v>
                </c:pt>
                <c:pt idx="2218">
                  <c:v>45218</c:v>
                </c:pt>
                <c:pt idx="2219">
                  <c:v>45219</c:v>
                </c:pt>
                <c:pt idx="2220">
                  <c:v>45222</c:v>
                </c:pt>
                <c:pt idx="2221">
                  <c:v>45223</c:v>
                </c:pt>
                <c:pt idx="2222">
                  <c:v>45224</c:v>
                </c:pt>
                <c:pt idx="2223">
                  <c:v>45225</c:v>
                </c:pt>
                <c:pt idx="2224">
                  <c:v>45226</c:v>
                </c:pt>
                <c:pt idx="2225">
                  <c:v>45229</c:v>
                </c:pt>
                <c:pt idx="2226">
                  <c:v>45230</c:v>
                </c:pt>
                <c:pt idx="2227">
                  <c:v>45231</c:v>
                </c:pt>
                <c:pt idx="2228">
                  <c:v>45232</c:v>
                </c:pt>
                <c:pt idx="2229">
                  <c:v>45233</c:v>
                </c:pt>
                <c:pt idx="2230">
                  <c:v>45236</c:v>
                </c:pt>
                <c:pt idx="2231">
                  <c:v>45237</c:v>
                </c:pt>
                <c:pt idx="2232">
                  <c:v>45238</c:v>
                </c:pt>
                <c:pt idx="2233">
                  <c:v>45239</c:v>
                </c:pt>
                <c:pt idx="2234">
                  <c:v>45240</c:v>
                </c:pt>
                <c:pt idx="2235">
                  <c:v>45243</c:v>
                </c:pt>
                <c:pt idx="2236">
                  <c:v>45244</c:v>
                </c:pt>
                <c:pt idx="2237">
                  <c:v>45245</c:v>
                </c:pt>
                <c:pt idx="2238">
                  <c:v>45246</c:v>
                </c:pt>
                <c:pt idx="2239">
                  <c:v>45247</c:v>
                </c:pt>
                <c:pt idx="2240">
                  <c:v>45250</c:v>
                </c:pt>
                <c:pt idx="2241">
                  <c:v>45251</c:v>
                </c:pt>
                <c:pt idx="2242">
                  <c:v>45252</c:v>
                </c:pt>
                <c:pt idx="2243">
                  <c:v>45254</c:v>
                </c:pt>
                <c:pt idx="2244">
                  <c:v>45257</c:v>
                </c:pt>
                <c:pt idx="2245">
                  <c:v>45258</c:v>
                </c:pt>
                <c:pt idx="2246">
                  <c:v>45259</c:v>
                </c:pt>
                <c:pt idx="2247">
                  <c:v>45260</c:v>
                </c:pt>
                <c:pt idx="2248">
                  <c:v>45261</c:v>
                </c:pt>
                <c:pt idx="2249">
                  <c:v>45264</c:v>
                </c:pt>
                <c:pt idx="2250">
                  <c:v>45265</c:v>
                </c:pt>
                <c:pt idx="2251">
                  <c:v>45266</c:v>
                </c:pt>
                <c:pt idx="2252">
                  <c:v>45267</c:v>
                </c:pt>
                <c:pt idx="2253">
                  <c:v>45268</c:v>
                </c:pt>
                <c:pt idx="2254">
                  <c:v>45271</c:v>
                </c:pt>
                <c:pt idx="2255">
                  <c:v>45272</c:v>
                </c:pt>
                <c:pt idx="2256">
                  <c:v>45273</c:v>
                </c:pt>
                <c:pt idx="2257">
                  <c:v>45274</c:v>
                </c:pt>
                <c:pt idx="2258">
                  <c:v>45275</c:v>
                </c:pt>
                <c:pt idx="2259">
                  <c:v>45278</c:v>
                </c:pt>
                <c:pt idx="2260">
                  <c:v>45279</c:v>
                </c:pt>
                <c:pt idx="2261">
                  <c:v>45280</c:v>
                </c:pt>
                <c:pt idx="2262">
                  <c:v>45281</c:v>
                </c:pt>
                <c:pt idx="2263">
                  <c:v>45282</c:v>
                </c:pt>
                <c:pt idx="2264">
                  <c:v>45286</c:v>
                </c:pt>
                <c:pt idx="2265">
                  <c:v>45287</c:v>
                </c:pt>
                <c:pt idx="2266">
                  <c:v>45288</c:v>
                </c:pt>
                <c:pt idx="2267">
                  <c:v>45289</c:v>
                </c:pt>
                <c:pt idx="2268">
                  <c:v>45293</c:v>
                </c:pt>
                <c:pt idx="2269">
                  <c:v>45294</c:v>
                </c:pt>
                <c:pt idx="2270">
                  <c:v>45295</c:v>
                </c:pt>
                <c:pt idx="2271">
                  <c:v>45296</c:v>
                </c:pt>
                <c:pt idx="2272">
                  <c:v>45299</c:v>
                </c:pt>
                <c:pt idx="2273">
                  <c:v>45300</c:v>
                </c:pt>
                <c:pt idx="2274">
                  <c:v>45301</c:v>
                </c:pt>
                <c:pt idx="2275">
                  <c:v>45302</c:v>
                </c:pt>
                <c:pt idx="2276">
                  <c:v>45303</c:v>
                </c:pt>
                <c:pt idx="2277">
                  <c:v>45307</c:v>
                </c:pt>
                <c:pt idx="2278">
                  <c:v>45308</c:v>
                </c:pt>
                <c:pt idx="2279">
                  <c:v>45309</c:v>
                </c:pt>
                <c:pt idx="2280">
                  <c:v>45310</c:v>
                </c:pt>
                <c:pt idx="2281">
                  <c:v>45313</c:v>
                </c:pt>
                <c:pt idx="2282">
                  <c:v>45314</c:v>
                </c:pt>
                <c:pt idx="2283">
                  <c:v>45315</c:v>
                </c:pt>
                <c:pt idx="2284">
                  <c:v>45316</c:v>
                </c:pt>
                <c:pt idx="2285">
                  <c:v>45317</c:v>
                </c:pt>
                <c:pt idx="2286">
                  <c:v>45320</c:v>
                </c:pt>
                <c:pt idx="2287">
                  <c:v>45321</c:v>
                </c:pt>
                <c:pt idx="2288">
                  <c:v>45322</c:v>
                </c:pt>
                <c:pt idx="2289">
                  <c:v>45323</c:v>
                </c:pt>
                <c:pt idx="2290">
                  <c:v>45324</c:v>
                </c:pt>
                <c:pt idx="2291">
                  <c:v>45327</c:v>
                </c:pt>
                <c:pt idx="2292">
                  <c:v>45328</c:v>
                </c:pt>
                <c:pt idx="2293">
                  <c:v>45329</c:v>
                </c:pt>
                <c:pt idx="2294">
                  <c:v>45330</c:v>
                </c:pt>
                <c:pt idx="2295">
                  <c:v>45331</c:v>
                </c:pt>
                <c:pt idx="2296">
                  <c:v>45334</c:v>
                </c:pt>
                <c:pt idx="2297">
                  <c:v>45335</c:v>
                </c:pt>
                <c:pt idx="2298">
                  <c:v>45336</c:v>
                </c:pt>
                <c:pt idx="2299">
                  <c:v>45337</c:v>
                </c:pt>
                <c:pt idx="2300">
                  <c:v>45338</c:v>
                </c:pt>
                <c:pt idx="2301">
                  <c:v>45342</c:v>
                </c:pt>
                <c:pt idx="2302">
                  <c:v>45343</c:v>
                </c:pt>
                <c:pt idx="2303">
                  <c:v>45344</c:v>
                </c:pt>
                <c:pt idx="2304">
                  <c:v>45345</c:v>
                </c:pt>
                <c:pt idx="2305">
                  <c:v>45348</c:v>
                </c:pt>
                <c:pt idx="2306">
                  <c:v>45349</c:v>
                </c:pt>
                <c:pt idx="2307">
                  <c:v>45350</c:v>
                </c:pt>
                <c:pt idx="2308">
                  <c:v>45351</c:v>
                </c:pt>
                <c:pt idx="2309">
                  <c:v>45352</c:v>
                </c:pt>
                <c:pt idx="2310">
                  <c:v>45355</c:v>
                </c:pt>
                <c:pt idx="2311">
                  <c:v>45356</c:v>
                </c:pt>
                <c:pt idx="2312">
                  <c:v>45357</c:v>
                </c:pt>
                <c:pt idx="2313">
                  <c:v>45358</c:v>
                </c:pt>
                <c:pt idx="2314">
                  <c:v>45359</c:v>
                </c:pt>
                <c:pt idx="2315">
                  <c:v>45362</c:v>
                </c:pt>
                <c:pt idx="2316">
                  <c:v>45363</c:v>
                </c:pt>
                <c:pt idx="2317">
                  <c:v>45364</c:v>
                </c:pt>
                <c:pt idx="2318">
                  <c:v>45365</c:v>
                </c:pt>
                <c:pt idx="2319">
                  <c:v>45366</c:v>
                </c:pt>
                <c:pt idx="2320">
                  <c:v>45369</c:v>
                </c:pt>
                <c:pt idx="2321">
                  <c:v>45370</c:v>
                </c:pt>
                <c:pt idx="2322">
                  <c:v>45371</c:v>
                </c:pt>
                <c:pt idx="2323">
                  <c:v>45372</c:v>
                </c:pt>
                <c:pt idx="2324">
                  <c:v>45373</c:v>
                </c:pt>
                <c:pt idx="2325">
                  <c:v>45376</c:v>
                </c:pt>
                <c:pt idx="2326">
                  <c:v>45377</c:v>
                </c:pt>
                <c:pt idx="2327">
                  <c:v>45378</c:v>
                </c:pt>
                <c:pt idx="2328">
                  <c:v>45379</c:v>
                </c:pt>
                <c:pt idx="2329">
                  <c:v>45383</c:v>
                </c:pt>
                <c:pt idx="2330">
                  <c:v>45384</c:v>
                </c:pt>
                <c:pt idx="2331">
                  <c:v>45385</c:v>
                </c:pt>
                <c:pt idx="2332">
                  <c:v>45386</c:v>
                </c:pt>
                <c:pt idx="2333">
                  <c:v>45387</c:v>
                </c:pt>
                <c:pt idx="2334">
                  <c:v>45390</c:v>
                </c:pt>
                <c:pt idx="2335">
                  <c:v>45391</c:v>
                </c:pt>
                <c:pt idx="2336">
                  <c:v>45392</c:v>
                </c:pt>
                <c:pt idx="2337">
                  <c:v>45393</c:v>
                </c:pt>
                <c:pt idx="2338">
                  <c:v>45394</c:v>
                </c:pt>
                <c:pt idx="2339">
                  <c:v>45397</c:v>
                </c:pt>
                <c:pt idx="2340">
                  <c:v>45398</c:v>
                </c:pt>
                <c:pt idx="2341">
                  <c:v>45399</c:v>
                </c:pt>
                <c:pt idx="2342">
                  <c:v>45400</c:v>
                </c:pt>
                <c:pt idx="2343">
                  <c:v>45401</c:v>
                </c:pt>
                <c:pt idx="2344">
                  <c:v>45404</c:v>
                </c:pt>
                <c:pt idx="2345">
                  <c:v>45405</c:v>
                </c:pt>
                <c:pt idx="2346">
                  <c:v>45406</c:v>
                </c:pt>
                <c:pt idx="2347">
                  <c:v>45407</c:v>
                </c:pt>
                <c:pt idx="2348">
                  <c:v>45408</c:v>
                </c:pt>
                <c:pt idx="2349">
                  <c:v>45411</c:v>
                </c:pt>
                <c:pt idx="2350">
                  <c:v>45412</c:v>
                </c:pt>
                <c:pt idx="2351">
                  <c:v>45413</c:v>
                </c:pt>
                <c:pt idx="2352">
                  <c:v>45414</c:v>
                </c:pt>
                <c:pt idx="2353">
                  <c:v>45415</c:v>
                </c:pt>
                <c:pt idx="2354">
                  <c:v>45418</c:v>
                </c:pt>
                <c:pt idx="2355">
                  <c:v>45419</c:v>
                </c:pt>
                <c:pt idx="2356">
                  <c:v>45420</c:v>
                </c:pt>
                <c:pt idx="2357">
                  <c:v>45421</c:v>
                </c:pt>
                <c:pt idx="2358">
                  <c:v>45422</c:v>
                </c:pt>
                <c:pt idx="2359">
                  <c:v>45425</c:v>
                </c:pt>
                <c:pt idx="2360">
                  <c:v>45426</c:v>
                </c:pt>
                <c:pt idx="2361">
                  <c:v>45427</c:v>
                </c:pt>
                <c:pt idx="2362">
                  <c:v>45428</c:v>
                </c:pt>
                <c:pt idx="2363">
                  <c:v>45429</c:v>
                </c:pt>
                <c:pt idx="2364">
                  <c:v>45432</c:v>
                </c:pt>
                <c:pt idx="2365">
                  <c:v>45433</c:v>
                </c:pt>
                <c:pt idx="2366">
                  <c:v>45434</c:v>
                </c:pt>
                <c:pt idx="2367">
                  <c:v>45435</c:v>
                </c:pt>
                <c:pt idx="2368">
                  <c:v>45436</c:v>
                </c:pt>
                <c:pt idx="2369">
                  <c:v>45440</c:v>
                </c:pt>
                <c:pt idx="2370">
                  <c:v>45441</c:v>
                </c:pt>
                <c:pt idx="2371">
                  <c:v>45442</c:v>
                </c:pt>
                <c:pt idx="2372">
                  <c:v>45443</c:v>
                </c:pt>
                <c:pt idx="2373">
                  <c:v>45446</c:v>
                </c:pt>
                <c:pt idx="2374">
                  <c:v>45447</c:v>
                </c:pt>
                <c:pt idx="2375">
                  <c:v>45448</c:v>
                </c:pt>
                <c:pt idx="2376">
                  <c:v>45449</c:v>
                </c:pt>
                <c:pt idx="2377">
                  <c:v>45450</c:v>
                </c:pt>
                <c:pt idx="2378">
                  <c:v>45453</c:v>
                </c:pt>
                <c:pt idx="2379">
                  <c:v>45454</c:v>
                </c:pt>
                <c:pt idx="2380">
                  <c:v>45455</c:v>
                </c:pt>
                <c:pt idx="2381">
                  <c:v>45456</c:v>
                </c:pt>
                <c:pt idx="2382">
                  <c:v>45457</c:v>
                </c:pt>
                <c:pt idx="2383">
                  <c:v>45460</c:v>
                </c:pt>
                <c:pt idx="2384">
                  <c:v>45461</c:v>
                </c:pt>
                <c:pt idx="2385">
                  <c:v>45463</c:v>
                </c:pt>
                <c:pt idx="2386">
                  <c:v>45464</c:v>
                </c:pt>
                <c:pt idx="2387">
                  <c:v>45467</c:v>
                </c:pt>
                <c:pt idx="2388">
                  <c:v>45468</c:v>
                </c:pt>
                <c:pt idx="2389">
                  <c:v>45469</c:v>
                </c:pt>
                <c:pt idx="2390">
                  <c:v>45470</c:v>
                </c:pt>
                <c:pt idx="2391">
                  <c:v>45471</c:v>
                </c:pt>
                <c:pt idx="2392">
                  <c:v>45474</c:v>
                </c:pt>
                <c:pt idx="2393">
                  <c:v>45475</c:v>
                </c:pt>
                <c:pt idx="2394">
                  <c:v>45476</c:v>
                </c:pt>
                <c:pt idx="2395">
                  <c:v>45478</c:v>
                </c:pt>
                <c:pt idx="2396">
                  <c:v>45481</c:v>
                </c:pt>
                <c:pt idx="2397">
                  <c:v>45482</c:v>
                </c:pt>
                <c:pt idx="2398">
                  <c:v>45483</c:v>
                </c:pt>
                <c:pt idx="2399">
                  <c:v>45484</c:v>
                </c:pt>
                <c:pt idx="2400">
                  <c:v>45485</c:v>
                </c:pt>
                <c:pt idx="2401">
                  <c:v>45488</c:v>
                </c:pt>
                <c:pt idx="2402">
                  <c:v>45489</c:v>
                </c:pt>
                <c:pt idx="2403">
                  <c:v>45490</c:v>
                </c:pt>
                <c:pt idx="2404">
                  <c:v>45491</c:v>
                </c:pt>
                <c:pt idx="2405">
                  <c:v>45492</c:v>
                </c:pt>
                <c:pt idx="2406">
                  <c:v>45495</c:v>
                </c:pt>
                <c:pt idx="2407">
                  <c:v>45496</c:v>
                </c:pt>
                <c:pt idx="2408">
                  <c:v>45497</c:v>
                </c:pt>
                <c:pt idx="2409">
                  <c:v>45498</c:v>
                </c:pt>
                <c:pt idx="2410">
                  <c:v>45499</c:v>
                </c:pt>
                <c:pt idx="2411">
                  <c:v>45502</c:v>
                </c:pt>
                <c:pt idx="2412">
                  <c:v>45503</c:v>
                </c:pt>
                <c:pt idx="2413">
                  <c:v>45504</c:v>
                </c:pt>
                <c:pt idx="2414">
                  <c:v>45505</c:v>
                </c:pt>
                <c:pt idx="2415">
                  <c:v>45506</c:v>
                </c:pt>
                <c:pt idx="2416">
                  <c:v>45509</c:v>
                </c:pt>
                <c:pt idx="2417">
                  <c:v>45510</c:v>
                </c:pt>
                <c:pt idx="2418">
                  <c:v>45511</c:v>
                </c:pt>
                <c:pt idx="2419">
                  <c:v>45512</c:v>
                </c:pt>
                <c:pt idx="2420">
                  <c:v>45513</c:v>
                </c:pt>
                <c:pt idx="2421">
                  <c:v>45516</c:v>
                </c:pt>
                <c:pt idx="2422">
                  <c:v>45517</c:v>
                </c:pt>
                <c:pt idx="2423">
                  <c:v>45518</c:v>
                </c:pt>
                <c:pt idx="2424">
                  <c:v>45519</c:v>
                </c:pt>
                <c:pt idx="2425">
                  <c:v>45520</c:v>
                </c:pt>
                <c:pt idx="2426">
                  <c:v>45523</c:v>
                </c:pt>
                <c:pt idx="2427">
                  <c:v>45524</c:v>
                </c:pt>
                <c:pt idx="2428">
                  <c:v>45525</c:v>
                </c:pt>
                <c:pt idx="2429">
                  <c:v>45526</c:v>
                </c:pt>
                <c:pt idx="2430">
                  <c:v>45527</c:v>
                </c:pt>
                <c:pt idx="2431">
                  <c:v>45530</c:v>
                </c:pt>
                <c:pt idx="2432">
                  <c:v>45531</c:v>
                </c:pt>
                <c:pt idx="2433">
                  <c:v>45532</c:v>
                </c:pt>
                <c:pt idx="2434">
                  <c:v>45533</c:v>
                </c:pt>
                <c:pt idx="2435">
                  <c:v>45534</c:v>
                </c:pt>
                <c:pt idx="2436">
                  <c:v>45538</c:v>
                </c:pt>
                <c:pt idx="2437">
                  <c:v>45539</c:v>
                </c:pt>
                <c:pt idx="2438">
                  <c:v>45540</c:v>
                </c:pt>
                <c:pt idx="2439">
                  <c:v>45541</c:v>
                </c:pt>
                <c:pt idx="2440">
                  <c:v>45544</c:v>
                </c:pt>
                <c:pt idx="2441">
                  <c:v>45545</c:v>
                </c:pt>
                <c:pt idx="2442">
                  <c:v>45546</c:v>
                </c:pt>
                <c:pt idx="2443">
                  <c:v>45547</c:v>
                </c:pt>
                <c:pt idx="2444">
                  <c:v>45548</c:v>
                </c:pt>
                <c:pt idx="2445">
                  <c:v>45551</c:v>
                </c:pt>
                <c:pt idx="2446">
                  <c:v>45552</c:v>
                </c:pt>
                <c:pt idx="2447">
                  <c:v>45553</c:v>
                </c:pt>
                <c:pt idx="2448">
                  <c:v>45554</c:v>
                </c:pt>
                <c:pt idx="2449">
                  <c:v>45555</c:v>
                </c:pt>
                <c:pt idx="2450">
                  <c:v>45558</c:v>
                </c:pt>
                <c:pt idx="2451">
                  <c:v>45559</c:v>
                </c:pt>
                <c:pt idx="2452">
                  <c:v>45560</c:v>
                </c:pt>
                <c:pt idx="2453">
                  <c:v>45561</c:v>
                </c:pt>
                <c:pt idx="2454">
                  <c:v>45562</c:v>
                </c:pt>
                <c:pt idx="2455">
                  <c:v>45565</c:v>
                </c:pt>
                <c:pt idx="2456">
                  <c:v>45566</c:v>
                </c:pt>
                <c:pt idx="2457">
                  <c:v>45567</c:v>
                </c:pt>
                <c:pt idx="2458">
                  <c:v>45568</c:v>
                </c:pt>
                <c:pt idx="2459">
                  <c:v>45569</c:v>
                </c:pt>
                <c:pt idx="2460">
                  <c:v>45572</c:v>
                </c:pt>
                <c:pt idx="2461">
                  <c:v>45573</c:v>
                </c:pt>
                <c:pt idx="2462">
                  <c:v>45574</c:v>
                </c:pt>
                <c:pt idx="2463">
                  <c:v>45575</c:v>
                </c:pt>
                <c:pt idx="2464">
                  <c:v>45576</c:v>
                </c:pt>
                <c:pt idx="2465">
                  <c:v>45579</c:v>
                </c:pt>
                <c:pt idx="2466">
                  <c:v>45580</c:v>
                </c:pt>
                <c:pt idx="2467">
                  <c:v>45581</c:v>
                </c:pt>
                <c:pt idx="2468">
                  <c:v>45582</c:v>
                </c:pt>
                <c:pt idx="2469">
                  <c:v>45583</c:v>
                </c:pt>
                <c:pt idx="2470">
                  <c:v>45586</c:v>
                </c:pt>
                <c:pt idx="2471">
                  <c:v>45587</c:v>
                </c:pt>
                <c:pt idx="2472">
                  <c:v>45588</c:v>
                </c:pt>
                <c:pt idx="2473">
                  <c:v>45589</c:v>
                </c:pt>
                <c:pt idx="2474">
                  <c:v>45590</c:v>
                </c:pt>
                <c:pt idx="2475">
                  <c:v>45593</c:v>
                </c:pt>
                <c:pt idx="2476">
                  <c:v>45594</c:v>
                </c:pt>
                <c:pt idx="2477">
                  <c:v>45595</c:v>
                </c:pt>
                <c:pt idx="2478">
                  <c:v>45596</c:v>
                </c:pt>
                <c:pt idx="2479">
                  <c:v>45597</c:v>
                </c:pt>
                <c:pt idx="2480">
                  <c:v>45600</c:v>
                </c:pt>
                <c:pt idx="2481">
                  <c:v>45601</c:v>
                </c:pt>
                <c:pt idx="2482">
                  <c:v>45602</c:v>
                </c:pt>
                <c:pt idx="2483">
                  <c:v>45603</c:v>
                </c:pt>
                <c:pt idx="2484">
                  <c:v>45604</c:v>
                </c:pt>
                <c:pt idx="2485">
                  <c:v>45607</c:v>
                </c:pt>
                <c:pt idx="2486">
                  <c:v>45608</c:v>
                </c:pt>
                <c:pt idx="2487">
                  <c:v>45609</c:v>
                </c:pt>
                <c:pt idx="2488">
                  <c:v>45610</c:v>
                </c:pt>
                <c:pt idx="2489">
                  <c:v>45611</c:v>
                </c:pt>
                <c:pt idx="2490">
                  <c:v>45614</c:v>
                </c:pt>
                <c:pt idx="2491">
                  <c:v>45615</c:v>
                </c:pt>
                <c:pt idx="2492">
                  <c:v>45616</c:v>
                </c:pt>
                <c:pt idx="2493">
                  <c:v>45617</c:v>
                </c:pt>
                <c:pt idx="2494">
                  <c:v>45618</c:v>
                </c:pt>
                <c:pt idx="2495">
                  <c:v>45621</c:v>
                </c:pt>
                <c:pt idx="2496">
                  <c:v>45622</c:v>
                </c:pt>
                <c:pt idx="2497">
                  <c:v>45623</c:v>
                </c:pt>
                <c:pt idx="2498">
                  <c:v>45625</c:v>
                </c:pt>
                <c:pt idx="2499">
                  <c:v>45628</c:v>
                </c:pt>
                <c:pt idx="2500">
                  <c:v>45629</c:v>
                </c:pt>
                <c:pt idx="2501">
                  <c:v>45630</c:v>
                </c:pt>
                <c:pt idx="2502">
                  <c:v>45631</c:v>
                </c:pt>
                <c:pt idx="2503">
                  <c:v>45632</c:v>
                </c:pt>
                <c:pt idx="2504">
                  <c:v>45635</c:v>
                </c:pt>
                <c:pt idx="2505">
                  <c:v>45636</c:v>
                </c:pt>
                <c:pt idx="2506">
                  <c:v>45637</c:v>
                </c:pt>
                <c:pt idx="2507">
                  <c:v>45638</c:v>
                </c:pt>
                <c:pt idx="2508">
                  <c:v>45639</c:v>
                </c:pt>
                <c:pt idx="2509">
                  <c:v>45642</c:v>
                </c:pt>
                <c:pt idx="2510">
                  <c:v>45643</c:v>
                </c:pt>
                <c:pt idx="2511">
                  <c:v>45644</c:v>
                </c:pt>
                <c:pt idx="2512">
                  <c:v>45645</c:v>
                </c:pt>
                <c:pt idx="2513">
                  <c:v>45646</c:v>
                </c:pt>
                <c:pt idx="2514">
                  <c:v>45649</c:v>
                </c:pt>
                <c:pt idx="2515">
                  <c:v>45650</c:v>
                </c:pt>
                <c:pt idx="2516">
                  <c:v>45652</c:v>
                </c:pt>
                <c:pt idx="2517">
                  <c:v>45653</c:v>
                </c:pt>
                <c:pt idx="2518">
                  <c:v>45656</c:v>
                </c:pt>
                <c:pt idx="2519">
                  <c:v>45657</c:v>
                </c:pt>
                <c:pt idx="2520">
                  <c:v>45659</c:v>
                </c:pt>
                <c:pt idx="2521">
                  <c:v>45660</c:v>
                </c:pt>
                <c:pt idx="2522">
                  <c:v>45663</c:v>
                </c:pt>
                <c:pt idx="2523">
                  <c:v>45664</c:v>
                </c:pt>
                <c:pt idx="2524">
                  <c:v>45665</c:v>
                </c:pt>
                <c:pt idx="2525">
                  <c:v>45666</c:v>
                </c:pt>
                <c:pt idx="2526">
                  <c:v>45667</c:v>
                </c:pt>
                <c:pt idx="2527">
                  <c:v>45670</c:v>
                </c:pt>
                <c:pt idx="2528">
                  <c:v>45671</c:v>
                </c:pt>
                <c:pt idx="2529">
                  <c:v>45672</c:v>
                </c:pt>
                <c:pt idx="2530">
                  <c:v>45673</c:v>
                </c:pt>
                <c:pt idx="2531">
                  <c:v>45674</c:v>
                </c:pt>
                <c:pt idx="2532">
                  <c:v>45678</c:v>
                </c:pt>
                <c:pt idx="2533">
                  <c:v>45679</c:v>
                </c:pt>
                <c:pt idx="2534">
                  <c:v>45680</c:v>
                </c:pt>
                <c:pt idx="2535">
                  <c:v>45681</c:v>
                </c:pt>
                <c:pt idx="2536">
                  <c:v>45684</c:v>
                </c:pt>
                <c:pt idx="2537">
                  <c:v>45685</c:v>
                </c:pt>
                <c:pt idx="2538">
                  <c:v>45686</c:v>
                </c:pt>
                <c:pt idx="2539">
                  <c:v>45687</c:v>
                </c:pt>
                <c:pt idx="2540">
                  <c:v>45688</c:v>
                </c:pt>
                <c:pt idx="2541">
                  <c:v>45691</c:v>
                </c:pt>
                <c:pt idx="2542">
                  <c:v>45692</c:v>
                </c:pt>
                <c:pt idx="2543">
                  <c:v>45693</c:v>
                </c:pt>
                <c:pt idx="2544">
                  <c:v>45694</c:v>
                </c:pt>
                <c:pt idx="2545">
                  <c:v>45695</c:v>
                </c:pt>
                <c:pt idx="2546">
                  <c:v>45698</c:v>
                </c:pt>
                <c:pt idx="2547">
                  <c:v>45699</c:v>
                </c:pt>
                <c:pt idx="2548">
                  <c:v>45700</c:v>
                </c:pt>
                <c:pt idx="2549">
                  <c:v>45701</c:v>
                </c:pt>
                <c:pt idx="2550">
                  <c:v>45702</c:v>
                </c:pt>
                <c:pt idx="2551">
                  <c:v>45706</c:v>
                </c:pt>
                <c:pt idx="2552">
                  <c:v>45707</c:v>
                </c:pt>
                <c:pt idx="2553">
                  <c:v>45708</c:v>
                </c:pt>
                <c:pt idx="2554">
                  <c:v>45709</c:v>
                </c:pt>
                <c:pt idx="2555">
                  <c:v>45712</c:v>
                </c:pt>
                <c:pt idx="2556">
                  <c:v>45713</c:v>
                </c:pt>
                <c:pt idx="2557">
                  <c:v>45714</c:v>
                </c:pt>
                <c:pt idx="2558">
                  <c:v>45715</c:v>
                </c:pt>
                <c:pt idx="2559">
                  <c:v>45716</c:v>
                </c:pt>
                <c:pt idx="2560">
                  <c:v>45719</c:v>
                </c:pt>
                <c:pt idx="2561">
                  <c:v>45720</c:v>
                </c:pt>
                <c:pt idx="2562">
                  <c:v>45721</c:v>
                </c:pt>
                <c:pt idx="2563">
                  <c:v>45722</c:v>
                </c:pt>
                <c:pt idx="2564">
                  <c:v>45723</c:v>
                </c:pt>
                <c:pt idx="2565">
                  <c:v>45726</c:v>
                </c:pt>
                <c:pt idx="2566">
                  <c:v>45727</c:v>
                </c:pt>
                <c:pt idx="2567">
                  <c:v>45728</c:v>
                </c:pt>
                <c:pt idx="2568">
                  <c:v>45729</c:v>
                </c:pt>
                <c:pt idx="2569">
                  <c:v>45730</c:v>
                </c:pt>
                <c:pt idx="2570">
                  <c:v>45733</c:v>
                </c:pt>
                <c:pt idx="2571">
                  <c:v>45734</c:v>
                </c:pt>
                <c:pt idx="2572">
                  <c:v>45735</c:v>
                </c:pt>
              </c:numCache>
            </c:numRef>
          </c:cat>
          <c:val>
            <c:numRef>
              <c:f>'Policy Rate Skew'!$F$2:$F$2574</c:f>
              <c:numCache>
                <c:formatCode>General</c:formatCode>
                <c:ptCount val="2573"/>
                <c:pt idx="0">
                  <c:v>1.2461932718551101</c:v>
                </c:pt>
                <c:pt idx="1">
                  <c:v>1.20364000673016</c:v>
                </c:pt>
                <c:pt idx="2">
                  <c:v>1.2804441001595701</c:v>
                </c:pt>
                <c:pt idx="3">
                  <c:v>1.32343561186353</c:v>
                </c:pt>
                <c:pt idx="4">
                  <c:v>1.35277009712366</c:v>
                </c:pt>
                <c:pt idx="5">
                  <c:v>1.14759321887197</c:v>
                </c:pt>
                <c:pt idx="6">
                  <c:v>1.2349060408607999</c:v>
                </c:pt>
                <c:pt idx="7">
                  <c:v>1.2444294618959499</c:v>
                </c:pt>
                <c:pt idx="8">
                  <c:v>1.2716751658032801</c:v>
                </c:pt>
                <c:pt idx="9">
                  <c:v>1.34923130208083</c:v>
                </c:pt>
                <c:pt idx="10">
                  <c:v>1.3126007932170001</c:v>
                </c:pt>
                <c:pt idx="11">
                  <c:v>1.23815743336069</c:v>
                </c:pt>
                <c:pt idx="12">
                  <c:v>1.1875657599798399</c:v>
                </c:pt>
                <c:pt idx="13">
                  <c:v>1.1884462037379799</c:v>
                </c:pt>
                <c:pt idx="14">
                  <c:v>1.2450669981161699</c:v>
                </c:pt>
                <c:pt idx="15">
                  <c:v>1.22178629446892</c:v>
                </c:pt>
                <c:pt idx="16">
                  <c:v>1.2472049278912101</c:v>
                </c:pt>
                <c:pt idx="17">
                  <c:v>1.2279208959057</c:v>
                </c:pt>
                <c:pt idx="18">
                  <c:v>1.26159028305256</c:v>
                </c:pt>
                <c:pt idx="19">
                  <c:v>1.2789195667903701</c:v>
                </c:pt>
                <c:pt idx="20">
                  <c:v>1.1984890670942401</c:v>
                </c:pt>
                <c:pt idx="21">
                  <c:v>1.18001714008095</c:v>
                </c:pt>
                <c:pt idx="22">
                  <c:v>1.15783125900935</c:v>
                </c:pt>
                <c:pt idx="23">
                  <c:v>1.16147829833147</c:v>
                </c:pt>
                <c:pt idx="24">
                  <c:v>1.07603860501235</c:v>
                </c:pt>
                <c:pt idx="25">
                  <c:v>1.03630484128111</c:v>
                </c:pt>
                <c:pt idx="26">
                  <c:v>0.98595592681741895</c:v>
                </c:pt>
                <c:pt idx="27">
                  <c:v>0.98353747635987998</c:v>
                </c:pt>
                <c:pt idx="28">
                  <c:v>1.02853211931368</c:v>
                </c:pt>
                <c:pt idx="29">
                  <c:v>0.98972857114893897</c:v>
                </c:pt>
                <c:pt idx="30">
                  <c:v>0.91629355010374502</c:v>
                </c:pt>
                <c:pt idx="31">
                  <c:v>0.93729915407484299</c:v>
                </c:pt>
                <c:pt idx="32">
                  <c:v>1.01002685780171</c:v>
                </c:pt>
                <c:pt idx="33">
                  <c:v>0.99127540513583401</c:v>
                </c:pt>
                <c:pt idx="34">
                  <c:v>1.0271487999123501</c:v>
                </c:pt>
                <c:pt idx="35">
                  <c:v>1.0316707142507799</c:v>
                </c:pt>
                <c:pt idx="36">
                  <c:v>0.995635723020592</c:v>
                </c:pt>
                <c:pt idx="37">
                  <c:v>0.92672687657448904</c:v>
                </c:pt>
                <c:pt idx="38">
                  <c:v>1.00479206269469</c:v>
                </c:pt>
                <c:pt idx="39">
                  <c:v>0.91935303015027903</c:v>
                </c:pt>
                <c:pt idx="40">
                  <c:v>0.91588657709750598</c:v>
                </c:pt>
                <c:pt idx="41">
                  <c:v>1.0696531830893601</c:v>
                </c:pt>
                <c:pt idx="42">
                  <c:v>1.1192953050665899</c:v>
                </c:pt>
                <c:pt idx="43">
                  <c:v>0.95622275326673201</c:v>
                </c:pt>
                <c:pt idx="44">
                  <c:v>0.95601924044298903</c:v>
                </c:pt>
                <c:pt idx="45">
                  <c:v>1.0209318838446699</c:v>
                </c:pt>
                <c:pt idx="46">
                  <c:v>1.01862152628108</c:v>
                </c:pt>
                <c:pt idx="47">
                  <c:v>1.0802676323395</c:v>
                </c:pt>
                <c:pt idx="48">
                  <c:v>1.06817222638024</c:v>
                </c:pt>
                <c:pt idx="49">
                  <c:v>1.09731329603735</c:v>
                </c:pt>
                <c:pt idx="50">
                  <c:v>1.06422638938404</c:v>
                </c:pt>
                <c:pt idx="51">
                  <c:v>1.14324362395206</c:v>
                </c:pt>
                <c:pt idx="52">
                  <c:v>1.14960110338888</c:v>
                </c:pt>
                <c:pt idx="53">
                  <c:v>1.0913845909673701</c:v>
                </c:pt>
                <c:pt idx="54">
                  <c:v>1.1096588855154299</c:v>
                </c:pt>
                <c:pt idx="55">
                  <c:v>1.11998333235768</c:v>
                </c:pt>
                <c:pt idx="56">
                  <c:v>1.1109839689074299</c:v>
                </c:pt>
                <c:pt idx="57">
                  <c:v>1.0795889514168799</c:v>
                </c:pt>
                <c:pt idx="58">
                  <c:v>1.2023541847144701</c:v>
                </c:pt>
                <c:pt idx="59">
                  <c:v>1.1802922877267401</c:v>
                </c:pt>
                <c:pt idx="60">
                  <c:v>1.1571981863879599</c:v>
                </c:pt>
                <c:pt idx="61">
                  <c:v>1.1956218866557</c:v>
                </c:pt>
                <c:pt idx="62">
                  <c:v>1.2106642612933001</c:v>
                </c:pt>
                <c:pt idx="63">
                  <c:v>1.3235267610108301</c:v>
                </c:pt>
                <c:pt idx="64">
                  <c:v>1.3632546745402101</c:v>
                </c:pt>
                <c:pt idx="65">
                  <c:v>1.3181444478089599</c:v>
                </c:pt>
                <c:pt idx="66">
                  <c:v>1.3215451977956201</c:v>
                </c:pt>
                <c:pt idx="67">
                  <c:v>1.2385617028753899</c:v>
                </c:pt>
                <c:pt idx="68">
                  <c:v>1.2497587213588</c:v>
                </c:pt>
                <c:pt idx="69">
                  <c:v>1.31992907801262</c:v>
                </c:pt>
                <c:pt idx="70">
                  <c:v>1.04900906017077</c:v>
                </c:pt>
                <c:pt idx="71">
                  <c:v>1.1138414086015</c:v>
                </c:pt>
                <c:pt idx="72">
                  <c:v>1.0850596220249999</c:v>
                </c:pt>
                <c:pt idx="73">
                  <c:v>1.04050772731293</c:v>
                </c:pt>
                <c:pt idx="74">
                  <c:v>1.0190269274314101</c:v>
                </c:pt>
                <c:pt idx="75">
                  <c:v>0.99646118718111398</c:v>
                </c:pt>
                <c:pt idx="76">
                  <c:v>0.99326192751487097</c:v>
                </c:pt>
                <c:pt idx="77">
                  <c:v>1.00712639223721</c:v>
                </c:pt>
                <c:pt idx="78">
                  <c:v>1.02907444915288</c:v>
                </c:pt>
                <c:pt idx="79">
                  <c:v>1.0452321180847099</c:v>
                </c:pt>
                <c:pt idx="80">
                  <c:v>1.0381763035028899</c:v>
                </c:pt>
                <c:pt idx="81">
                  <c:v>1.02291391978098</c:v>
                </c:pt>
                <c:pt idx="82">
                  <c:v>0.99200754127469304</c:v>
                </c:pt>
                <c:pt idx="83">
                  <c:v>0.95264979848424802</c:v>
                </c:pt>
                <c:pt idx="84">
                  <c:v>0.964896613377346</c:v>
                </c:pt>
                <c:pt idx="85">
                  <c:v>0.94003500153615904</c:v>
                </c:pt>
                <c:pt idx="86">
                  <c:v>0.90227169088406101</c:v>
                </c:pt>
                <c:pt idx="87">
                  <c:v>0.91789283050700399</c:v>
                </c:pt>
                <c:pt idx="88">
                  <c:v>1.01043258895982</c:v>
                </c:pt>
                <c:pt idx="89">
                  <c:v>1.0277000275557799</c:v>
                </c:pt>
                <c:pt idx="90">
                  <c:v>1.0906424121829601</c:v>
                </c:pt>
                <c:pt idx="91">
                  <c:v>1.1406281035496699</c:v>
                </c:pt>
                <c:pt idx="92">
                  <c:v>1.0188216468400699</c:v>
                </c:pt>
                <c:pt idx="93">
                  <c:v>1.0646104252645101</c:v>
                </c:pt>
                <c:pt idx="94">
                  <c:v>1.05639401669202</c:v>
                </c:pt>
                <c:pt idx="95">
                  <c:v>1.06938043512697</c:v>
                </c:pt>
                <c:pt idx="96">
                  <c:v>1.0247917370933799</c:v>
                </c:pt>
                <c:pt idx="97">
                  <c:v>0.97176633890712805</c:v>
                </c:pt>
                <c:pt idx="98">
                  <c:v>0.976890547681043</c:v>
                </c:pt>
                <c:pt idx="99">
                  <c:v>1.0223479692848501</c:v>
                </c:pt>
                <c:pt idx="100">
                  <c:v>1.0231988849053799</c:v>
                </c:pt>
                <c:pt idx="101">
                  <c:v>1.07829939670373</c:v>
                </c:pt>
                <c:pt idx="102">
                  <c:v>1.1378905826983301</c:v>
                </c:pt>
                <c:pt idx="103">
                  <c:v>1.1687449655892801</c:v>
                </c:pt>
                <c:pt idx="104">
                  <c:v>1.1457624646094</c:v>
                </c:pt>
                <c:pt idx="105">
                  <c:v>1.0681129828224201</c:v>
                </c:pt>
                <c:pt idx="106">
                  <c:v>1.09910114357837</c:v>
                </c:pt>
                <c:pt idx="107">
                  <c:v>0.95956344470699695</c:v>
                </c:pt>
                <c:pt idx="108">
                  <c:v>0.94115411333730903</c:v>
                </c:pt>
                <c:pt idx="109">
                  <c:v>0.93567706143714202</c:v>
                </c:pt>
                <c:pt idx="110">
                  <c:v>0.82325310293436804</c:v>
                </c:pt>
                <c:pt idx="111">
                  <c:v>0.833842855517413</c:v>
                </c:pt>
                <c:pt idx="112">
                  <c:v>0.77342721568845396</c:v>
                </c:pt>
                <c:pt idx="113">
                  <c:v>0.80136021277158298</c:v>
                </c:pt>
                <c:pt idx="114">
                  <c:v>0.83065677160281204</c:v>
                </c:pt>
                <c:pt idx="115">
                  <c:v>0.78612595191217305</c:v>
                </c:pt>
                <c:pt idx="116">
                  <c:v>0.83068851797224996</c:v>
                </c:pt>
                <c:pt idx="117">
                  <c:v>0.77855036995622295</c:v>
                </c:pt>
                <c:pt idx="118">
                  <c:v>0.90908370205303701</c:v>
                </c:pt>
                <c:pt idx="119">
                  <c:v>0.87261877302936197</c:v>
                </c:pt>
                <c:pt idx="120">
                  <c:v>0.847197137075691</c:v>
                </c:pt>
                <c:pt idx="121">
                  <c:v>0.79543617148095103</c:v>
                </c:pt>
                <c:pt idx="122">
                  <c:v>0.76459899625306804</c:v>
                </c:pt>
                <c:pt idx="123">
                  <c:v>0.79638264320225505</c:v>
                </c:pt>
                <c:pt idx="124">
                  <c:v>0.85240135631621405</c:v>
                </c:pt>
                <c:pt idx="125">
                  <c:v>0.76961760746770502</c:v>
                </c:pt>
                <c:pt idx="126">
                  <c:v>0.79360078289318303</c:v>
                </c:pt>
                <c:pt idx="127">
                  <c:v>0.82118029643594603</c:v>
                </c:pt>
                <c:pt idx="128">
                  <c:v>0.90096378302469604</c:v>
                </c:pt>
                <c:pt idx="129">
                  <c:v>0.94123681525201897</c:v>
                </c:pt>
                <c:pt idx="130">
                  <c:v>0.94851995961469304</c:v>
                </c:pt>
                <c:pt idx="131">
                  <c:v>0.878770343923575</c:v>
                </c:pt>
                <c:pt idx="132">
                  <c:v>0.88974287737659796</c:v>
                </c:pt>
                <c:pt idx="133">
                  <c:v>0.82369822443131502</c:v>
                </c:pt>
                <c:pt idx="134">
                  <c:v>0.86562645029637297</c:v>
                </c:pt>
                <c:pt idx="135">
                  <c:v>0.82893942902608198</c:v>
                </c:pt>
                <c:pt idx="136">
                  <c:v>0.81622657085914796</c:v>
                </c:pt>
                <c:pt idx="137">
                  <c:v>0.86950486760507495</c:v>
                </c:pt>
                <c:pt idx="138">
                  <c:v>0.78762563924351103</c:v>
                </c:pt>
                <c:pt idx="139">
                  <c:v>0.75905416882453602</c:v>
                </c:pt>
                <c:pt idx="140">
                  <c:v>0.71726191391552896</c:v>
                </c:pt>
                <c:pt idx="141">
                  <c:v>0.75254394394328605</c:v>
                </c:pt>
                <c:pt idx="142">
                  <c:v>0.77577328645643295</c:v>
                </c:pt>
                <c:pt idx="143">
                  <c:v>0.77912209835539303</c:v>
                </c:pt>
                <c:pt idx="144">
                  <c:v>0.768487030225112</c:v>
                </c:pt>
                <c:pt idx="145">
                  <c:v>0.74844194893502802</c:v>
                </c:pt>
                <c:pt idx="146">
                  <c:v>0.76033116347166496</c:v>
                </c:pt>
                <c:pt idx="147">
                  <c:v>0.74785227395850395</c:v>
                </c:pt>
                <c:pt idx="148">
                  <c:v>0.62240316521536299</c:v>
                </c:pt>
                <c:pt idx="149">
                  <c:v>0.59942182796484</c:v>
                </c:pt>
                <c:pt idx="150">
                  <c:v>0.64730802508117102</c:v>
                </c:pt>
                <c:pt idx="151">
                  <c:v>0.60179982600076298</c:v>
                </c:pt>
                <c:pt idx="152">
                  <c:v>0.58853557436737003</c:v>
                </c:pt>
                <c:pt idx="153">
                  <c:v>0.58493535375727601</c:v>
                </c:pt>
                <c:pt idx="154">
                  <c:v>0.55654353766420295</c:v>
                </c:pt>
                <c:pt idx="155">
                  <c:v>0.56903199314219299</c:v>
                </c:pt>
                <c:pt idx="156">
                  <c:v>0.52463782844324802</c:v>
                </c:pt>
                <c:pt idx="157">
                  <c:v>0.51835713154266205</c:v>
                </c:pt>
                <c:pt idx="158">
                  <c:v>0.52100527909293204</c:v>
                </c:pt>
                <c:pt idx="159">
                  <c:v>0.57388761886557704</c:v>
                </c:pt>
                <c:pt idx="160">
                  <c:v>0.53264004277671095</c:v>
                </c:pt>
                <c:pt idx="161">
                  <c:v>0.52676377167128396</c:v>
                </c:pt>
                <c:pt idx="162">
                  <c:v>0.63937675435758601</c:v>
                </c:pt>
                <c:pt idx="163">
                  <c:v>0.59382788880203696</c:v>
                </c:pt>
                <c:pt idx="164">
                  <c:v>0.592634980769153</c:v>
                </c:pt>
                <c:pt idx="165">
                  <c:v>0.58126314024552705</c:v>
                </c:pt>
                <c:pt idx="166">
                  <c:v>0.53311856914445299</c:v>
                </c:pt>
                <c:pt idx="167">
                  <c:v>0.52846205671330704</c:v>
                </c:pt>
                <c:pt idx="168">
                  <c:v>0.56987124303414305</c:v>
                </c:pt>
                <c:pt idx="169">
                  <c:v>0.66496446614190596</c:v>
                </c:pt>
                <c:pt idx="170">
                  <c:v>0.58264537614899103</c:v>
                </c:pt>
                <c:pt idx="171">
                  <c:v>0.59090079203769996</c:v>
                </c:pt>
                <c:pt idx="172">
                  <c:v>0.58714624678441096</c:v>
                </c:pt>
                <c:pt idx="173">
                  <c:v>0.56050050550490305</c:v>
                </c:pt>
                <c:pt idx="174">
                  <c:v>0.55821924877356099</c:v>
                </c:pt>
                <c:pt idx="175">
                  <c:v>0.58240202867944202</c:v>
                </c:pt>
                <c:pt idx="176">
                  <c:v>0.50854223512822205</c:v>
                </c:pt>
                <c:pt idx="177">
                  <c:v>0.56289109218829003</c:v>
                </c:pt>
                <c:pt idx="178">
                  <c:v>0.64099812016074398</c:v>
                </c:pt>
                <c:pt idx="179">
                  <c:v>0.72827418981823899</c:v>
                </c:pt>
                <c:pt idx="180">
                  <c:v>0.50491405636627396</c:v>
                </c:pt>
                <c:pt idx="181">
                  <c:v>0.51752601464886705</c:v>
                </c:pt>
                <c:pt idx="182">
                  <c:v>0.57950619513826496</c:v>
                </c:pt>
                <c:pt idx="183">
                  <c:v>0.61135464655494998</c:v>
                </c:pt>
                <c:pt idx="184">
                  <c:v>0.53127744213990602</c:v>
                </c:pt>
                <c:pt idx="185">
                  <c:v>0.60915331862898903</c:v>
                </c:pt>
                <c:pt idx="186">
                  <c:v>0.535263284736614</c:v>
                </c:pt>
                <c:pt idx="187">
                  <c:v>0.60395240785902304</c:v>
                </c:pt>
                <c:pt idx="188">
                  <c:v>0.57216769458534</c:v>
                </c:pt>
                <c:pt idx="189">
                  <c:v>0.55093723467841804</c:v>
                </c:pt>
                <c:pt idx="190">
                  <c:v>0.49697970204317199</c:v>
                </c:pt>
                <c:pt idx="191">
                  <c:v>0.63328413869973099</c:v>
                </c:pt>
                <c:pt idx="192">
                  <c:v>0.51166680713081403</c:v>
                </c:pt>
                <c:pt idx="193">
                  <c:v>0.51190719221205805</c:v>
                </c:pt>
                <c:pt idx="194">
                  <c:v>0.54588475101502398</c:v>
                </c:pt>
                <c:pt idx="195">
                  <c:v>0.55239708148153399</c:v>
                </c:pt>
                <c:pt idx="196">
                  <c:v>0.54880553895000295</c:v>
                </c:pt>
                <c:pt idx="197">
                  <c:v>0.60878790634671598</c:v>
                </c:pt>
                <c:pt idx="198">
                  <c:v>0.64524670992371003</c:v>
                </c:pt>
                <c:pt idx="199">
                  <c:v>0.60131620776007899</c:v>
                </c:pt>
                <c:pt idx="200">
                  <c:v>0.66891411597928496</c:v>
                </c:pt>
                <c:pt idx="201">
                  <c:v>0.56229053242539495</c:v>
                </c:pt>
                <c:pt idx="202">
                  <c:v>0.644693243515576</c:v>
                </c:pt>
                <c:pt idx="203">
                  <c:v>0.59162858777097604</c:v>
                </c:pt>
                <c:pt idx="204">
                  <c:v>0.59876601368363902</c:v>
                </c:pt>
                <c:pt idx="205">
                  <c:v>0.63915002087434403</c:v>
                </c:pt>
                <c:pt idx="206">
                  <c:v>0.62474375819073102</c:v>
                </c:pt>
                <c:pt idx="207">
                  <c:v>0.62795753492077899</c:v>
                </c:pt>
                <c:pt idx="208">
                  <c:v>0.62439960120047899</c:v>
                </c:pt>
                <c:pt idx="209">
                  <c:v>0.60630786867656505</c:v>
                </c:pt>
                <c:pt idx="210">
                  <c:v>0.620258031467813</c:v>
                </c:pt>
                <c:pt idx="211">
                  <c:v>0.54578642813947098</c:v>
                </c:pt>
                <c:pt idx="212">
                  <c:v>0.53324462230847702</c:v>
                </c:pt>
                <c:pt idx="213">
                  <c:v>0.55324083824180503</c:v>
                </c:pt>
                <c:pt idx="214">
                  <c:v>0.58542913209296699</c:v>
                </c:pt>
                <c:pt idx="215">
                  <c:v>0.53340989819807905</c:v>
                </c:pt>
                <c:pt idx="216">
                  <c:v>0.47520838351728401</c:v>
                </c:pt>
                <c:pt idx="217">
                  <c:v>0.45585580108552098</c:v>
                </c:pt>
                <c:pt idx="218">
                  <c:v>0.45257057105695497</c:v>
                </c:pt>
                <c:pt idx="219">
                  <c:v>0.448181332355645</c:v>
                </c:pt>
                <c:pt idx="220">
                  <c:v>0.44559547631714103</c:v>
                </c:pt>
                <c:pt idx="221">
                  <c:v>0.46916539374553901</c:v>
                </c:pt>
                <c:pt idx="222">
                  <c:v>0.472283222169598</c:v>
                </c:pt>
                <c:pt idx="223">
                  <c:v>0.40887176120322299</c:v>
                </c:pt>
                <c:pt idx="224">
                  <c:v>0.35353239154310101</c:v>
                </c:pt>
                <c:pt idx="225">
                  <c:v>0.33832272807604302</c:v>
                </c:pt>
                <c:pt idx="226">
                  <c:v>0.38984189386431201</c:v>
                </c:pt>
                <c:pt idx="227">
                  <c:v>0.34094373163348801</c:v>
                </c:pt>
                <c:pt idx="228">
                  <c:v>0.33299758824279702</c:v>
                </c:pt>
                <c:pt idx="229">
                  <c:v>0.35376345925428399</c:v>
                </c:pt>
                <c:pt idx="230">
                  <c:v>0.34122679569793701</c:v>
                </c:pt>
                <c:pt idx="231">
                  <c:v>0.28794221489243998</c:v>
                </c:pt>
                <c:pt idx="232">
                  <c:v>0.251678555039763</c:v>
                </c:pt>
                <c:pt idx="233">
                  <c:v>0.28535731407036802</c:v>
                </c:pt>
                <c:pt idx="234">
                  <c:v>0.20331863667174499</c:v>
                </c:pt>
                <c:pt idx="235">
                  <c:v>0.14892847115805999</c:v>
                </c:pt>
                <c:pt idx="236">
                  <c:v>9.6753483950136498E-2</c:v>
                </c:pt>
                <c:pt idx="237">
                  <c:v>0.164465690380143</c:v>
                </c:pt>
                <c:pt idx="238">
                  <c:v>0.117376477423719</c:v>
                </c:pt>
                <c:pt idx="239">
                  <c:v>0.249172338415899</c:v>
                </c:pt>
                <c:pt idx="240">
                  <c:v>0.20097615243922701</c:v>
                </c:pt>
                <c:pt idx="241">
                  <c:v>0.22533153904108899</c:v>
                </c:pt>
                <c:pt idx="242">
                  <c:v>0.17615165616072001</c:v>
                </c:pt>
                <c:pt idx="243">
                  <c:v>0.155918204399387</c:v>
                </c:pt>
                <c:pt idx="244">
                  <c:v>0.13288918086809201</c:v>
                </c:pt>
                <c:pt idx="245">
                  <c:v>0.171252178873637</c:v>
                </c:pt>
                <c:pt idx="246">
                  <c:v>0.116501872107731</c:v>
                </c:pt>
                <c:pt idx="247">
                  <c:v>0.113868281412429</c:v>
                </c:pt>
                <c:pt idx="248">
                  <c:v>0.123518715810192</c:v>
                </c:pt>
                <c:pt idx="249">
                  <c:v>0.14787784742531301</c:v>
                </c:pt>
                <c:pt idx="250">
                  <c:v>0.13498034771095899</c:v>
                </c:pt>
                <c:pt idx="251">
                  <c:v>6.9395207366526102E-2</c:v>
                </c:pt>
                <c:pt idx="252">
                  <c:v>5.0113518199046199E-2</c:v>
                </c:pt>
                <c:pt idx="253">
                  <c:v>0.15357139321188201</c:v>
                </c:pt>
                <c:pt idx="254">
                  <c:v>0.10862428870136701</c:v>
                </c:pt>
                <c:pt idx="255">
                  <c:v>0.20664408312049301</c:v>
                </c:pt>
                <c:pt idx="256">
                  <c:v>0.13605713904046901</c:v>
                </c:pt>
                <c:pt idx="257">
                  <c:v>9.5306354035322505E-2</c:v>
                </c:pt>
                <c:pt idx="258">
                  <c:v>0.138130553085067</c:v>
                </c:pt>
                <c:pt idx="259">
                  <c:v>0.20138442819182201</c:v>
                </c:pt>
                <c:pt idx="260">
                  <c:v>0.23216825379685799</c:v>
                </c:pt>
                <c:pt idx="261">
                  <c:v>0.227712467738964</c:v>
                </c:pt>
                <c:pt idx="262">
                  <c:v>0.17110385260621999</c:v>
                </c:pt>
                <c:pt idx="263">
                  <c:v>0.215050225728047</c:v>
                </c:pt>
                <c:pt idx="264">
                  <c:v>0.22305981145224801</c:v>
                </c:pt>
                <c:pt idx="265">
                  <c:v>0.24493744944047899</c:v>
                </c:pt>
                <c:pt idx="266">
                  <c:v>0.22588111175103501</c:v>
                </c:pt>
                <c:pt idx="267">
                  <c:v>0.246883584791695</c:v>
                </c:pt>
                <c:pt idx="268">
                  <c:v>0.26740705293707201</c:v>
                </c:pt>
                <c:pt idx="269">
                  <c:v>0.24883430255624001</c:v>
                </c:pt>
                <c:pt idx="270">
                  <c:v>0.248933862356358</c:v>
                </c:pt>
                <c:pt idx="271">
                  <c:v>0.194723222236176</c:v>
                </c:pt>
                <c:pt idx="272">
                  <c:v>0.265555280015975</c:v>
                </c:pt>
                <c:pt idx="273">
                  <c:v>0.379790837077503</c:v>
                </c:pt>
                <c:pt idx="274">
                  <c:v>0.30701694082372699</c:v>
                </c:pt>
                <c:pt idx="275">
                  <c:v>0.32278298272496397</c:v>
                </c:pt>
                <c:pt idx="276">
                  <c:v>0.29660597153439799</c:v>
                </c:pt>
                <c:pt idx="277">
                  <c:v>0.30664065341630597</c:v>
                </c:pt>
                <c:pt idx="278">
                  <c:v>0.26709847918702201</c:v>
                </c:pt>
                <c:pt idx="279">
                  <c:v>0.26609921528716601</c:v>
                </c:pt>
                <c:pt idx="280">
                  <c:v>0.30692161630308201</c:v>
                </c:pt>
                <c:pt idx="281">
                  <c:v>0.24607897819919999</c:v>
                </c:pt>
                <c:pt idx="282">
                  <c:v>0.302508071222791</c:v>
                </c:pt>
                <c:pt idx="283">
                  <c:v>0.33134130788739602</c:v>
                </c:pt>
                <c:pt idx="284">
                  <c:v>0.35983821417199002</c:v>
                </c:pt>
                <c:pt idx="285">
                  <c:v>0.29747339733935102</c:v>
                </c:pt>
                <c:pt idx="286">
                  <c:v>0.30183329749370402</c:v>
                </c:pt>
                <c:pt idx="287">
                  <c:v>0.29318623732438798</c:v>
                </c:pt>
                <c:pt idx="288">
                  <c:v>0.30259865293441202</c:v>
                </c:pt>
                <c:pt idx="289">
                  <c:v>0.32555427034226198</c:v>
                </c:pt>
                <c:pt idx="290">
                  <c:v>0.22528051536659799</c:v>
                </c:pt>
                <c:pt idx="291">
                  <c:v>0.269601327337191</c:v>
                </c:pt>
                <c:pt idx="292">
                  <c:v>0.197281861668787</c:v>
                </c:pt>
                <c:pt idx="293">
                  <c:v>0.191237666482374</c:v>
                </c:pt>
                <c:pt idx="294">
                  <c:v>0.15756250034267599</c:v>
                </c:pt>
                <c:pt idx="295">
                  <c:v>0.19914285633409701</c:v>
                </c:pt>
                <c:pt idx="296">
                  <c:v>0.17356911559571001</c:v>
                </c:pt>
                <c:pt idx="297">
                  <c:v>0.18381947691049699</c:v>
                </c:pt>
                <c:pt idx="298">
                  <c:v>0.15599088240616599</c:v>
                </c:pt>
                <c:pt idx="299">
                  <c:v>9.3689374333175798E-2</c:v>
                </c:pt>
                <c:pt idx="300">
                  <c:v>0.13182195725836099</c:v>
                </c:pt>
                <c:pt idx="301">
                  <c:v>0.10518689840558899</c:v>
                </c:pt>
                <c:pt idx="302">
                  <c:v>6.3664647651707304E-2</c:v>
                </c:pt>
                <c:pt idx="303">
                  <c:v>0.156385030932845</c:v>
                </c:pt>
                <c:pt idx="304">
                  <c:v>0.114609106776383</c:v>
                </c:pt>
                <c:pt idx="305">
                  <c:v>9.9548925971193206E-2</c:v>
                </c:pt>
                <c:pt idx="306">
                  <c:v>8.1395578565593596E-2</c:v>
                </c:pt>
                <c:pt idx="307">
                  <c:v>7.2178214835498605E-2</c:v>
                </c:pt>
                <c:pt idx="308">
                  <c:v>9.9832406001883298E-2</c:v>
                </c:pt>
                <c:pt idx="309">
                  <c:v>0.13725234245373799</c:v>
                </c:pt>
                <c:pt idx="310">
                  <c:v>0.11416791164724301</c:v>
                </c:pt>
                <c:pt idx="311">
                  <c:v>9.9277305071264393E-2</c:v>
                </c:pt>
                <c:pt idx="312">
                  <c:v>0.108095263237578</c:v>
                </c:pt>
                <c:pt idx="313">
                  <c:v>0.106159163021823</c:v>
                </c:pt>
                <c:pt idx="314">
                  <c:v>0.16407691953376799</c:v>
                </c:pt>
                <c:pt idx="315">
                  <c:v>0.10132530400317299</c:v>
                </c:pt>
                <c:pt idx="316">
                  <c:v>0.11536421207919299</c:v>
                </c:pt>
                <c:pt idx="317">
                  <c:v>0.123615211269042</c:v>
                </c:pt>
                <c:pt idx="318">
                  <c:v>0.15030489587012999</c:v>
                </c:pt>
                <c:pt idx="319">
                  <c:v>0.19729678232692399</c:v>
                </c:pt>
                <c:pt idx="320">
                  <c:v>0.154798616597079</c:v>
                </c:pt>
                <c:pt idx="321">
                  <c:v>0.14720226825538499</c:v>
                </c:pt>
                <c:pt idx="322">
                  <c:v>0.15387017964015001</c:v>
                </c:pt>
                <c:pt idx="323">
                  <c:v>0.131005554387679</c:v>
                </c:pt>
                <c:pt idx="324">
                  <c:v>0.200075097524296</c:v>
                </c:pt>
                <c:pt idx="325">
                  <c:v>0.18174767368185399</c:v>
                </c:pt>
                <c:pt idx="326">
                  <c:v>0.140572209181032</c:v>
                </c:pt>
                <c:pt idx="327">
                  <c:v>0.18048730245197001</c:v>
                </c:pt>
                <c:pt idx="328">
                  <c:v>0.164397325024426</c:v>
                </c:pt>
                <c:pt idx="329">
                  <c:v>0.20101338490488099</c:v>
                </c:pt>
                <c:pt idx="330">
                  <c:v>0.11907355671287601</c:v>
                </c:pt>
                <c:pt idx="331">
                  <c:v>0.14117383715182699</c:v>
                </c:pt>
                <c:pt idx="332">
                  <c:v>0.145626223899609</c:v>
                </c:pt>
                <c:pt idx="333">
                  <c:v>0.16390038352886899</c:v>
                </c:pt>
                <c:pt idx="334">
                  <c:v>0.17873068786142399</c:v>
                </c:pt>
                <c:pt idx="335">
                  <c:v>0.140430014925015</c:v>
                </c:pt>
                <c:pt idx="336">
                  <c:v>0.165717838979831</c:v>
                </c:pt>
                <c:pt idx="337">
                  <c:v>0.12861049434199201</c:v>
                </c:pt>
                <c:pt idx="338">
                  <c:v>0.108190468952839</c:v>
                </c:pt>
                <c:pt idx="339">
                  <c:v>0.129945004719525</c:v>
                </c:pt>
                <c:pt idx="340">
                  <c:v>9.5996392407416295E-2</c:v>
                </c:pt>
                <c:pt idx="341">
                  <c:v>0.111108172669699</c:v>
                </c:pt>
                <c:pt idx="342">
                  <c:v>7.4702596393097204E-2</c:v>
                </c:pt>
                <c:pt idx="343">
                  <c:v>0.15297206592937901</c:v>
                </c:pt>
                <c:pt idx="344">
                  <c:v>0.166419967003549</c:v>
                </c:pt>
                <c:pt idx="345">
                  <c:v>0.11566575227056</c:v>
                </c:pt>
                <c:pt idx="346">
                  <c:v>0.111551693714371</c:v>
                </c:pt>
                <c:pt idx="347">
                  <c:v>0.16527397616999601</c:v>
                </c:pt>
                <c:pt idx="348">
                  <c:v>0.12385117928728</c:v>
                </c:pt>
                <c:pt idx="349">
                  <c:v>0.15508945122314799</c:v>
                </c:pt>
                <c:pt idx="350">
                  <c:v>0.10263734131308</c:v>
                </c:pt>
                <c:pt idx="351">
                  <c:v>0.106790167724367</c:v>
                </c:pt>
                <c:pt idx="352">
                  <c:v>8.49868132900502E-2</c:v>
                </c:pt>
                <c:pt idx="353">
                  <c:v>0.123796126844744</c:v>
                </c:pt>
                <c:pt idx="354">
                  <c:v>6.3813866161685995E-2</c:v>
                </c:pt>
                <c:pt idx="355">
                  <c:v>6.8462566217914203E-2</c:v>
                </c:pt>
                <c:pt idx="356">
                  <c:v>2.3052238092182199E-2</c:v>
                </c:pt>
                <c:pt idx="357">
                  <c:v>3.8846344811913902E-2</c:v>
                </c:pt>
                <c:pt idx="358">
                  <c:v>-4.5499780021297502E-2</c:v>
                </c:pt>
                <c:pt idx="359">
                  <c:v>5.09810626868792E-2</c:v>
                </c:pt>
                <c:pt idx="360">
                  <c:v>5.6472360387172002E-2</c:v>
                </c:pt>
                <c:pt idx="361">
                  <c:v>0.11092524811604899</c:v>
                </c:pt>
                <c:pt idx="362">
                  <c:v>0.103691965362431</c:v>
                </c:pt>
                <c:pt idx="363">
                  <c:v>9.0068934326588308E-3</c:v>
                </c:pt>
                <c:pt idx="364">
                  <c:v>0.106240638416208</c:v>
                </c:pt>
                <c:pt idx="365">
                  <c:v>4.55782859854982E-2</c:v>
                </c:pt>
                <c:pt idx="366">
                  <c:v>5.82928273430523E-2</c:v>
                </c:pt>
                <c:pt idx="367">
                  <c:v>0.115539949825471</c:v>
                </c:pt>
                <c:pt idx="368">
                  <c:v>2.3807200314799701E-2</c:v>
                </c:pt>
                <c:pt idx="369">
                  <c:v>-4.1509769477381803E-2</c:v>
                </c:pt>
                <c:pt idx="370">
                  <c:v>5.3068918528900999E-2</c:v>
                </c:pt>
                <c:pt idx="371">
                  <c:v>-2.9103829105195701E-2</c:v>
                </c:pt>
                <c:pt idx="372">
                  <c:v>1.4702080848253E-2</c:v>
                </c:pt>
                <c:pt idx="373">
                  <c:v>0.110655388215009</c:v>
                </c:pt>
                <c:pt idx="374">
                  <c:v>6.4047683052454299E-2</c:v>
                </c:pt>
                <c:pt idx="375">
                  <c:v>0.17024346130178999</c:v>
                </c:pt>
                <c:pt idx="376">
                  <c:v>0.123253710534381</c:v>
                </c:pt>
                <c:pt idx="377">
                  <c:v>0.15354311639281701</c:v>
                </c:pt>
                <c:pt idx="378">
                  <c:v>0.13011265180095999</c:v>
                </c:pt>
                <c:pt idx="379">
                  <c:v>0.16186418754896401</c:v>
                </c:pt>
                <c:pt idx="380">
                  <c:v>0.27578961884477099</c:v>
                </c:pt>
                <c:pt idx="381">
                  <c:v>0.25137494611007599</c:v>
                </c:pt>
                <c:pt idx="382">
                  <c:v>0.18522146235208301</c:v>
                </c:pt>
                <c:pt idx="383">
                  <c:v>0.177242940811383</c:v>
                </c:pt>
                <c:pt idx="384">
                  <c:v>0.27496913785759902</c:v>
                </c:pt>
                <c:pt idx="385">
                  <c:v>0.19247453727323499</c:v>
                </c:pt>
                <c:pt idx="386">
                  <c:v>0.21976983256260299</c:v>
                </c:pt>
                <c:pt idx="387">
                  <c:v>0.133544139367159</c:v>
                </c:pt>
                <c:pt idx="388">
                  <c:v>0.137470541372058</c:v>
                </c:pt>
                <c:pt idx="389">
                  <c:v>0.13657601401378899</c:v>
                </c:pt>
                <c:pt idx="390">
                  <c:v>0.146504429500775</c:v>
                </c:pt>
                <c:pt idx="391">
                  <c:v>0.172109196693086</c:v>
                </c:pt>
                <c:pt idx="392">
                  <c:v>0.154175149842118</c:v>
                </c:pt>
                <c:pt idx="393">
                  <c:v>0.14305992516461799</c:v>
                </c:pt>
                <c:pt idx="394">
                  <c:v>0.17328648297283</c:v>
                </c:pt>
                <c:pt idx="395">
                  <c:v>0.156977076974364</c:v>
                </c:pt>
                <c:pt idx="396">
                  <c:v>0.17695704824768399</c:v>
                </c:pt>
                <c:pt idx="397">
                  <c:v>0.14939309504109899</c:v>
                </c:pt>
                <c:pt idx="398">
                  <c:v>0.16851650972000301</c:v>
                </c:pt>
                <c:pt idx="399">
                  <c:v>0.20256140010492099</c:v>
                </c:pt>
                <c:pt idx="400">
                  <c:v>0.206463840813257</c:v>
                </c:pt>
                <c:pt idx="401">
                  <c:v>0.20030738000186701</c:v>
                </c:pt>
                <c:pt idx="402">
                  <c:v>0.18484634760371799</c:v>
                </c:pt>
                <c:pt idx="403">
                  <c:v>0.18073991450490301</c:v>
                </c:pt>
                <c:pt idx="404">
                  <c:v>0.160533316291047</c:v>
                </c:pt>
                <c:pt idx="405">
                  <c:v>0.241208127944574</c:v>
                </c:pt>
                <c:pt idx="406">
                  <c:v>0.16021471723007</c:v>
                </c:pt>
                <c:pt idx="407">
                  <c:v>0.24127341349774001</c:v>
                </c:pt>
                <c:pt idx="408">
                  <c:v>0.25503703416826501</c:v>
                </c:pt>
                <c:pt idx="409">
                  <c:v>0.24608729092232801</c:v>
                </c:pt>
                <c:pt idx="410">
                  <c:v>0.248769520296411</c:v>
                </c:pt>
                <c:pt idx="411">
                  <c:v>0.20895894254470501</c:v>
                </c:pt>
                <c:pt idx="412">
                  <c:v>0.240064165349551</c:v>
                </c:pt>
                <c:pt idx="413">
                  <c:v>0.22207565201913501</c:v>
                </c:pt>
                <c:pt idx="414">
                  <c:v>0.23256316509026201</c:v>
                </c:pt>
                <c:pt idx="415">
                  <c:v>0.213311204276774</c:v>
                </c:pt>
                <c:pt idx="416">
                  <c:v>0.28349329311223398</c:v>
                </c:pt>
                <c:pt idx="417">
                  <c:v>0.239758949249332</c:v>
                </c:pt>
                <c:pt idx="418">
                  <c:v>0.272677053895447</c:v>
                </c:pt>
                <c:pt idx="419">
                  <c:v>0.28053668793805497</c:v>
                </c:pt>
                <c:pt idx="420">
                  <c:v>0.28960517032063199</c:v>
                </c:pt>
                <c:pt idx="421">
                  <c:v>0.22777032565470501</c:v>
                </c:pt>
                <c:pt idx="422">
                  <c:v>0.27969267825635802</c:v>
                </c:pt>
                <c:pt idx="423">
                  <c:v>0.20931965427761401</c:v>
                </c:pt>
                <c:pt idx="424">
                  <c:v>0.26202920874744001</c:v>
                </c:pt>
                <c:pt idx="425">
                  <c:v>0.35327958830509798</c:v>
                </c:pt>
                <c:pt idx="426">
                  <c:v>0.32030900334332502</c:v>
                </c:pt>
                <c:pt idx="427">
                  <c:v>0.28235748866355698</c:v>
                </c:pt>
                <c:pt idx="428">
                  <c:v>0.266424039599857</c:v>
                </c:pt>
                <c:pt idx="429">
                  <c:v>0.215718882824675</c:v>
                </c:pt>
                <c:pt idx="430">
                  <c:v>0.29975593233332598</c:v>
                </c:pt>
                <c:pt idx="431">
                  <c:v>0.24947387089679701</c:v>
                </c:pt>
                <c:pt idx="432">
                  <c:v>0.26053465498585199</c:v>
                </c:pt>
                <c:pt idx="433">
                  <c:v>0.26515291110832101</c:v>
                </c:pt>
                <c:pt idx="434">
                  <c:v>0.24469666019754999</c:v>
                </c:pt>
                <c:pt idx="435">
                  <c:v>0.23174313702493701</c:v>
                </c:pt>
                <c:pt idx="436">
                  <c:v>0.26852344561329999</c:v>
                </c:pt>
                <c:pt idx="437">
                  <c:v>0.31919941527798201</c:v>
                </c:pt>
                <c:pt idx="438">
                  <c:v>0.31588287269875298</c:v>
                </c:pt>
                <c:pt idx="439">
                  <c:v>0.29349700266725998</c:v>
                </c:pt>
                <c:pt idx="440">
                  <c:v>0.17526738873655301</c:v>
                </c:pt>
                <c:pt idx="441">
                  <c:v>0.103955474856124</c:v>
                </c:pt>
                <c:pt idx="442">
                  <c:v>8.0262261441430199E-2</c:v>
                </c:pt>
                <c:pt idx="443">
                  <c:v>0.112622862370496</c:v>
                </c:pt>
                <c:pt idx="444">
                  <c:v>0.15350388938589399</c:v>
                </c:pt>
                <c:pt idx="445">
                  <c:v>0.20144589870802801</c:v>
                </c:pt>
                <c:pt idx="446">
                  <c:v>0.18497103289675301</c:v>
                </c:pt>
                <c:pt idx="447">
                  <c:v>0.132492859680338</c:v>
                </c:pt>
                <c:pt idx="448">
                  <c:v>0.16242926341456401</c:v>
                </c:pt>
                <c:pt idx="449">
                  <c:v>0.17319951074075299</c:v>
                </c:pt>
                <c:pt idx="450">
                  <c:v>0.10336060520561099</c:v>
                </c:pt>
                <c:pt idx="451">
                  <c:v>5.9871347259516899E-2</c:v>
                </c:pt>
                <c:pt idx="452">
                  <c:v>8.1400932035129006E-2</c:v>
                </c:pt>
                <c:pt idx="453">
                  <c:v>8.8174442073218298E-2</c:v>
                </c:pt>
                <c:pt idx="454">
                  <c:v>5.7848700605953499E-2</c:v>
                </c:pt>
                <c:pt idx="455">
                  <c:v>7.5931105067949894E-2</c:v>
                </c:pt>
                <c:pt idx="456">
                  <c:v>4.5371476834322702E-2</c:v>
                </c:pt>
                <c:pt idx="457">
                  <c:v>3.8692293028658398E-2</c:v>
                </c:pt>
                <c:pt idx="458">
                  <c:v>-6.2732317760541504E-3</c:v>
                </c:pt>
                <c:pt idx="459">
                  <c:v>6.4570559722343698E-2</c:v>
                </c:pt>
                <c:pt idx="460">
                  <c:v>1.84926382844788E-2</c:v>
                </c:pt>
                <c:pt idx="461">
                  <c:v>-9.0062688651148699E-3</c:v>
                </c:pt>
                <c:pt idx="462">
                  <c:v>-3.9792784389908402E-2</c:v>
                </c:pt>
                <c:pt idx="463">
                  <c:v>-1.83475112090581E-3</c:v>
                </c:pt>
                <c:pt idx="464">
                  <c:v>-2.3259078164100801E-2</c:v>
                </c:pt>
                <c:pt idx="465">
                  <c:v>7.0146040074058804E-3</c:v>
                </c:pt>
                <c:pt idx="466">
                  <c:v>6.2023479392807501E-2</c:v>
                </c:pt>
                <c:pt idx="467">
                  <c:v>4.6259607546008399E-2</c:v>
                </c:pt>
                <c:pt idx="468">
                  <c:v>2.4688289574657098E-2</c:v>
                </c:pt>
                <c:pt idx="469">
                  <c:v>4.1279468109673999E-2</c:v>
                </c:pt>
                <c:pt idx="470">
                  <c:v>0.112251534607143</c:v>
                </c:pt>
                <c:pt idx="471">
                  <c:v>0.197865438391577</c:v>
                </c:pt>
                <c:pt idx="472">
                  <c:v>0.18225257639530201</c:v>
                </c:pt>
                <c:pt idx="473">
                  <c:v>0.248345105198849</c:v>
                </c:pt>
                <c:pt idx="474">
                  <c:v>0.22206577788854501</c:v>
                </c:pt>
                <c:pt idx="475">
                  <c:v>0.33012905338531701</c:v>
                </c:pt>
                <c:pt idx="476">
                  <c:v>0.28868925872252699</c:v>
                </c:pt>
                <c:pt idx="477">
                  <c:v>0.29200551085210802</c:v>
                </c:pt>
                <c:pt idx="478">
                  <c:v>0.29387281225683998</c:v>
                </c:pt>
                <c:pt idx="479">
                  <c:v>0.35200897678002702</c:v>
                </c:pt>
                <c:pt idx="480">
                  <c:v>0.36344741772539202</c:v>
                </c:pt>
                <c:pt idx="481">
                  <c:v>0.26402838030560499</c:v>
                </c:pt>
                <c:pt idx="482">
                  <c:v>0.30774629401533499</c:v>
                </c:pt>
                <c:pt idx="483">
                  <c:v>0.21840292263840699</c:v>
                </c:pt>
                <c:pt idx="484">
                  <c:v>0.239110470683527</c:v>
                </c:pt>
                <c:pt idx="485">
                  <c:v>0.315941964682039</c:v>
                </c:pt>
                <c:pt idx="486">
                  <c:v>0.38444774819573402</c:v>
                </c:pt>
                <c:pt idx="487">
                  <c:v>0.315946429604056</c:v>
                </c:pt>
                <c:pt idx="488">
                  <c:v>0.28998566997518899</c:v>
                </c:pt>
                <c:pt idx="489">
                  <c:v>0.36511183234371303</c:v>
                </c:pt>
                <c:pt idx="490">
                  <c:v>0.413657504305673</c:v>
                </c:pt>
                <c:pt idx="491">
                  <c:v>0.38911981823410502</c:v>
                </c:pt>
                <c:pt idx="492">
                  <c:v>0.39613927133872501</c:v>
                </c:pt>
                <c:pt idx="493">
                  <c:v>0.20343014702131501</c:v>
                </c:pt>
                <c:pt idx="494">
                  <c:v>0.42252343799256897</c:v>
                </c:pt>
                <c:pt idx="495">
                  <c:v>0.163601828383409</c:v>
                </c:pt>
                <c:pt idx="496">
                  <c:v>0.199949971882734</c:v>
                </c:pt>
                <c:pt idx="497">
                  <c:v>0.24392641429217601</c:v>
                </c:pt>
                <c:pt idx="498">
                  <c:v>0.22808645647822601</c:v>
                </c:pt>
                <c:pt idx="499">
                  <c:v>0.22860710591530001</c:v>
                </c:pt>
                <c:pt idx="500">
                  <c:v>0.20640843423634</c:v>
                </c:pt>
                <c:pt idx="501">
                  <c:v>0.204948167222649</c:v>
                </c:pt>
                <c:pt idx="502">
                  <c:v>0.18564976795232799</c:v>
                </c:pt>
                <c:pt idx="503">
                  <c:v>0.284453036115146</c:v>
                </c:pt>
                <c:pt idx="504">
                  <c:v>0.228388432815648</c:v>
                </c:pt>
                <c:pt idx="505">
                  <c:v>0.258889544811087</c:v>
                </c:pt>
                <c:pt idx="506">
                  <c:v>0.225641797626146</c:v>
                </c:pt>
                <c:pt idx="507">
                  <c:v>0.195045349807764</c:v>
                </c:pt>
                <c:pt idx="508">
                  <c:v>0.155643873930917</c:v>
                </c:pt>
                <c:pt idx="509">
                  <c:v>0.174750796987832</c:v>
                </c:pt>
                <c:pt idx="510">
                  <c:v>0.15501451204629399</c:v>
                </c:pt>
                <c:pt idx="511">
                  <c:v>0.137426164177893</c:v>
                </c:pt>
                <c:pt idx="512">
                  <c:v>0.171366474788479</c:v>
                </c:pt>
                <c:pt idx="513">
                  <c:v>0.34657227422494202</c:v>
                </c:pt>
                <c:pt idx="514">
                  <c:v>0.30366479602406998</c:v>
                </c:pt>
                <c:pt idx="515">
                  <c:v>0.27035085246905699</c:v>
                </c:pt>
                <c:pt idx="516">
                  <c:v>0.24851940911091899</c:v>
                </c:pt>
                <c:pt idx="517">
                  <c:v>0.15142038210591</c:v>
                </c:pt>
                <c:pt idx="518">
                  <c:v>0.21682477040732701</c:v>
                </c:pt>
                <c:pt idx="519">
                  <c:v>0.115215132320102</c:v>
                </c:pt>
                <c:pt idx="520">
                  <c:v>0.16088109289084301</c:v>
                </c:pt>
                <c:pt idx="521">
                  <c:v>9.7658775178754903E-2</c:v>
                </c:pt>
                <c:pt idx="522">
                  <c:v>0.13898820662512801</c:v>
                </c:pt>
                <c:pt idx="523">
                  <c:v>0.17483810140480499</c:v>
                </c:pt>
                <c:pt idx="524">
                  <c:v>0.20921966590463001</c:v>
                </c:pt>
                <c:pt idx="525">
                  <c:v>0.13682778637269599</c:v>
                </c:pt>
                <c:pt idx="526">
                  <c:v>0.15124627769377999</c:v>
                </c:pt>
                <c:pt idx="527">
                  <c:v>0.17693653995901801</c:v>
                </c:pt>
                <c:pt idx="528">
                  <c:v>0.19797531813247199</c:v>
                </c:pt>
                <c:pt idx="529">
                  <c:v>0.218683678156987</c:v>
                </c:pt>
                <c:pt idx="530">
                  <c:v>0.233090034742714</c:v>
                </c:pt>
                <c:pt idx="531">
                  <c:v>0.16960790284640501</c:v>
                </c:pt>
                <c:pt idx="532">
                  <c:v>9.7409873827978402E-2</c:v>
                </c:pt>
                <c:pt idx="533">
                  <c:v>0.13354374273474401</c:v>
                </c:pt>
                <c:pt idx="534">
                  <c:v>7.7290110845351603E-2</c:v>
                </c:pt>
                <c:pt idx="535">
                  <c:v>-3.5719628210878297E-2</c:v>
                </c:pt>
                <c:pt idx="536">
                  <c:v>-0.15029512426897201</c:v>
                </c:pt>
                <c:pt idx="537">
                  <c:v>-4.2153749010631E-2</c:v>
                </c:pt>
                <c:pt idx="538">
                  <c:v>2.8273398198465499E-2</c:v>
                </c:pt>
                <c:pt idx="539">
                  <c:v>-4.5190877717594197E-2</c:v>
                </c:pt>
                <c:pt idx="540">
                  <c:v>-4.4688426183723803E-2</c:v>
                </c:pt>
                <c:pt idx="541">
                  <c:v>9.34144049513558E-4</c:v>
                </c:pt>
                <c:pt idx="542">
                  <c:v>-1.8612142768167798E-2</c:v>
                </c:pt>
                <c:pt idx="543">
                  <c:v>-1.9092576022862299E-2</c:v>
                </c:pt>
                <c:pt idx="544">
                  <c:v>-7.0803047847564096E-2</c:v>
                </c:pt>
                <c:pt idx="545">
                  <c:v>-0.16980732825657099</c:v>
                </c:pt>
                <c:pt idx="546">
                  <c:v>-0.101481139826252</c:v>
                </c:pt>
                <c:pt idx="547">
                  <c:v>-7.2743717421623902E-2</c:v>
                </c:pt>
                <c:pt idx="548">
                  <c:v>-8.7621263619236806E-2</c:v>
                </c:pt>
                <c:pt idx="549">
                  <c:v>-4.3317012898084102E-2</c:v>
                </c:pt>
                <c:pt idx="550">
                  <c:v>-0.144420467055487</c:v>
                </c:pt>
                <c:pt idx="551">
                  <c:v>-0.23046963592629199</c:v>
                </c:pt>
                <c:pt idx="552">
                  <c:v>-0.37803623649462298</c:v>
                </c:pt>
                <c:pt idx="553">
                  <c:v>-0.38062205887966399</c:v>
                </c:pt>
                <c:pt idx="554">
                  <c:v>-0.23331583490271399</c:v>
                </c:pt>
                <c:pt idx="555">
                  <c:v>-0.309719415283077</c:v>
                </c:pt>
                <c:pt idx="556">
                  <c:v>-0.19425227036402501</c:v>
                </c:pt>
                <c:pt idx="557">
                  <c:v>-0.29355356032971403</c:v>
                </c:pt>
                <c:pt idx="558">
                  <c:v>-0.29211877822810001</c:v>
                </c:pt>
                <c:pt idx="559">
                  <c:v>-0.22443926137057599</c:v>
                </c:pt>
                <c:pt idx="560">
                  <c:v>-0.21876911279960801</c:v>
                </c:pt>
                <c:pt idx="561">
                  <c:v>-0.31509604327790802</c:v>
                </c:pt>
                <c:pt idx="562">
                  <c:v>-0.306743493753517</c:v>
                </c:pt>
                <c:pt idx="563">
                  <c:v>-0.12523784935235999</c:v>
                </c:pt>
                <c:pt idx="564">
                  <c:v>-0.18424343271226801</c:v>
                </c:pt>
                <c:pt idx="565">
                  <c:v>-0.24679770963932199</c:v>
                </c:pt>
                <c:pt idx="566">
                  <c:v>-0.19102105381748399</c:v>
                </c:pt>
                <c:pt idx="567">
                  <c:v>-0.279739768440745</c:v>
                </c:pt>
                <c:pt idx="568">
                  <c:v>-0.23892595681780099</c:v>
                </c:pt>
                <c:pt idx="569">
                  <c:v>-0.19691993631975699</c:v>
                </c:pt>
                <c:pt idx="570">
                  <c:v>-0.26144639589916102</c:v>
                </c:pt>
                <c:pt idx="571">
                  <c:v>-0.26117324105005002</c:v>
                </c:pt>
                <c:pt idx="572">
                  <c:v>-0.221611927475588</c:v>
                </c:pt>
                <c:pt idx="573">
                  <c:v>-0.21792903445562101</c:v>
                </c:pt>
                <c:pt idx="574">
                  <c:v>-0.26969066419853299</c:v>
                </c:pt>
                <c:pt idx="575">
                  <c:v>-0.28358018426482401</c:v>
                </c:pt>
                <c:pt idx="576">
                  <c:v>-0.25049938421197099</c:v>
                </c:pt>
                <c:pt idx="577">
                  <c:v>-0.33241600256562198</c:v>
                </c:pt>
                <c:pt idx="578">
                  <c:v>-0.26824717791692099</c:v>
                </c:pt>
                <c:pt idx="579">
                  <c:v>-0.31509256660222201</c:v>
                </c:pt>
                <c:pt idx="580">
                  <c:v>-0.30332153063378398</c:v>
                </c:pt>
                <c:pt idx="581">
                  <c:v>-0.278620039843747</c:v>
                </c:pt>
                <c:pt idx="582">
                  <c:v>-0.34950970419796101</c:v>
                </c:pt>
                <c:pt idx="583">
                  <c:v>-0.40346181389596097</c:v>
                </c:pt>
                <c:pt idx="584">
                  <c:v>-0.40392143471435799</c:v>
                </c:pt>
                <c:pt idx="585">
                  <c:v>-0.41000835247109302</c:v>
                </c:pt>
                <c:pt idx="586">
                  <c:v>-0.384827172134238</c:v>
                </c:pt>
                <c:pt idx="587">
                  <c:v>-0.30868633171659599</c:v>
                </c:pt>
                <c:pt idx="588">
                  <c:v>-0.29015163875852201</c:v>
                </c:pt>
                <c:pt idx="589">
                  <c:v>-0.22570651122312399</c:v>
                </c:pt>
                <c:pt idx="590">
                  <c:v>-0.32248866333628701</c:v>
                </c:pt>
                <c:pt idx="591">
                  <c:v>-0.32581052411327199</c:v>
                </c:pt>
                <c:pt idx="592">
                  <c:v>-0.26372264756542502</c:v>
                </c:pt>
                <c:pt idx="593">
                  <c:v>-0.349785610502794</c:v>
                </c:pt>
                <c:pt idx="594">
                  <c:v>-0.28434923375411097</c:v>
                </c:pt>
                <c:pt idx="595">
                  <c:v>-0.421742381143837</c:v>
                </c:pt>
                <c:pt idx="596">
                  <c:v>-0.44824515857306202</c:v>
                </c:pt>
                <c:pt idx="597">
                  <c:v>-0.41160483742300802</c:v>
                </c:pt>
                <c:pt idx="598">
                  <c:v>-0.42230513104784101</c:v>
                </c:pt>
                <c:pt idx="599">
                  <c:v>-0.372876848312649</c:v>
                </c:pt>
                <c:pt idx="600">
                  <c:v>-0.33918409607581401</c:v>
                </c:pt>
                <c:pt idx="601">
                  <c:v>-0.36960021273180999</c:v>
                </c:pt>
                <c:pt idx="602">
                  <c:v>-0.23479443062840999</c:v>
                </c:pt>
                <c:pt idx="603">
                  <c:v>-0.30334847723205899</c:v>
                </c:pt>
                <c:pt idx="604">
                  <c:v>-0.236908706868107</c:v>
                </c:pt>
                <c:pt idx="605">
                  <c:v>-0.24249437434927201</c:v>
                </c:pt>
                <c:pt idx="606">
                  <c:v>-0.13887775278897399</c:v>
                </c:pt>
                <c:pt idx="607">
                  <c:v>-7.8915333184370107E-2</c:v>
                </c:pt>
                <c:pt idx="608">
                  <c:v>-0.17472141066285099</c:v>
                </c:pt>
                <c:pt idx="609">
                  <c:v>-0.116792940235423</c:v>
                </c:pt>
                <c:pt idx="610">
                  <c:v>-2.1516806424065501E-2</c:v>
                </c:pt>
                <c:pt idx="611">
                  <c:v>-1.5376276097785101E-2</c:v>
                </c:pt>
                <c:pt idx="612">
                  <c:v>-0.112603670887421</c:v>
                </c:pt>
                <c:pt idx="613">
                  <c:v>-4.3609554802637403E-2</c:v>
                </c:pt>
                <c:pt idx="614">
                  <c:v>-4.1174644908155297E-2</c:v>
                </c:pt>
                <c:pt idx="615">
                  <c:v>-0.21971536026711599</c:v>
                </c:pt>
                <c:pt idx="616">
                  <c:v>-9.0043969809160407E-2</c:v>
                </c:pt>
                <c:pt idx="617">
                  <c:v>-0.146396821397863</c:v>
                </c:pt>
                <c:pt idx="618">
                  <c:v>-7.3167728497070594E-2</c:v>
                </c:pt>
                <c:pt idx="619">
                  <c:v>-9.6903502136234998E-2</c:v>
                </c:pt>
                <c:pt idx="620">
                  <c:v>-0.16297060239823599</c:v>
                </c:pt>
                <c:pt idx="621">
                  <c:v>-0.281547779193008</c:v>
                </c:pt>
                <c:pt idx="622">
                  <c:v>-0.234602274812691</c:v>
                </c:pt>
                <c:pt idx="623">
                  <c:v>-7.0209453174975803E-2</c:v>
                </c:pt>
                <c:pt idx="624">
                  <c:v>5.7002232309288497E-2</c:v>
                </c:pt>
                <c:pt idx="625">
                  <c:v>1.1036480409886199E-2</c:v>
                </c:pt>
                <c:pt idx="626">
                  <c:v>-4.5298188840554802E-2</c:v>
                </c:pt>
                <c:pt idx="627">
                  <c:v>-2.89700671446773E-2</c:v>
                </c:pt>
                <c:pt idx="628">
                  <c:v>-6.6551964702617206E-2</c:v>
                </c:pt>
                <c:pt idx="629">
                  <c:v>-7.1988380479908701E-2</c:v>
                </c:pt>
                <c:pt idx="630">
                  <c:v>-4.1217610191964099E-2</c:v>
                </c:pt>
                <c:pt idx="631">
                  <c:v>4.6465373550063499E-2</c:v>
                </c:pt>
                <c:pt idx="632">
                  <c:v>7.8687372968568897E-2</c:v>
                </c:pt>
                <c:pt idx="633">
                  <c:v>9.0009975634182393E-3</c:v>
                </c:pt>
                <c:pt idx="634">
                  <c:v>-2.6296566542313701E-2</c:v>
                </c:pt>
                <c:pt idx="635">
                  <c:v>-8.0030637906822494E-2</c:v>
                </c:pt>
                <c:pt idx="636">
                  <c:v>-6.62641069078274E-2</c:v>
                </c:pt>
                <c:pt idx="637">
                  <c:v>5.4594025222851603E-2</c:v>
                </c:pt>
                <c:pt idx="638">
                  <c:v>-0.115095278704524</c:v>
                </c:pt>
                <c:pt idx="639">
                  <c:v>-6.4986136267357206E-2</c:v>
                </c:pt>
                <c:pt idx="640">
                  <c:v>-9.5270999639179593E-2</c:v>
                </c:pt>
                <c:pt idx="641">
                  <c:v>-2.7452897346572799E-2</c:v>
                </c:pt>
                <c:pt idx="642">
                  <c:v>-2.0391527333819999E-2</c:v>
                </c:pt>
                <c:pt idx="643">
                  <c:v>-2.5079301128214E-2</c:v>
                </c:pt>
                <c:pt idx="644">
                  <c:v>1.92532285944968E-2</c:v>
                </c:pt>
                <c:pt idx="645">
                  <c:v>-1.35753793152588E-2</c:v>
                </c:pt>
                <c:pt idx="646">
                  <c:v>-0.10731973205407901</c:v>
                </c:pt>
                <c:pt idx="647">
                  <c:v>-5.7193810556828401E-2</c:v>
                </c:pt>
                <c:pt idx="648">
                  <c:v>-0.12553170895988799</c:v>
                </c:pt>
                <c:pt idx="649">
                  <c:v>-0.13274319676062901</c:v>
                </c:pt>
                <c:pt idx="650">
                  <c:v>-0.119114849472486</c:v>
                </c:pt>
                <c:pt idx="651">
                  <c:v>-0.12222616985863401</c:v>
                </c:pt>
                <c:pt idx="652">
                  <c:v>-0.134445190097609</c:v>
                </c:pt>
                <c:pt idx="653">
                  <c:v>-9.1646519722528505E-2</c:v>
                </c:pt>
                <c:pt idx="654">
                  <c:v>-7.5958381068836095E-2</c:v>
                </c:pt>
                <c:pt idx="655">
                  <c:v>-0.139573086554137</c:v>
                </c:pt>
                <c:pt idx="656">
                  <c:v>-0.149361867739389</c:v>
                </c:pt>
                <c:pt idx="657">
                  <c:v>-6.0812387174719401E-2</c:v>
                </c:pt>
                <c:pt idx="658">
                  <c:v>-4.0575645873135897E-2</c:v>
                </c:pt>
                <c:pt idx="659">
                  <c:v>-5.8050236025656898E-2</c:v>
                </c:pt>
                <c:pt idx="660">
                  <c:v>-0.17160031072649601</c:v>
                </c:pt>
                <c:pt idx="661">
                  <c:v>-9.5918735788367196E-2</c:v>
                </c:pt>
                <c:pt idx="662">
                  <c:v>-8.8286440001837996E-2</c:v>
                </c:pt>
                <c:pt idx="663">
                  <c:v>-4.8571413326275299E-2</c:v>
                </c:pt>
                <c:pt idx="664">
                  <c:v>-0.157993686440004</c:v>
                </c:pt>
                <c:pt idx="665">
                  <c:v>-7.7057204129759901E-2</c:v>
                </c:pt>
                <c:pt idx="666">
                  <c:v>-0.22215519621563101</c:v>
                </c:pt>
                <c:pt idx="667">
                  <c:v>-0.127317393493314</c:v>
                </c:pt>
                <c:pt idx="668">
                  <c:v>-0.108467816136551</c:v>
                </c:pt>
                <c:pt idx="669">
                  <c:v>-0.194967319097296</c:v>
                </c:pt>
                <c:pt idx="670">
                  <c:v>-0.20081820230816899</c:v>
                </c:pt>
                <c:pt idx="671">
                  <c:v>-0.132900466088411</c:v>
                </c:pt>
                <c:pt idx="672">
                  <c:v>-0.134066989252317</c:v>
                </c:pt>
                <c:pt idx="673">
                  <c:v>-5.8625294457419097E-2</c:v>
                </c:pt>
                <c:pt idx="674">
                  <c:v>0.11652825306192</c:v>
                </c:pt>
                <c:pt idx="675">
                  <c:v>1.84828662232473E-2</c:v>
                </c:pt>
                <c:pt idx="676">
                  <c:v>-7.4139316331640295E-2</c:v>
                </c:pt>
                <c:pt idx="677">
                  <c:v>-5.4857331594805797E-2</c:v>
                </c:pt>
                <c:pt idx="678">
                  <c:v>-0.13224132376791001</c:v>
                </c:pt>
                <c:pt idx="679">
                  <c:v>-0.145199965613765</c:v>
                </c:pt>
                <c:pt idx="680">
                  <c:v>3.5543865087946498E-2</c:v>
                </c:pt>
                <c:pt idx="681">
                  <c:v>5.6143438347594499E-2</c:v>
                </c:pt>
                <c:pt idx="682">
                  <c:v>-5.4900459263515999E-2</c:v>
                </c:pt>
                <c:pt idx="683">
                  <c:v>-5.0307765244001601E-2</c:v>
                </c:pt>
                <c:pt idx="684">
                  <c:v>-4.8742274174033803E-2</c:v>
                </c:pt>
                <c:pt idx="685">
                  <c:v>-5.8494974599450397E-2</c:v>
                </c:pt>
                <c:pt idx="686">
                  <c:v>-2.2050804401065601E-2</c:v>
                </c:pt>
                <c:pt idx="687">
                  <c:v>-8.0566068629109394E-2</c:v>
                </c:pt>
                <c:pt idx="688">
                  <c:v>5.3089974662420998E-3</c:v>
                </c:pt>
                <c:pt idx="689">
                  <c:v>-6.7583742489660495E-2</c:v>
                </c:pt>
                <c:pt idx="690">
                  <c:v>-3.8461143952731702E-2</c:v>
                </c:pt>
                <c:pt idx="691">
                  <c:v>-0.13141368565678399</c:v>
                </c:pt>
                <c:pt idx="692">
                  <c:v>-6.9247799771279497E-2</c:v>
                </c:pt>
                <c:pt idx="693">
                  <c:v>-9.6612456844308803E-2</c:v>
                </c:pt>
                <c:pt idx="694">
                  <c:v>-9.7594026592230695E-2</c:v>
                </c:pt>
                <c:pt idx="695">
                  <c:v>3.3854748462494498E-2</c:v>
                </c:pt>
                <c:pt idx="696">
                  <c:v>-6.39627434902688E-2</c:v>
                </c:pt>
                <c:pt idx="697">
                  <c:v>-0.133984682726282</c:v>
                </c:pt>
                <c:pt idx="698">
                  <c:v>-0.127600660793111</c:v>
                </c:pt>
                <c:pt idx="699">
                  <c:v>-0.270373746497094</c:v>
                </c:pt>
                <c:pt idx="700">
                  <c:v>-0.27678218503730301</c:v>
                </c:pt>
                <c:pt idx="701">
                  <c:v>-0.26278753447363901</c:v>
                </c:pt>
                <c:pt idx="702">
                  <c:v>-0.150922997348961</c:v>
                </c:pt>
                <c:pt idx="703">
                  <c:v>-5.3854200422124902E-2</c:v>
                </c:pt>
                <c:pt idx="704">
                  <c:v>-7.6233320749370198E-2</c:v>
                </c:pt>
                <c:pt idx="705">
                  <c:v>-3.6970791582275897E-2</c:v>
                </c:pt>
                <c:pt idx="706">
                  <c:v>-3.27661497077259E-2</c:v>
                </c:pt>
                <c:pt idx="707">
                  <c:v>-5.2005489212938599E-2</c:v>
                </c:pt>
                <c:pt idx="708">
                  <c:v>-3.0343682440829401E-2</c:v>
                </c:pt>
                <c:pt idx="709">
                  <c:v>-4.8491501211102399E-2</c:v>
                </c:pt>
                <c:pt idx="710">
                  <c:v>-5.7668176601806103E-3</c:v>
                </c:pt>
                <c:pt idx="711">
                  <c:v>3.8045015819653097E-2</c:v>
                </c:pt>
                <c:pt idx="712">
                  <c:v>-4.5133922152521697E-2</c:v>
                </c:pt>
                <c:pt idx="713">
                  <c:v>7.6094586522940696E-2</c:v>
                </c:pt>
                <c:pt idx="714">
                  <c:v>7.3062400567881006E-2</c:v>
                </c:pt>
                <c:pt idx="715">
                  <c:v>4.3072576272465003E-2</c:v>
                </c:pt>
                <c:pt idx="716">
                  <c:v>1.59118017248462E-2</c:v>
                </c:pt>
                <c:pt idx="717">
                  <c:v>2.03658575978404E-2</c:v>
                </c:pt>
                <c:pt idx="718">
                  <c:v>3.1756163667092899E-2</c:v>
                </c:pt>
                <c:pt idx="719">
                  <c:v>1.8528228425293301E-2</c:v>
                </c:pt>
                <c:pt idx="720">
                  <c:v>9.9483588427039206E-4</c:v>
                </c:pt>
                <c:pt idx="721">
                  <c:v>6.9637287864338496E-2</c:v>
                </c:pt>
                <c:pt idx="722">
                  <c:v>6.11935939213488E-2</c:v>
                </c:pt>
                <c:pt idx="723">
                  <c:v>-1.4791881004607099E-2</c:v>
                </c:pt>
                <c:pt idx="724">
                  <c:v>-0.17212284722394999</c:v>
                </c:pt>
                <c:pt idx="725">
                  <c:v>-1.81432967274185E-2</c:v>
                </c:pt>
                <c:pt idx="726">
                  <c:v>-0.102050813017798</c:v>
                </c:pt>
                <c:pt idx="727">
                  <c:v>-0.151056409634311</c:v>
                </c:pt>
                <c:pt idx="728">
                  <c:v>-1.9341500817022E-2</c:v>
                </c:pt>
                <c:pt idx="729">
                  <c:v>-1.8026417838467899E-2</c:v>
                </c:pt>
                <c:pt idx="730">
                  <c:v>-4.63369815288001E-2</c:v>
                </c:pt>
                <c:pt idx="731">
                  <c:v>3.1216440147468501E-2</c:v>
                </c:pt>
                <c:pt idx="732">
                  <c:v>5.3168010303266802E-2</c:v>
                </c:pt>
                <c:pt idx="733">
                  <c:v>1.1267746014544701E-3</c:v>
                </c:pt>
                <c:pt idx="734">
                  <c:v>-0.115554645218008</c:v>
                </c:pt>
                <c:pt idx="735">
                  <c:v>-0.122087287974709</c:v>
                </c:pt>
                <c:pt idx="736">
                  <c:v>-1.72444150237493E-2</c:v>
                </c:pt>
                <c:pt idx="737">
                  <c:v>7.2754734243095998E-3</c:v>
                </c:pt>
                <c:pt idx="738">
                  <c:v>1.34366790459477E-2</c:v>
                </c:pt>
                <c:pt idx="739">
                  <c:v>-0.14472838697771501</c:v>
                </c:pt>
                <c:pt idx="740">
                  <c:v>-0.19565694849141699</c:v>
                </c:pt>
                <c:pt idx="741">
                  <c:v>-0.21004186293600599</c:v>
                </c:pt>
                <c:pt idx="742">
                  <c:v>-0.25370571064883801</c:v>
                </c:pt>
                <c:pt idx="743">
                  <c:v>-0.16585002125301099</c:v>
                </c:pt>
                <c:pt idx="744">
                  <c:v>-7.2018215811503097E-2</c:v>
                </c:pt>
                <c:pt idx="745">
                  <c:v>-0.16979759710122899</c:v>
                </c:pt>
                <c:pt idx="746">
                  <c:v>-0.12320644844225601</c:v>
                </c:pt>
                <c:pt idx="747">
                  <c:v>-0.139227657339137</c:v>
                </c:pt>
                <c:pt idx="748">
                  <c:v>-0.21344711140763201</c:v>
                </c:pt>
                <c:pt idx="749">
                  <c:v>-0.24175166480667501</c:v>
                </c:pt>
                <c:pt idx="750">
                  <c:v>-0.32446668552144298</c:v>
                </c:pt>
                <c:pt idx="751">
                  <c:v>-0.294551403624632</c:v>
                </c:pt>
                <c:pt idx="752">
                  <c:v>-0.17240606238297701</c:v>
                </c:pt>
                <c:pt idx="753">
                  <c:v>-0.20742891422148099</c:v>
                </c:pt>
                <c:pt idx="754">
                  <c:v>-0.13943173792594399</c:v>
                </c:pt>
                <c:pt idx="755">
                  <c:v>-0.15111976191885701</c:v>
                </c:pt>
                <c:pt idx="756">
                  <c:v>-0.17050193973876701</c:v>
                </c:pt>
                <c:pt idx="757">
                  <c:v>-0.19883456415253301</c:v>
                </c:pt>
                <c:pt idx="758">
                  <c:v>-0.26594947037941402</c:v>
                </c:pt>
                <c:pt idx="759">
                  <c:v>-0.200712263214606</c:v>
                </c:pt>
                <c:pt idx="760">
                  <c:v>-0.16335782689362799</c:v>
                </c:pt>
                <c:pt idx="761">
                  <c:v>-0.244768415894111</c:v>
                </c:pt>
                <c:pt idx="762">
                  <c:v>-0.35880427412142002</c:v>
                </c:pt>
                <c:pt idx="763">
                  <c:v>-0.432260245980983</c:v>
                </c:pt>
                <c:pt idx="764">
                  <c:v>-0.537141550453339</c:v>
                </c:pt>
                <c:pt idx="765">
                  <c:v>-0.57849663525264505</c:v>
                </c:pt>
                <c:pt idx="766">
                  <c:v>-0.65314173006090603</c:v>
                </c:pt>
                <c:pt idx="767">
                  <c:v>-0.64648940322225901</c:v>
                </c:pt>
                <c:pt idx="768">
                  <c:v>-0.70828748486508497</c:v>
                </c:pt>
                <c:pt idx="769">
                  <c:v>-0.66553087314241299</c:v>
                </c:pt>
                <c:pt idx="770">
                  <c:v>-0.60252232552392304</c:v>
                </c:pt>
                <c:pt idx="771">
                  <c:v>-0.64619468225104104</c:v>
                </c:pt>
                <c:pt idx="772">
                  <c:v>-0.58306131190931398</c:v>
                </c:pt>
                <c:pt idx="773">
                  <c:v>-0.607604376759183</c:v>
                </c:pt>
                <c:pt idx="774">
                  <c:v>-0.62515837850868305</c:v>
                </c:pt>
                <c:pt idx="775">
                  <c:v>-0.60996299400822196</c:v>
                </c:pt>
                <c:pt idx="776">
                  <c:v>-0.68956380769861703</c:v>
                </c:pt>
                <c:pt idx="777">
                  <c:v>-0.57953039177198795</c:v>
                </c:pt>
                <c:pt idx="778">
                  <c:v>-0.58255566083239296</c:v>
                </c:pt>
                <c:pt idx="779">
                  <c:v>-0.73534205124584695</c:v>
                </c:pt>
                <c:pt idx="780">
                  <c:v>-0.79751769539067996</c:v>
                </c:pt>
                <c:pt idx="781">
                  <c:v>-0.60648054148116404</c:v>
                </c:pt>
                <c:pt idx="782">
                  <c:v>-0.62285910465817695</c:v>
                </c:pt>
                <c:pt idx="783">
                  <c:v>-0.61692145817176103</c:v>
                </c:pt>
                <c:pt idx="784">
                  <c:v>-0.51542936144725304</c:v>
                </c:pt>
                <c:pt idx="785">
                  <c:v>-0.61874361788655596</c:v>
                </c:pt>
                <c:pt idx="786">
                  <c:v>-0.58174478847732103</c:v>
                </c:pt>
                <c:pt idx="787">
                  <c:v>-0.54243719779552302</c:v>
                </c:pt>
                <c:pt idx="788">
                  <c:v>-0.76836392099130502</c:v>
                </c:pt>
                <c:pt idx="789">
                  <c:v>-0.74055278693862003</c:v>
                </c:pt>
                <c:pt idx="790">
                  <c:v>-0.77264364996266899</c:v>
                </c:pt>
                <c:pt idx="791">
                  <c:v>-0.86989130849226204</c:v>
                </c:pt>
                <c:pt idx="792">
                  <c:v>-0.86308133986037505</c:v>
                </c:pt>
                <c:pt idx="793">
                  <c:v>-0.87568268114427705</c:v>
                </c:pt>
                <c:pt idx="794">
                  <c:v>-0.72942864989270895</c:v>
                </c:pt>
                <c:pt idx="795">
                  <c:v>-0.81874557348954402</c:v>
                </c:pt>
                <c:pt idx="796">
                  <c:v>-0.74594812596994298</c:v>
                </c:pt>
                <c:pt idx="797">
                  <c:v>-0.66123421067281696</c:v>
                </c:pt>
                <c:pt idx="798">
                  <c:v>-0.64056539585043804</c:v>
                </c:pt>
                <c:pt idx="799">
                  <c:v>-0.66949928632850397</c:v>
                </c:pt>
                <c:pt idx="800">
                  <c:v>-0.65477679464612304</c:v>
                </c:pt>
                <c:pt idx="801">
                  <c:v>-0.67102800661794004</c:v>
                </c:pt>
                <c:pt idx="802">
                  <c:v>-0.60400900769806798</c:v>
                </c:pt>
                <c:pt idx="803">
                  <c:v>-0.60519993528733895</c:v>
                </c:pt>
                <c:pt idx="804">
                  <c:v>-0.672511951205367</c:v>
                </c:pt>
                <c:pt idx="805">
                  <c:v>-0.66332115316617801</c:v>
                </c:pt>
                <c:pt idx="806">
                  <c:v>-0.54060027543087197</c:v>
                </c:pt>
                <c:pt idx="807">
                  <c:v>-0.54796842636731302</c:v>
                </c:pt>
                <c:pt idx="808">
                  <c:v>-0.50644457774400298</c:v>
                </c:pt>
                <c:pt idx="809">
                  <c:v>-0.58170235911505097</c:v>
                </c:pt>
                <c:pt idx="810">
                  <c:v>-0.502087206846762</c:v>
                </c:pt>
                <c:pt idx="811">
                  <c:v>-0.47360662582887603</c:v>
                </c:pt>
                <c:pt idx="812">
                  <c:v>-0.61183543473481405</c:v>
                </c:pt>
                <c:pt idx="813">
                  <c:v>-0.65956944505307802</c:v>
                </c:pt>
                <c:pt idx="814">
                  <c:v>-0.67719280092282996</c:v>
                </c:pt>
                <c:pt idx="815">
                  <c:v>-0.79078043595761205</c:v>
                </c:pt>
                <c:pt idx="816">
                  <c:v>-0.69011478678028704</c:v>
                </c:pt>
                <c:pt idx="817">
                  <c:v>-0.71182762325502003</c:v>
                </c:pt>
                <c:pt idx="818">
                  <c:v>-0.66603709042633596</c:v>
                </c:pt>
                <c:pt idx="819">
                  <c:v>-0.70512959655877305</c:v>
                </c:pt>
                <c:pt idx="820">
                  <c:v>-0.59298917350652802</c:v>
                </c:pt>
                <c:pt idx="821">
                  <c:v>-0.73486500107820196</c:v>
                </c:pt>
                <c:pt idx="822">
                  <c:v>-0.60411521315969097</c:v>
                </c:pt>
                <c:pt idx="823">
                  <c:v>-0.61618730738726701</c:v>
                </c:pt>
                <c:pt idx="824">
                  <c:v>-0.633886839054706</c:v>
                </c:pt>
                <c:pt idx="825">
                  <c:v>-0.62588776035419302</c:v>
                </c:pt>
                <c:pt idx="826">
                  <c:v>-0.68655340014572597</c:v>
                </c:pt>
                <c:pt idx="827">
                  <c:v>-0.49661503785737099</c:v>
                </c:pt>
                <c:pt idx="828">
                  <c:v>-0.69324047770068697</c:v>
                </c:pt>
                <c:pt idx="829">
                  <c:v>-0.53412868639298405</c:v>
                </c:pt>
                <c:pt idx="830">
                  <c:v>-0.59556931414636005</c:v>
                </c:pt>
                <c:pt idx="831">
                  <c:v>-0.60785433632236396</c:v>
                </c:pt>
                <c:pt idx="832">
                  <c:v>-0.49968320435046398</c:v>
                </c:pt>
                <c:pt idx="833">
                  <c:v>-0.52784218104619396</c:v>
                </c:pt>
                <c:pt idx="834">
                  <c:v>-0.53707854505437302</c:v>
                </c:pt>
                <c:pt idx="835">
                  <c:v>-0.58617645771812199</c:v>
                </c:pt>
                <c:pt idx="836">
                  <c:v>-0.66578245200268904</c:v>
                </c:pt>
                <c:pt idx="837">
                  <c:v>-0.65553046108822999</c:v>
                </c:pt>
                <c:pt idx="838">
                  <c:v>-0.729968555574112</c:v>
                </c:pt>
                <c:pt idx="839">
                  <c:v>-0.83481480481639503</c:v>
                </c:pt>
                <c:pt idx="840">
                  <c:v>-0.85862384698370997</c:v>
                </c:pt>
                <c:pt idx="841">
                  <c:v>-0.84727618414929395</c:v>
                </c:pt>
                <c:pt idx="842">
                  <c:v>-0.74330756742993898</c:v>
                </c:pt>
                <c:pt idx="843">
                  <c:v>-0.70204495370847897</c:v>
                </c:pt>
                <c:pt idx="844">
                  <c:v>-0.73801242781313003</c:v>
                </c:pt>
                <c:pt idx="845">
                  <c:v>-0.84990236352922699</c:v>
                </c:pt>
                <c:pt idx="846">
                  <c:v>-0.94461999330542401</c:v>
                </c:pt>
                <c:pt idx="847">
                  <c:v>-0.80183237322951695</c:v>
                </c:pt>
                <c:pt idx="848">
                  <c:v>-0.86920240039267704</c:v>
                </c:pt>
                <c:pt idx="849">
                  <c:v>-0.77390553381663596</c:v>
                </c:pt>
                <c:pt idx="850">
                  <c:v>-0.81196979326035901</c:v>
                </c:pt>
                <c:pt idx="851">
                  <c:v>-0.75798287538173403</c:v>
                </c:pt>
                <c:pt idx="852">
                  <c:v>-0.88863873148939698</c:v>
                </c:pt>
                <c:pt idx="853">
                  <c:v>-0.78879427114164902</c:v>
                </c:pt>
                <c:pt idx="854">
                  <c:v>-0.71942717624907604</c:v>
                </c:pt>
                <c:pt idx="855">
                  <c:v>-0.744976019085972</c:v>
                </c:pt>
                <c:pt idx="856">
                  <c:v>-0.74505791663076604</c:v>
                </c:pt>
                <c:pt idx="857">
                  <c:v>-0.962984046138748</c:v>
                </c:pt>
                <c:pt idx="858">
                  <c:v>-0.70948704248680095</c:v>
                </c:pt>
                <c:pt idx="859">
                  <c:v>-0.761718166907558</c:v>
                </c:pt>
                <c:pt idx="860">
                  <c:v>-1.1455260642245499</c:v>
                </c:pt>
                <c:pt idx="861">
                  <c:v>-0.96565107755197999</c:v>
                </c:pt>
                <c:pt idx="862">
                  <c:v>-0.898425844113381</c:v>
                </c:pt>
                <c:pt idx="863">
                  <c:v>-0.88773437002620303</c:v>
                </c:pt>
                <c:pt idx="864">
                  <c:v>-0.87347392267536705</c:v>
                </c:pt>
                <c:pt idx="865">
                  <c:v>-0.81408787182256703</c:v>
                </c:pt>
                <c:pt idx="866">
                  <c:v>-0.92452245254938203</c:v>
                </c:pt>
                <c:pt idx="867">
                  <c:v>-0.98720867486281905</c:v>
                </c:pt>
                <c:pt idx="868">
                  <c:v>-0.80957443594189704</c:v>
                </c:pt>
                <c:pt idx="869">
                  <c:v>-0.91111966618861895</c:v>
                </c:pt>
                <c:pt idx="870">
                  <c:v>-0.97500348574986495</c:v>
                </c:pt>
                <c:pt idx="871">
                  <c:v>-1.2229739447994401</c:v>
                </c:pt>
                <c:pt idx="872">
                  <c:v>-1.1525633056054201</c:v>
                </c:pt>
                <c:pt idx="873">
                  <c:v>-1.3135424737488699</c:v>
                </c:pt>
                <c:pt idx="874">
                  <c:v>-1.260470597866</c:v>
                </c:pt>
                <c:pt idx="875">
                  <c:v>-1.2673201573452899</c:v>
                </c:pt>
                <c:pt idx="876">
                  <c:v>-1.25858685664447</c:v>
                </c:pt>
                <c:pt idx="877">
                  <c:v>-1.26560970036001</c:v>
                </c:pt>
                <c:pt idx="878">
                  <c:v>-1.1187663763433799</c:v>
                </c:pt>
                <c:pt idx="879">
                  <c:v>-1.2085346167667601</c:v>
                </c:pt>
                <c:pt idx="880">
                  <c:v>-1.2308781410393099</c:v>
                </c:pt>
                <c:pt idx="881">
                  <c:v>-1.24411395289646</c:v>
                </c:pt>
                <c:pt idx="882">
                  <c:v>-1.2708166414831601</c:v>
                </c:pt>
                <c:pt idx="883">
                  <c:v>-1.25784349335111</c:v>
                </c:pt>
                <c:pt idx="884">
                  <c:v>-1.25487819347411</c:v>
                </c:pt>
                <c:pt idx="885">
                  <c:v>-1.2881644156121701</c:v>
                </c:pt>
                <c:pt idx="886">
                  <c:v>-1.2462800552129101</c:v>
                </c:pt>
                <c:pt idx="887">
                  <c:v>-1.15469395764658</c:v>
                </c:pt>
                <c:pt idx="888">
                  <c:v>-1.08336530827543</c:v>
                </c:pt>
                <c:pt idx="889">
                  <c:v>-0.96993456844159298</c:v>
                </c:pt>
                <c:pt idx="890">
                  <c:v>-1.1184682462214199</c:v>
                </c:pt>
                <c:pt idx="891">
                  <c:v>-1.17353884118316</c:v>
                </c:pt>
                <c:pt idx="892">
                  <c:v>-1.09714559423431</c:v>
                </c:pt>
                <c:pt idx="893">
                  <c:v>-1.1872438954951201</c:v>
                </c:pt>
                <c:pt idx="894">
                  <c:v>-1.0409587419885999</c:v>
                </c:pt>
                <c:pt idx="895">
                  <c:v>-1.0273042918534501</c:v>
                </c:pt>
                <c:pt idx="896">
                  <c:v>-1.0529740766696101</c:v>
                </c:pt>
                <c:pt idx="897">
                  <c:v>-1.02933765871734</c:v>
                </c:pt>
                <c:pt idx="898">
                  <c:v>-0.99675207361242801</c:v>
                </c:pt>
                <c:pt idx="899">
                  <c:v>-1.0792642065754501</c:v>
                </c:pt>
                <c:pt idx="900">
                  <c:v>-0.96189675496334903</c:v>
                </c:pt>
                <c:pt idx="901">
                  <c:v>-1.04687756643953</c:v>
                </c:pt>
                <c:pt idx="902">
                  <c:v>-1.10600878585649</c:v>
                </c:pt>
                <c:pt idx="903">
                  <c:v>-1.0925785147676701</c:v>
                </c:pt>
                <c:pt idx="904">
                  <c:v>-1.0844204036351901</c:v>
                </c:pt>
                <c:pt idx="905">
                  <c:v>-1.1035222936671301</c:v>
                </c:pt>
                <c:pt idx="906">
                  <c:v>-1.0974668489224699</c:v>
                </c:pt>
                <c:pt idx="907">
                  <c:v>-1.1134123712077699</c:v>
                </c:pt>
                <c:pt idx="908">
                  <c:v>-1.09502059326768</c:v>
                </c:pt>
                <c:pt idx="909">
                  <c:v>-1.09866818428268</c:v>
                </c:pt>
                <c:pt idx="910">
                  <c:v>-1.1282326359941299</c:v>
                </c:pt>
                <c:pt idx="911">
                  <c:v>-1.07123448702741</c:v>
                </c:pt>
                <c:pt idx="912">
                  <c:v>-1.01854808375281</c:v>
                </c:pt>
                <c:pt idx="913">
                  <c:v>-1.0329687509380101</c:v>
                </c:pt>
                <c:pt idx="914">
                  <c:v>-1.0528292104041299</c:v>
                </c:pt>
                <c:pt idx="915">
                  <c:v>-0.997582619632714</c:v>
                </c:pt>
                <c:pt idx="916">
                  <c:v>-1.0152317941278299</c:v>
                </c:pt>
                <c:pt idx="917">
                  <c:v>-1.0217988527335</c:v>
                </c:pt>
                <c:pt idx="918">
                  <c:v>-0.94664140867344404</c:v>
                </c:pt>
                <c:pt idx="919">
                  <c:v>-0.95385764712315102</c:v>
                </c:pt>
                <c:pt idx="920">
                  <c:v>-0.927267427804777</c:v>
                </c:pt>
                <c:pt idx="921">
                  <c:v>-0.93818412933428696</c:v>
                </c:pt>
                <c:pt idx="922">
                  <c:v>-0.95077802846402104</c:v>
                </c:pt>
                <c:pt idx="923">
                  <c:v>-0.92315700538617895</c:v>
                </c:pt>
                <c:pt idx="924">
                  <c:v>-0.89632945915034901</c:v>
                </c:pt>
                <c:pt idx="925">
                  <c:v>-0.91105666026560295</c:v>
                </c:pt>
                <c:pt idx="926">
                  <c:v>-0.95396133838857899</c:v>
                </c:pt>
                <c:pt idx="927">
                  <c:v>-0.98238216737131601</c:v>
                </c:pt>
                <c:pt idx="928">
                  <c:v>-1.0258939276311201</c:v>
                </c:pt>
                <c:pt idx="929">
                  <c:v>-1.0325563811304601</c:v>
                </c:pt>
                <c:pt idx="930">
                  <c:v>-0.96019661559472302</c:v>
                </c:pt>
                <c:pt idx="931">
                  <c:v>-0.93547168755144094</c:v>
                </c:pt>
                <c:pt idx="932">
                  <c:v>-0.93994182416841598</c:v>
                </c:pt>
                <c:pt idx="933">
                  <c:v>-0.90523336873112803</c:v>
                </c:pt>
                <c:pt idx="934">
                  <c:v>-0.86050040548315898</c:v>
                </c:pt>
                <c:pt idx="935">
                  <c:v>-0.90384309945927699</c:v>
                </c:pt>
                <c:pt idx="936">
                  <c:v>-0.89974518439320095</c:v>
                </c:pt>
                <c:pt idx="937">
                  <c:v>-0.89385653484092298</c:v>
                </c:pt>
                <c:pt idx="938">
                  <c:v>-0.90932744752544203</c:v>
                </c:pt>
                <c:pt idx="939">
                  <c:v>-0.90503324640239202</c:v>
                </c:pt>
                <c:pt idx="940">
                  <c:v>-0.97991109036591295</c:v>
                </c:pt>
                <c:pt idx="941">
                  <c:v>-0.91436683340055303</c:v>
                </c:pt>
                <c:pt idx="942">
                  <c:v>-0.90416477115276195</c:v>
                </c:pt>
                <c:pt idx="943">
                  <c:v>-0.99741553711631203</c:v>
                </c:pt>
                <c:pt idx="944">
                  <c:v>-0.82441751442407496</c:v>
                </c:pt>
                <c:pt idx="945">
                  <c:v>-0.88422128566754199</c:v>
                </c:pt>
                <c:pt idx="946">
                  <c:v>-0.89661923325533399</c:v>
                </c:pt>
                <c:pt idx="947">
                  <c:v>-0.95804204471645604</c:v>
                </c:pt>
                <c:pt idx="948">
                  <c:v>-1.03834450961068</c:v>
                </c:pt>
                <c:pt idx="949">
                  <c:v>-1.0268691511139401</c:v>
                </c:pt>
                <c:pt idx="950">
                  <c:v>-1.02374152007911</c:v>
                </c:pt>
                <c:pt idx="951">
                  <c:v>-0.97451385251991596</c:v>
                </c:pt>
                <c:pt idx="952">
                  <c:v>-1.0772209774810499</c:v>
                </c:pt>
                <c:pt idx="953">
                  <c:v>-0.92730077186871096</c:v>
                </c:pt>
                <c:pt idx="954">
                  <c:v>-0.932663550524649</c:v>
                </c:pt>
                <c:pt idx="955">
                  <c:v>-0.84890098694322802</c:v>
                </c:pt>
                <c:pt idx="956">
                  <c:v>-0.92514230865031899</c:v>
                </c:pt>
                <c:pt idx="957">
                  <c:v>-0.88425571007386405</c:v>
                </c:pt>
                <c:pt idx="958">
                  <c:v>-0.87825470777013503</c:v>
                </c:pt>
                <c:pt idx="959">
                  <c:v>-0.95917543864461996</c:v>
                </c:pt>
                <c:pt idx="960">
                  <c:v>-0.91748684540833303</c:v>
                </c:pt>
                <c:pt idx="961">
                  <c:v>-1.0315932551432301</c:v>
                </c:pt>
                <c:pt idx="962">
                  <c:v>-0.97146767714423599</c:v>
                </c:pt>
                <c:pt idx="963">
                  <c:v>-1.05344426023281</c:v>
                </c:pt>
                <c:pt idx="964">
                  <c:v>-1.05235645557923</c:v>
                </c:pt>
                <c:pt idx="965">
                  <c:v>-0.99508406222828605</c:v>
                </c:pt>
                <c:pt idx="966">
                  <c:v>-1.1285005686823</c:v>
                </c:pt>
                <c:pt idx="967">
                  <c:v>-1.1104817179363899</c:v>
                </c:pt>
                <c:pt idx="968">
                  <c:v>-1.1359253448855</c:v>
                </c:pt>
                <c:pt idx="969">
                  <c:v>-1.0516332966572699</c:v>
                </c:pt>
                <c:pt idx="970">
                  <c:v>-1.07325637019911</c:v>
                </c:pt>
                <c:pt idx="971">
                  <c:v>-1.1137287577230399</c:v>
                </c:pt>
                <c:pt idx="972">
                  <c:v>-1.12462330069297</c:v>
                </c:pt>
                <c:pt idx="973">
                  <c:v>-1.15068795484853</c:v>
                </c:pt>
                <c:pt idx="974">
                  <c:v>-1.29765357227392</c:v>
                </c:pt>
                <c:pt idx="975">
                  <c:v>-1.1513256027221801</c:v>
                </c:pt>
                <c:pt idx="976">
                  <c:v>-1.27011776597419</c:v>
                </c:pt>
                <c:pt idx="977">
                  <c:v>-1.2923870748855999</c:v>
                </c:pt>
                <c:pt idx="978">
                  <c:v>-1.18398929355305</c:v>
                </c:pt>
                <c:pt idx="979">
                  <c:v>-1.18362926023926</c:v>
                </c:pt>
                <c:pt idx="980">
                  <c:v>-1.1479052870699999</c:v>
                </c:pt>
                <c:pt idx="981">
                  <c:v>-1.14226579998593</c:v>
                </c:pt>
                <c:pt idx="982">
                  <c:v>-1.02866143791651</c:v>
                </c:pt>
                <c:pt idx="983">
                  <c:v>-1.0717504791471699</c:v>
                </c:pt>
                <c:pt idx="984">
                  <c:v>-1.11797852535287</c:v>
                </c:pt>
                <c:pt idx="985">
                  <c:v>-1.0896350341509899</c:v>
                </c:pt>
                <c:pt idx="986">
                  <c:v>-0.88366785391440905</c:v>
                </c:pt>
                <c:pt idx="987">
                  <c:v>-0.74731464761739497</c:v>
                </c:pt>
                <c:pt idx="988">
                  <c:v>-0.68089852115871796</c:v>
                </c:pt>
                <c:pt idx="989">
                  <c:v>-0.67663596648789903</c:v>
                </c:pt>
                <c:pt idx="990">
                  <c:v>-0.67668970954691599</c:v>
                </c:pt>
                <c:pt idx="991">
                  <c:v>-0.71312640010025197</c:v>
                </c:pt>
                <c:pt idx="992">
                  <c:v>-0.69578915305590106</c:v>
                </c:pt>
                <c:pt idx="993">
                  <c:v>-0.70623656657873202</c:v>
                </c:pt>
                <c:pt idx="994">
                  <c:v>-0.731091744983561</c:v>
                </c:pt>
                <c:pt idx="995">
                  <c:v>-0.66452338996522298</c:v>
                </c:pt>
                <c:pt idx="996">
                  <c:v>-0.66683100013807906</c:v>
                </c:pt>
                <c:pt idx="997">
                  <c:v>-0.73075445128567695</c:v>
                </c:pt>
                <c:pt idx="998">
                  <c:v>-0.690444835332783</c:v>
                </c:pt>
                <c:pt idx="999">
                  <c:v>-0.52422028374381402</c:v>
                </c:pt>
                <c:pt idx="1000">
                  <c:v>-0.50568287512626497</c:v>
                </c:pt>
                <c:pt idx="1001">
                  <c:v>-0.50027730423355399</c:v>
                </c:pt>
                <c:pt idx="1002">
                  <c:v>-0.56247680855578097</c:v>
                </c:pt>
                <c:pt idx="1003">
                  <c:v>-0.59012853466616</c:v>
                </c:pt>
                <c:pt idx="1004">
                  <c:v>-0.70278388492046895</c:v>
                </c:pt>
                <c:pt idx="1005">
                  <c:v>-0.83670460226310495</c:v>
                </c:pt>
                <c:pt idx="1006">
                  <c:v>-0.82774253312739898</c:v>
                </c:pt>
                <c:pt idx="1007">
                  <c:v>-0.78324350564197298</c:v>
                </c:pt>
                <c:pt idx="1008">
                  <c:v>-0.67062198696895903</c:v>
                </c:pt>
                <c:pt idx="1009">
                  <c:v>-0.66365714528028696</c:v>
                </c:pt>
                <c:pt idx="1010">
                  <c:v>-0.59266522313768899</c:v>
                </c:pt>
                <c:pt idx="1011">
                  <c:v>-0.64837239651879397</c:v>
                </c:pt>
                <c:pt idx="1012">
                  <c:v>-0.62664829434300395</c:v>
                </c:pt>
                <c:pt idx="1013">
                  <c:v>-0.61671740743825099</c:v>
                </c:pt>
                <c:pt idx="1014">
                  <c:v>-0.62854464528533904</c:v>
                </c:pt>
                <c:pt idx="1015">
                  <c:v>-0.73270829620756495</c:v>
                </c:pt>
                <c:pt idx="1016">
                  <c:v>-0.77809605632992995</c:v>
                </c:pt>
                <c:pt idx="1017">
                  <c:v>-0.73458102630322397</c:v>
                </c:pt>
                <c:pt idx="1018">
                  <c:v>-0.794130600151707</c:v>
                </c:pt>
                <c:pt idx="1019">
                  <c:v>-0.67253874455847196</c:v>
                </c:pt>
                <c:pt idx="1020">
                  <c:v>-0.69462864840570904</c:v>
                </c:pt>
                <c:pt idx="1021">
                  <c:v>-0.78382386757640798</c:v>
                </c:pt>
                <c:pt idx="1022">
                  <c:v>-0.78243748785063605</c:v>
                </c:pt>
                <c:pt idx="1023">
                  <c:v>-0.88767064199202395</c:v>
                </c:pt>
                <c:pt idx="1024">
                  <c:v>-0.930678667480069</c:v>
                </c:pt>
                <c:pt idx="1025">
                  <c:v>-0.916761619671145</c:v>
                </c:pt>
                <c:pt idx="1026">
                  <c:v>-0.94008025241222004</c:v>
                </c:pt>
                <c:pt idx="1027">
                  <c:v>-1.1223088425558301</c:v>
                </c:pt>
                <c:pt idx="1028">
                  <c:v>-1.04376648328809</c:v>
                </c:pt>
                <c:pt idx="1029">
                  <c:v>-1.07714473420885</c:v>
                </c:pt>
                <c:pt idx="1030">
                  <c:v>-1.0372039452456601</c:v>
                </c:pt>
                <c:pt idx="1031">
                  <c:v>-1.0663457261751299</c:v>
                </c:pt>
                <c:pt idx="1032">
                  <c:v>-1.03201625347214</c:v>
                </c:pt>
                <c:pt idx="1033">
                  <c:v>-0.98669033463734601</c:v>
                </c:pt>
                <c:pt idx="1034">
                  <c:v>-0.939808866348946</c:v>
                </c:pt>
                <c:pt idx="1035">
                  <c:v>-1.0666519879941401</c:v>
                </c:pt>
                <c:pt idx="1036">
                  <c:v>-0.94859807454428302</c:v>
                </c:pt>
                <c:pt idx="1037">
                  <c:v>-0.95585989043944097</c:v>
                </c:pt>
                <c:pt idx="1038">
                  <c:v>-1.03581490711665</c:v>
                </c:pt>
                <c:pt idx="1039">
                  <c:v>-1.1655425210630499</c:v>
                </c:pt>
                <c:pt idx="1040">
                  <c:v>-1.2175416895353901</c:v>
                </c:pt>
                <c:pt idx="1041">
                  <c:v>-1.2360299950413001</c:v>
                </c:pt>
                <c:pt idx="1042">
                  <c:v>-1.2222103951883601</c:v>
                </c:pt>
                <c:pt idx="1043">
                  <c:v>-1.18773955279898</c:v>
                </c:pt>
                <c:pt idx="1044">
                  <c:v>-1.17066645168872</c:v>
                </c:pt>
                <c:pt idx="1045">
                  <c:v>-1.0665267455735099</c:v>
                </c:pt>
                <c:pt idx="1046">
                  <c:v>-1.0184280815520701</c:v>
                </c:pt>
                <c:pt idx="1047">
                  <c:v>-1.06584230860934</c:v>
                </c:pt>
                <c:pt idx="1048">
                  <c:v>-0.83166140325304705</c:v>
                </c:pt>
                <c:pt idx="1049">
                  <c:v>-0.78106494434445595</c:v>
                </c:pt>
                <c:pt idx="1050">
                  <c:v>-0.91360940932735302</c:v>
                </c:pt>
                <c:pt idx="1051">
                  <c:v>-0.86879978573671401</c:v>
                </c:pt>
                <c:pt idx="1052">
                  <c:v>-1.0878940071507801</c:v>
                </c:pt>
                <c:pt idx="1053">
                  <c:v>-1.0278299149662</c:v>
                </c:pt>
                <c:pt idx="1054">
                  <c:v>-1.1408231837562299</c:v>
                </c:pt>
                <c:pt idx="1055">
                  <c:v>-1.0847254623710101</c:v>
                </c:pt>
                <c:pt idx="1056">
                  <c:v>-1.2037759609416001</c:v>
                </c:pt>
                <c:pt idx="1057">
                  <c:v>-1.0357495910237899</c:v>
                </c:pt>
                <c:pt idx="1058">
                  <c:v>-1.0834755671676399</c:v>
                </c:pt>
                <c:pt idx="1059">
                  <c:v>-1.0678204781045899</c:v>
                </c:pt>
                <c:pt idx="1060">
                  <c:v>-1.1132317289774201</c:v>
                </c:pt>
                <c:pt idx="1061">
                  <c:v>-1.0825220030760601</c:v>
                </c:pt>
                <c:pt idx="1062">
                  <c:v>-1.13342784024355</c:v>
                </c:pt>
                <c:pt idx="1063">
                  <c:v>-1.1636645471234901</c:v>
                </c:pt>
                <c:pt idx="1064">
                  <c:v>-1.2754139984584001</c:v>
                </c:pt>
                <c:pt idx="1065">
                  <c:v>-1.0845542993669299</c:v>
                </c:pt>
                <c:pt idx="1066">
                  <c:v>-0.87327236104633299</c:v>
                </c:pt>
                <c:pt idx="1067">
                  <c:v>-0.85113247303866002</c:v>
                </c:pt>
                <c:pt idx="1068">
                  <c:v>-1.0914732969476</c:v>
                </c:pt>
                <c:pt idx="1069">
                  <c:v>-1.0769157868244801</c:v>
                </c:pt>
                <c:pt idx="1070">
                  <c:v>-1.06709731968218</c:v>
                </c:pt>
                <c:pt idx="1071">
                  <c:v>-1.19746832992664</c:v>
                </c:pt>
                <c:pt idx="1072">
                  <c:v>-1.1466426669447201</c:v>
                </c:pt>
                <c:pt idx="1073">
                  <c:v>-1.1837806273136899</c:v>
                </c:pt>
                <c:pt idx="1074">
                  <c:v>-1.2353550278449701</c:v>
                </c:pt>
                <c:pt idx="1075">
                  <c:v>-1.1753244623598</c:v>
                </c:pt>
                <c:pt idx="1076">
                  <c:v>-1.24531989270809</c:v>
                </c:pt>
                <c:pt idx="1077">
                  <c:v>-1.2744233009542001</c:v>
                </c:pt>
                <c:pt idx="1078">
                  <c:v>-1.1634356135719599</c:v>
                </c:pt>
                <c:pt idx="1079">
                  <c:v>-1.14821092701869</c:v>
                </c:pt>
                <c:pt idx="1080">
                  <c:v>-1.3018961968484</c:v>
                </c:pt>
                <c:pt idx="1081">
                  <c:v>-1.30541538243713</c:v>
                </c:pt>
                <c:pt idx="1082">
                  <c:v>-1.3523531087546901</c:v>
                </c:pt>
                <c:pt idx="1083">
                  <c:v>-1.312183861863</c:v>
                </c:pt>
                <c:pt idx="1084">
                  <c:v>-1.1392895973225501</c:v>
                </c:pt>
                <c:pt idx="1085">
                  <c:v>-1.0721904867087</c:v>
                </c:pt>
                <c:pt idx="1086">
                  <c:v>-1.13498171722818</c:v>
                </c:pt>
                <c:pt idx="1087">
                  <c:v>-1.0057718287233099</c:v>
                </c:pt>
                <c:pt idx="1088">
                  <c:v>-1.0026235867140501</c:v>
                </c:pt>
                <c:pt idx="1089">
                  <c:v>-0.90926156085594201</c:v>
                </c:pt>
                <c:pt idx="1090">
                  <c:v>-0.95463132308476994</c:v>
                </c:pt>
                <c:pt idx="1091">
                  <c:v>-1.0183321331142201</c:v>
                </c:pt>
                <c:pt idx="1092">
                  <c:v>-1.01786501385867</c:v>
                </c:pt>
                <c:pt idx="1093">
                  <c:v>-0.98000457518370898</c:v>
                </c:pt>
                <c:pt idx="1094">
                  <c:v>-0.96115229565615701</c:v>
                </c:pt>
                <c:pt idx="1095">
                  <c:v>-1.01672340227616</c:v>
                </c:pt>
                <c:pt idx="1096">
                  <c:v>-0.96614602200345201</c:v>
                </c:pt>
                <c:pt idx="1097">
                  <c:v>-0.976971517649461</c:v>
                </c:pt>
                <c:pt idx="1098">
                  <c:v>-0.87332071707703995</c:v>
                </c:pt>
                <c:pt idx="1099">
                  <c:v>-0.91585726755178798</c:v>
                </c:pt>
                <c:pt idx="1100">
                  <c:v>-0.81955640783286599</c:v>
                </c:pt>
                <c:pt idx="1101">
                  <c:v>-0.83580915787409604</c:v>
                </c:pt>
                <c:pt idx="1102">
                  <c:v>-0.83312829649203402</c:v>
                </c:pt>
                <c:pt idx="1103">
                  <c:v>-0.86317723164331694</c:v>
                </c:pt>
                <c:pt idx="1104">
                  <c:v>-0.91096933302442096</c:v>
                </c:pt>
                <c:pt idx="1105">
                  <c:v>-0.88942335212066304</c:v>
                </c:pt>
                <c:pt idx="1106">
                  <c:v>-0.75997350581527001</c:v>
                </c:pt>
                <c:pt idx="1107">
                  <c:v>-0.777307944138242</c:v>
                </c:pt>
                <c:pt idx="1108">
                  <c:v>-0.74530859535007399</c:v>
                </c:pt>
                <c:pt idx="1109">
                  <c:v>-0.68901255841670594</c:v>
                </c:pt>
                <c:pt idx="1110">
                  <c:v>-0.71321623036608495</c:v>
                </c:pt>
                <c:pt idx="1111">
                  <c:v>-0.54343306085493304</c:v>
                </c:pt>
                <c:pt idx="1112">
                  <c:v>-0.44682976388041501</c:v>
                </c:pt>
                <c:pt idx="1113">
                  <c:v>-0.272467994668604</c:v>
                </c:pt>
                <c:pt idx="1114">
                  <c:v>-8.2100895459837203E-2</c:v>
                </c:pt>
                <c:pt idx="1115">
                  <c:v>-0.14732876842109199</c:v>
                </c:pt>
                <c:pt idx="1116">
                  <c:v>-0.18922848739439199</c:v>
                </c:pt>
                <c:pt idx="1117">
                  <c:v>-0.229353260621983</c:v>
                </c:pt>
                <c:pt idx="1118">
                  <c:v>-0.29141690247223601</c:v>
                </c:pt>
                <c:pt idx="1119">
                  <c:v>-0.206251394112617</c:v>
                </c:pt>
                <c:pt idx="1120">
                  <c:v>-0.192112768660888</c:v>
                </c:pt>
                <c:pt idx="1121">
                  <c:v>-0.27048267326266301</c:v>
                </c:pt>
                <c:pt idx="1122">
                  <c:v>-0.236232771209888</c:v>
                </c:pt>
                <c:pt idx="1123">
                  <c:v>-0.28946501118218998</c:v>
                </c:pt>
                <c:pt idx="1124">
                  <c:v>-0.25741377774646501</c:v>
                </c:pt>
                <c:pt idx="1125">
                  <c:v>-0.109305767603987</c:v>
                </c:pt>
                <c:pt idx="1126">
                  <c:v>-0.11834751914936099</c:v>
                </c:pt>
                <c:pt idx="1127">
                  <c:v>-6.0689448494687499E-2</c:v>
                </c:pt>
                <c:pt idx="1128">
                  <c:v>-9.0416447635971106E-2</c:v>
                </c:pt>
                <c:pt idx="1129">
                  <c:v>-0.13924432665717601</c:v>
                </c:pt>
                <c:pt idx="1130">
                  <c:v>-0.14466304838767699</c:v>
                </c:pt>
                <c:pt idx="1131">
                  <c:v>-0.12540980192475601</c:v>
                </c:pt>
                <c:pt idx="1132">
                  <c:v>-0.19540952125136299</c:v>
                </c:pt>
                <c:pt idx="1133">
                  <c:v>-0.20527483323908199</c:v>
                </c:pt>
                <c:pt idx="1134">
                  <c:v>-0.216919780260317</c:v>
                </c:pt>
                <c:pt idx="1135">
                  <c:v>-0.43230858081781898</c:v>
                </c:pt>
                <c:pt idx="1136">
                  <c:v>-0.40215658856752701</c:v>
                </c:pt>
                <c:pt idx="1137">
                  <c:v>-0.4030523753013</c:v>
                </c:pt>
                <c:pt idx="1138">
                  <c:v>-0.45565655308720399</c:v>
                </c:pt>
                <c:pt idx="1139">
                  <c:v>-0.443776330466085</c:v>
                </c:pt>
                <c:pt idx="1140">
                  <c:v>-0.37191064923634098</c:v>
                </c:pt>
                <c:pt idx="1141">
                  <c:v>-0.44845667999843503</c:v>
                </c:pt>
                <c:pt idx="1142">
                  <c:v>-0.46866925381678098</c:v>
                </c:pt>
                <c:pt idx="1143">
                  <c:v>-0.46146710322029799</c:v>
                </c:pt>
                <c:pt idx="1144">
                  <c:v>-0.38397178672798199</c:v>
                </c:pt>
                <c:pt idx="1145">
                  <c:v>-0.44552837650535898</c:v>
                </c:pt>
                <c:pt idx="1146">
                  <c:v>-0.48846989560060899</c:v>
                </c:pt>
                <c:pt idx="1147">
                  <c:v>-0.49261380251078801</c:v>
                </c:pt>
                <c:pt idx="1148">
                  <c:v>-0.46829291992150401</c:v>
                </c:pt>
                <c:pt idx="1149">
                  <c:v>-0.53754356481168797</c:v>
                </c:pt>
                <c:pt idx="1150">
                  <c:v>-0.59018455616562104</c:v>
                </c:pt>
                <c:pt idx="1151">
                  <c:v>-0.57989120579442199</c:v>
                </c:pt>
                <c:pt idx="1152">
                  <c:v>-0.608545290749676</c:v>
                </c:pt>
                <c:pt idx="1153">
                  <c:v>-0.65167977592326398</c:v>
                </c:pt>
                <c:pt idx="1154">
                  <c:v>-0.60429164200364605</c:v>
                </c:pt>
                <c:pt idx="1155">
                  <c:v>-0.53054571090790703</c:v>
                </c:pt>
                <c:pt idx="1156">
                  <c:v>-0.328675129615979</c:v>
                </c:pt>
                <c:pt idx="1157">
                  <c:v>-0.41662732164809901</c:v>
                </c:pt>
                <c:pt idx="1158">
                  <c:v>-0.317023701375381</c:v>
                </c:pt>
                <c:pt idx="1159">
                  <c:v>-0.36241199688435999</c:v>
                </c:pt>
                <c:pt idx="1160">
                  <c:v>-0.36586448767323299</c:v>
                </c:pt>
                <c:pt idx="1161">
                  <c:v>-0.32288369712762699</c:v>
                </c:pt>
                <c:pt idx="1162">
                  <c:v>-0.33325361035726803</c:v>
                </c:pt>
                <c:pt idx="1163">
                  <c:v>-0.433401583198747</c:v>
                </c:pt>
                <c:pt idx="1164">
                  <c:v>-0.38335028340587801</c:v>
                </c:pt>
                <c:pt idx="1165">
                  <c:v>-0.30610564476022001</c:v>
                </c:pt>
                <c:pt idx="1166">
                  <c:v>-0.35138142638386699</c:v>
                </c:pt>
                <c:pt idx="1167">
                  <c:v>-0.28966526417204702</c:v>
                </c:pt>
                <c:pt idx="1168">
                  <c:v>-0.372565326266456</c:v>
                </c:pt>
                <c:pt idx="1169">
                  <c:v>-0.34196305339516098</c:v>
                </c:pt>
                <c:pt idx="1170">
                  <c:v>-0.34340569370989299</c:v>
                </c:pt>
                <c:pt idx="1171">
                  <c:v>-0.36214764976272101</c:v>
                </c:pt>
                <c:pt idx="1172">
                  <c:v>-0.36479182226066398</c:v>
                </c:pt>
                <c:pt idx="1173">
                  <c:v>-0.37577423405069099</c:v>
                </c:pt>
                <c:pt idx="1174">
                  <c:v>-0.37281900047754302</c:v>
                </c:pt>
                <c:pt idx="1175">
                  <c:v>-0.25253748189499198</c:v>
                </c:pt>
                <c:pt idx="1176">
                  <c:v>-0.104784087968911</c:v>
                </c:pt>
                <c:pt idx="1177">
                  <c:v>-0.183373718651451</c:v>
                </c:pt>
                <c:pt idx="1178">
                  <c:v>-0.220621348873037</c:v>
                </c:pt>
                <c:pt idx="1179">
                  <c:v>-0.159395888114398</c:v>
                </c:pt>
                <c:pt idx="1180">
                  <c:v>-0.20399878433271801</c:v>
                </c:pt>
                <c:pt idx="1181">
                  <c:v>-0.213021584664811</c:v>
                </c:pt>
                <c:pt idx="1182">
                  <c:v>-0.24340090215141599</c:v>
                </c:pt>
                <c:pt idx="1183">
                  <c:v>-0.40557344917792498</c:v>
                </c:pt>
                <c:pt idx="1184">
                  <c:v>-0.57334732733111804</c:v>
                </c:pt>
                <c:pt idx="1185">
                  <c:v>-0.69042927622841199</c:v>
                </c:pt>
                <c:pt idx="1186">
                  <c:v>-0.65068731378337397</c:v>
                </c:pt>
                <c:pt idx="1187">
                  <c:v>-0.57788854165181003</c:v>
                </c:pt>
                <c:pt idx="1188">
                  <c:v>-0.57286580310623603</c:v>
                </c:pt>
                <c:pt idx="1189">
                  <c:v>-0.54058398102542304</c:v>
                </c:pt>
                <c:pt idx="1190">
                  <c:v>-0.49691259845379598</c:v>
                </c:pt>
                <c:pt idx="1191">
                  <c:v>-0.40708619272087898</c:v>
                </c:pt>
                <c:pt idx="1192">
                  <c:v>-0.43478104270027601</c:v>
                </c:pt>
                <c:pt idx="1193">
                  <c:v>-0.45641444396270198</c:v>
                </c:pt>
                <c:pt idx="1194">
                  <c:v>-0.43870781506864098</c:v>
                </c:pt>
                <c:pt idx="1195">
                  <c:v>-0.45852601957287498</c:v>
                </c:pt>
                <c:pt idx="1196">
                  <c:v>-0.47167450825798801</c:v>
                </c:pt>
                <c:pt idx="1197">
                  <c:v>-0.38650360878932299</c:v>
                </c:pt>
                <c:pt idx="1198">
                  <c:v>-0.27665164755384902</c:v>
                </c:pt>
                <c:pt idx="1199">
                  <c:v>-0.207702627913222</c:v>
                </c:pt>
                <c:pt idx="1200">
                  <c:v>-0.153752935367057</c:v>
                </c:pt>
                <c:pt idx="1201">
                  <c:v>-9.2016821543406402E-2</c:v>
                </c:pt>
                <c:pt idx="1202">
                  <c:v>-0.19092136584991901</c:v>
                </c:pt>
                <c:pt idx="1203">
                  <c:v>-0.21939873895134601</c:v>
                </c:pt>
                <c:pt idx="1204">
                  <c:v>-0.271326993089336</c:v>
                </c:pt>
                <c:pt idx="1205">
                  <c:v>-0.31410147612446698</c:v>
                </c:pt>
                <c:pt idx="1206">
                  <c:v>-0.35329312422442299</c:v>
                </c:pt>
                <c:pt idx="1207">
                  <c:v>-0.36158034699777197</c:v>
                </c:pt>
                <c:pt idx="1208">
                  <c:v>-0.32467462691223198</c:v>
                </c:pt>
                <c:pt idx="1209">
                  <c:v>-0.39109230717755</c:v>
                </c:pt>
                <c:pt idx="1210">
                  <c:v>-0.41528702721369298</c:v>
                </c:pt>
                <c:pt idx="1211">
                  <c:v>-0.393476712193228</c:v>
                </c:pt>
                <c:pt idx="1212">
                  <c:v>-0.35398303602421499</c:v>
                </c:pt>
                <c:pt idx="1213">
                  <c:v>-0.36838317970468698</c:v>
                </c:pt>
                <c:pt idx="1214">
                  <c:v>-0.44925008184947302</c:v>
                </c:pt>
                <c:pt idx="1215">
                  <c:v>-0.51463004140450896</c:v>
                </c:pt>
                <c:pt idx="1216">
                  <c:v>-0.53491851347960395</c:v>
                </c:pt>
                <c:pt idx="1217">
                  <c:v>-0.539652865099296</c:v>
                </c:pt>
                <c:pt idx="1218">
                  <c:v>-0.390818444651091</c:v>
                </c:pt>
                <c:pt idx="1219">
                  <c:v>-0.46844747062332298</c:v>
                </c:pt>
                <c:pt idx="1220">
                  <c:v>-0.55877094087908097</c:v>
                </c:pt>
                <c:pt idx="1221">
                  <c:v>-0.65245180439190897</c:v>
                </c:pt>
                <c:pt idx="1222">
                  <c:v>-0.60485510408700704</c:v>
                </c:pt>
                <c:pt idx="1223">
                  <c:v>-0.675303532767207</c:v>
                </c:pt>
                <c:pt idx="1224">
                  <c:v>-0.70475937017432499</c:v>
                </c:pt>
                <c:pt idx="1225">
                  <c:v>-0.66022349604368302</c:v>
                </c:pt>
                <c:pt idx="1226">
                  <c:v>-0.75469325464128001</c:v>
                </c:pt>
                <c:pt idx="1227">
                  <c:v>-0.60137015650158998</c:v>
                </c:pt>
                <c:pt idx="1228">
                  <c:v>-0.59069942434735501</c:v>
                </c:pt>
                <c:pt idx="1229">
                  <c:v>-0.69821584698838901</c:v>
                </c:pt>
                <c:pt idx="1230">
                  <c:v>-0.60881620786617596</c:v>
                </c:pt>
                <c:pt idx="1231">
                  <c:v>-0.55914677711944705</c:v>
                </c:pt>
                <c:pt idx="1232">
                  <c:v>-0.56523949693916997</c:v>
                </c:pt>
                <c:pt idx="1233">
                  <c:v>-0.50289882008643305</c:v>
                </c:pt>
                <c:pt idx="1234">
                  <c:v>-0.489534300962849</c:v>
                </c:pt>
                <c:pt idx="1235">
                  <c:v>-0.48810226843801802</c:v>
                </c:pt>
                <c:pt idx="1236">
                  <c:v>-0.48940921259921599</c:v>
                </c:pt>
                <c:pt idx="1237">
                  <c:v>-0.46675861251409401</c:v>
                </c:pt>
                <c:pt idx="1238">
                  <c:v>-0.412438430073648</c:v>
                </c:pt>
                <c:pt idx="1239">
                  <c:v>-0.57343013479048299</c:v>
                </c:pt>
                <c:pt idx="1240">
                  <c:v>-0.47890124222166203</c:v>
                </c:pt>
                <c:pt idx="1241">
                  <c:v>-0.59908840664904195</c:v>
                </c:pt>
                <c:pt idx="1242">
                  <c:v>-0.59892569098952098</c:v>
                </c:pt>
                <c:pt idx="1243">
                  <c:v>-0.66504818898241402</c:v>
                </c:pt>
                <c:pt idx="1244">
                  <c:v>-0.68065722712502796</c:v>
                </c:pt>
                <c:pt idx="1245">
                  <c:v>-0.64362014291595504</c:v>
                </c:pt>
                <c:pt idx="1246">
                  <c:v>-0.71198552650888403</c:v>
                </c:pt>
                <c:pt idx="1247">
                  <c:v>-0.73422906732338</c:v>
                </c:pt>
                <c:pt idx="1248">
                  <c:v>-0.84710305132791397</c:v>
                </c:pt>
                <c:pt idx="1249">
                  <c:v>-0.90365664021816094</c:v>
                </c:pt>
                <c:pt idx="1250">
                  <c:v>-0.855379117672876</c:v>
                </c:pt>
                <c:pt idx="1251">
                  <c:v>-0.982990444262135</c:v>
                </c:pt>
                <c:pt idx="1252">
                  <c:v>-0.96945012778500705</c:v>
                </c:pt>
                <c:pt idx="1253">
                  <c:v>-0.93196292916995804</c:v>
                </c:pt>
                <c:pt idx="1254">
                  <c:v>-0.98370446564455205</c:v>
                </c:pt>
                <c:pt idx="1255">
                  <c:v>-0.93123516742575896</c:v>
                </c:pt>
                <c:pt idx="1256">
                  <c:v>-0.93342653091679795</c:v>
                </c:pt>
                <c:pt idx="1257">
                  <c:v>-0.85402466986502801</c:v>
                </c:pt>
                <c:pt idx="1258">
                  <c:v>-0.79277196614858403</c:v>
                </c:pt>
                <c:pt idx="1259">
                  <c:v>-0.889553488199611</c:v>
                </c:pt>
                <c:pt idx="1260">
                  <c:v>-0.81008353570097802</c:v>
                </c:pt>
                <c:pt idx="1261">
                  <c:v>-0.66855524876550998</c:v>
                </c:pt>
                <c:pt idx="1262">
                  <c:v>-0.69803401310191004</c:v>
                </c:pt>
                <c:pt idx="1263">
                  <c:v>-0.76791811042549396</c:v>
                </c:pt>
                <c:pt idx="1264">
                  <c:v>-0.81017632207656598</c:v>
                </c:pt>
                <c:pt idx="1265">
                  <c:v>-0.86136378706799799</c:v>
                </c:pt>
                <c:pt idx="1266">
                  <c:v>-0.81362918053205302</c:v>
                </c:pt>
                <c:pt idx="1267">
                  <c:v>-0.84477044700977399</c:v>
                </c:pt>
                <c:pt idx="1268">
                  <c:v>-0.83336990824724699</c:v>
                </c:pt>
                <c:pt idx="1269">
                  <c:v>-0.80884489460332598</c:v>
                </c:pt>
                <c:pt idx="1270">
                  <c:v>-0.81254128253688496</c:v>
                </c:pt>
                <c:pt idx="1271">
                  <c:v>-0.80459891466794398</c:v>
                </c:pt>
                <c:pt idx="1272">
                  <c:v>-0.69561792786202303</c:v>
                </c:pt>
                <c:pt idx="1273">
                  <c:v>-0.775781656791378</c:v>
                </c:pt>
                <c:pt idx="1274">
                  <c:v>-0.720459637147433</c:v>
                </c:pt>
                <c:pt idx="1275">
                  <c:v>-0.738951084435718</c:v>
                </c:pt>
                <c:pt idx="1276">
                  <c:v>-0.69645633844247401</c:v>
                </c:pt>
                <c:pt idx="1277">
                  <c:v>-0.78255915602399995</c:v>
                </c:pt>
                <c:pt idx="1278">
                  <c:v>-0.709668261102683</c:v>
                </c:pt>
                <c:pt idx="1279">
                  <c:v>-0.65274899567231304</c:v>
                </c:pt>
                <c:pt idx="1280">
                  <c:v>-0.55621984270798797</c:v>
                </c:pt>
                <c:pt idx="1281">
                  <c:v>-0.52594100011754497</c:v>
                </c:pt>
                <c:pt idx="1282">
                  <c:v>-0.66558426508331603</c:v>
                </c:pt>
                <c:pt idx="1283">
                  <c:v>-0.77562770380847201</c:v>
                </c:pt>
                <c:pt idx="1284">
                  <c:v>-0.73391863882594399</c:v>
                </c:pt>
                <c:pt idx="1285">
                  <c:v>-0.74693488396227803</c:v>
                </c:pt>
                <c:pt idx="1286">
                  <c:v>-0.69605370485533302</c:v>
                </c:pt>
                <c:pt idx="1287">
                  <c:v>-0.69480353321310295</c:v>
                </c:pt>
                <c:pt idx="1288">
                  <c:v>-0.81645452084104697</c:v>
                </c:pt>
                <c:pt idx="1289">
                  <c:v>-0.79388882020608398</c:v>
                </c:pt>
                <c:pt idx="1290">
                  <c:v>-0.77320400850784599</c:v>
                </c:pt>
                <c:pt idx="1291">
                  <c:v>-0.77097116392238396</c:v>
                </c:pt>
                <c:pt idx="1292">
                  <c:v>-0.73439379699971596</c:v>
                </c:pt>
                <c:pt idx="1293">
                  <c:v>-0.69143882892086905</c:v>
                </c:pt>
                <c:pt idx="1294">
                  <c:v>-0.54969722770791896</c:v>
                </c:pt>
                <c:pt idx="1295">
                  <c:v>-0.40861624927895202</c:v>
                </c:pt>
                <c:pt idx="1296">
                  <c:v>-0.38805877602699101</c:v>
                </c:pt>
                <c:pt idx="1297">
                  <c:v>-0.28411534252564402</c:v>
                </c:pt>
                <c:pt idx="1298">
                  <c:v>-0.25340205554897</c:v>
                </c:pt>
                <c:pt idx="1299">
                  <c:v>9.5751952907241603E-2</c:v>
                </c:pt>
                <c:pt idx="1300">
                  <c:v>0.209152135066908</c:v>
                </c:pt>
                <c:pt idx="1301">
                  <c:v>0.23724924965177199</c:v>
                </c:pt>
                <c:pt idx="1302">
                  <c:v>0.72005957930819997</c:v>
                </c:pt>
                <c:pt idx="1303">
                  <c:v>0.74268112618944404</c:v>
                </c:pt>
                <c:pt idx="1304">
                  <c:v>0.93793067094742499</c:v>
                </c:pt>
                <c:pt idx="1305">
                  <c:v>1.2724200949836799</c:v>
                </c:pt>
                <c:pt idx="1306">
                  <c:v>1.4168904550689101</c:v>
                </c:pt>
                <c:pt idx="1307">
                  <c:v>0.96817739559683202</c:v>
                </c:pt>
                <c:pt idx="1308">
                  <c:v>1.30151431324442</c:v>
                </c:pt>
                <c:pt idx="1309">
                  <c:v>1.41217038491247</c:v>
                </c:pt>
                <c:pt idx="1310">
                  <c:v>1.7272231348971101</c:v>
                </c:pt>
                <c:pt idx="1311">
                  <c:v>1.71438933031962</c:v>
                </c:pt>
                <c:pt idx="1312">
                  <c:v>1.4319997634764501</c:v>
                </c:pt>
                <c:pt idx="1313">
                  <c:v>1.56661908949424</c:v>
                </c:pt>
                <c:pt idx="1314">
                  <c:v>1.70969955516897</c:v>
                </c:pt>
                <c:pt idx="1315">
                  <c:v>1.66491965252291</c:v>
                </c:pt>
                <c:pt idx="1316">
                  <c:v>1.6427289001494301</c:v>
                </c:pt>
                <c:pt idx="1317">
                  <c:v>1.68196487673605</c:v>
                </c:pt>
                <c:pt idx="1318">
                  <c:v>1.47692937483564</c:v>
                </c:pt>
                <c:pt idx="1319">
                  <c:v>1.5133170267188201</c:v>
                </c:pt>
                <c:pt idx="1320">
                  <c:v>1.4815388883404901</c:v>
                </c:pt>
                <c:pt idx="1321">
                  <c:v>1.3611709643373799</c:v>
                </c:pt>
                <c:pt idx="1322">
                  <c:v>1.18217295954465</c:v>
                </c:pt>
                <c:pt idx="1323">
                  <c:v>1.26858733210095</c:v>
                </c:pt>
                <c:pt idx="1324">
                  <c:v>1.16933178655876</c:v>
                </c:pt>
                <c:pt idx="1325">
                  <c:v>1.16260392068646</c:v>
                </c:pt>
                <c:pt idx="1326">
                  <c:v>1.03274969855326</c:v>
                </c:pt>
                <c:pt idx="1327">
                  <c:v>1.0587415137265299</c:v>
                </c:pt>
                <c:pt idx="1328">
                  <c:v>1.1537850685239199</c:v>
                </c:pt>
                <c:pt idx="1329">
                  <c:v>1.1382067737231201</c:v>
                </c:pt>
                <c:pt idx="1330">
                  <c:v>1.2816512477647699</c:v>
                </c:pt>
                <c:pt idx="1331">
                  <c:v>1.3294251260718299</c:v>
                </c:pt>
                <c:pt idx="1332">
                  <c:v>1.6069334608003401</c:v>
                </c:pt>
                <c:pt idx="1333">
                  <c:v>1.5052455779565099</c:v>
                </c:pt>
                <c:pt idx="1334">
                  <c:v>1.42938201444918</c:v>
                </c:pt>
                <c:pt idx="1335">
                  <c:v>1.3579576342086099</c:v>
                </c:pt>
                <c:pt idx="1336">
                  <c:v>1.4936126543978601</c:v>
                </c:pt>
                <c:pt idx="1337">
                  <c:v>1.5006090299525301</c:v>
                </c:pt>
                <c:pt idx="1338">
                  <c:v>1.2820755168353599</c:v>
                </c:pt>
                <c:pt idx="1339">
                  <c:v>1.6551057230172399</c:v>
                </c:pt>
                <c:pt idx="1340">
                  <c:v>1.4991982549026901</c:v>
                </c:pt>
                <c:pt idx="1341">
                  <c:v>1.4570468935160099</c:v>
                </c:pt>
                <c:pt idx="1342">
                  <c:v>1.1805693334934699</c:v>
                </c:pt>
                <c:pt idx="1343">
                  <c:v>1.3023486313988999</c:v>
                </c:pt>
                <c:pt idx="1344">
                  <c:v>1.1400563603029099</c:v>
                </c:pt>
                <c:pt idx="1345">
                  <c:v>1.0522130337815601</c:v>
                </c:pt>
                <c:pt idx="1346">
                  <c:v>1.0022277687794701</c:v>
                </c:pt>
                <c:pt idx="1347">
                  <c:v>0.57916825038575104</c:v>
                </c:pt>
                <c:pt idx="1348">
                  <c:v>-9.0893620781224496E-2</c:v>
                </c:pt>
                <c:pt idx="1349">
                  <c:v>-4.4784086347266203E-2</c:v>
                </c:pt>
                <c:pt idx="1350">
                  <c:v>-0.19216002023669099</c:v>
                </c:pt>
                <c:pt idx="1351">
                  <c:v>-0.33176864413713097</c:v>
                </c:pt>
                <c:pt idx="1352">
                  <c:v>-0.40398449366510902</c:v>
                </c:pt>
                <c:pt idx="1353">
                  <c:v>-0.22096065687488101</c:v>
                </c:pt>
                <c:pt idx="1354">
                  <c:v>-0.391641067920042</c:v>
                </c:pt>
                <c:pt idx="1355">
                  <c:v>-0.13412630659453401</c:v>
                </c:pt>
                <c:pt idx="1356">
                  <c:v>-0.10845047587647499</c:v>
                </c:pt>
                <c:pt idx="1357">
                  <c:v>-0.114761113451972</c:v>
                </c:pt>
                <c:pt idx="1358">
                  <c:v>-0.144385867755943</c:v>
                </c:pt>
                <c:pt idx="1359">
                  <c:v>-2.0850475798096998E-2</c:v>
                </c:pt>
                <c:pt idx="1360">
                  <c:v>-0.18603198635684801</c:v>
                </c:pt>
                <c:pt idx="1361">
                  <c:v>-0.136546313979587</c:v>
                </c:pt>
                <c:pt idx="1362">
                  <c:v>-9.3858766790779202E-2</c:v>
                </c:pt>
                <c:pt idx="1363">
                  <c:v>-8.43272561511898E-2</c:v>
                </c:pt>
                <c:pt idx="1364">
                  <c:v>-7.6022778451406897E-2</c:v>
                </c:pt>
                <c:pt idx="1365">
                  <c:v>-8.0570912278002102E-2</c:v>
                </c:pt>
                <c:pt idx="1366">
                  <c:v>-0.117743310103192</c:v>
                </c:pt>
                <c:pt idx="1367">
                  <c:v>0.23975485558214199</c:v>
                </c:pt>
                <c:pt idx="1368">
                  <c:v>0.374482218647679</c:v>
                </c:pt>
                <c:pt idx="1369">
                  <c:v>0.43790111659067898</c:v>
                </c:pt>
                <c:pt idx="1370">
                  <c:v>6.6014232345882898E-2</c:v>
                </c:pt>
                <c:pt idx="1371">
                  <c:v>0.24272251480847101</c:v>
                </c:pt>
                <c:pt idx="1372">
                  <c:v>0.25360219773582698</c:v>
                </c:pt>
                <c:pt idx="1373">
                  <c:v>-8.1084667338140806E-2</c:v>
                </c:pt>
                <c:pt idx="1374">
                  <c:v>-0.18569531539836301</c:v>
                </c:pt>
                <c:pt idx="1375">
                  <c:v>-0.12643508212173499</c:v>
                </c:pt>
                <c:pt idx="1376">
                  <c:v>-0.174259691532204</c:v>
                </c:pt>
                <c:pt idx="1377">
                  <c:v>-0.16199717437835501</c:v>
                </c:pt>
                <c:pt idx="1378">
                  <c:v>-0.205281592610012</c:v>
                </c:pt>
                <c:pt idx="1379">
                  <c:v>-0.18507875116212599</c:v>
                </c:pt>
                <c:pt idx="1380">
                  <c:v>-0.22076152611035199</c:v>
                </c:pt>
                <c:pt idx="1381">
                  <c:v>-0.160278246346092</c:v>
                </c:pt>
                <c:pt idx="1382">
                  <c:v>-0.126477912403898</c:v>
                </c:pt>
                <c:pt idx="1383">
                  <c:v>-0.11622819287792301</c:v>
                </c:pt>
                <c:pt idx="1384">
                  <c:v>-0.14719390663162699</c:v>
                </c:pt>
                <c:pt idx="1385">
                  <c:v>-2.2574949741569001E-2</c:v>
                </c:pt>
                <c:pt idx="1386">
                  <c:v>-3.13750241937365E-2</c:v>
                </c:pt>
                <c:pt idx="1387">
                  <c:v>-0.10088294998929299</c:v>
                </c:pt>
                <c:pt idx="1388">
                  <c:v>0.178800630243627</c:v>
                </c:pt>
                <c:pt idx="1389">
                  <c:v>-2.1775093817592199E-3</c:v>
                </c:pt>
                <c:pt idx="1390">
                  <c:v>3.46484635841822E-2</c:v>
                </c:pt>
                <c:pt idx="1391">
                  <c:v>-3.1380279355310597E-2</c:v>
                </c:pt>
                <c:pt idx="1392">
                  <c:v>-4.4985277307099801E-2</c:v>
                </c:pt>
                <c:pt idx="1393">
                  <c:v>0.213234057084986</c:v>
                </c:pt>
                <c:pt idx="1394">
                  <c:v>9.1332688861966403E-3</c:v>
                </c:pt>
                <c:pt idx="1395">
                  <c:v>-6.3831683735264697E-2</c:v>
                </c:pt>
                <c:pt idx="1396">
                  <c:v>-0.15045664695869501</c:v>
                </c:pt>
                <c:pt idx="1397">
                  <c:v>-0.29673345182407601</c:v>
                </c:pt>
                <c:pt idx="1398">
                  <c:v>-9.1232782678361601E-2</c:v>
                </c:pt>
                <c:pt idx="1399">
                  <c:v>-0.37603187095124702</c:v>
                </c:pt>
                <c:pt idx="1400">
                  <c:v>-0.162323191303994</c:v>
                </c:pt>
                <c:pt idx="1401">
                  <c:v>0.26106615485252399</c:v>
                </c:pt>
                <c:pt idx="1402">
                  <c:v>0.31273582756533902</c:v>
                </c:pt>
                <c:pt idx="1403">
                  <c:v>0.15301024201469399</c:v>
                </c:pt>
                <c:pt idx="1404">
                  <c:v>7.6195494036264202E-2</c:v>
                </c:pt>
                <c:pt idx="1405">
                  <c:v>0.14540771524066801</c:v>
                </c:pt>
                <c:pt idx="1406">
                  <c:v>0.17459238228033999</c:v>
                </c:pt>
                <c:pt idx="1407">
                  <c:v>1.20982858134753E-2</c:v>
                </c:pt>
                <c:pt idx="1408">
                  <c:v>2.12935049747459E-2</c:v>
                </c:pt>
                <c:pt idx="1409">
                  <c:v>-0.14732589369960999</c:v>
                </c:pt>
                <c:pt idx="1410">
                  <c:v>-0.14188313787659601</c:v>
                </c:pt>
                <c:pt idx="1411">
                  <c:v>3.5404390179666199E-2</c:v>
                </c:pt>
                <c:pt idx="1412">
                  <c:v>0.21947650547782599</c:v>
                </c:pt>
                <c:pt idx="1413">
                  <c:v>0.14355438392893499</c:v>
                </c:pt>
                <c:pt idx="1414">
                  <c:v>0.12736721269271301</c:v>
                </c:pt>
                <c:pt idx="1415">
                  <c:v>0.37779514966976402</c:v>
                </c:pt>
                <c:pt idx="1416">
                  <c:v>0.51792570911117997</c:v>
                </c:pt>
                <c:pt idx="1417">
                  <c:v>0.479711477746745</c:v>
                </c:pt>
                <c:pt idx="1418">
                  <c:v>0.264424635559872</c:v>
                </c:pt>
                <c:pt idx="1419">
                  <c:v>0.262770251525061</c:v>
                </c:pt>
                <c:pt idx="1420">
                  <c:v>0.45535203574431299</c:v>
                </c:pt>
                <c:pt idx="1421">
                  <c:v>0.61755255801404496</c:v>
                </c:pt>
                <c:pt idx="1422">
                  <c:v>0.61961517266640398</c:v>
                </c:pt>
                <c:pt idx="1423">
                  <c:v>0.94283039284303505</c:v>
                </c:pt>
                <c:pt idx="1424">
                  <c:v>1.22633304778843</c:v>
                </c:pt>
                <c:pt idx="1425">
                  <c:v>1.1954665936239599</c:v>
                </c:pt>
                <c:pt idx="1426">
                  <c:v>1.06544912376844</c:v>
                </c:pt>
                <c:pt idx="1427">
                  <c:v>0.93068871264347597</c:v>
                </c:pt>
                <c:pt idx="1428">
                  <c:v>0.92763561860339605</c:v>
                </c:pt>
                <c:pt idx="1429">
                  <c:v>0.866463687126797</c:v>
                </c:pt>
                <c:pt idx="1430">
                  <c:v>0.87618441573540695</c:v>
                </c:pt>
                <c:pt idx="1431">
                  <c:v>0.78670603913885995</c:v>
                </c:pt>
                <c:pt idx="1432">
                  <c:v>0.53167652139009602</c:v>
                </c:pt>
                <c:pt idx="1433">
                  <c:v>0.28571281677652999</c:v>
                </c:pt>
                <c:pt idx="1434">
                  <c:v>0.71186337829213098</c:v>
                </c:pt>
                <c:pt idx="1435">
                  <c:v>-1.10037519997013E-2</c:v>
                </c:pt>
                <c:pt idx="1436">
                  <c:v>0.161972937383288</c:v>
                </c:pt>
                <c:pt idx="1437">
                  <c:v>0.35036613903823299</c:v>
                </c:pt>
                <c:pt idx="1438">
                  <c:v>-1.62065063099186E-2</c:v>
                </c:pt>
                <c:pt idx="1439">
                  <c:v>3.7303851169109198E-2</c:v>
                </c:pt>
                <c:pt idx="1440">
                  <c:v>8.0303524787008994E-3</c:v>
                </c:pt>
                <c:pt idx="1441">
                  <c:v>0.15004916321614101</c:v>
                </c:pt>
                <c:pt idx="1442">
                  <c:v>0.45925972559098299</c:v>
                </c:pt>
                <c:pt idx="1443">
                  <c:v>0.44991906744596999</c:v>
                </c:pt>
                <c:pt idx="1444">
                  <c:v>0.75232083186643295</c:v>
                </c:pt>
                <c:pt idx="1445">
                  <c:v>0.41814695242073002</c:v>
                </c:pt>
                <c:pt idx="1446">
                  <c:v>0.66566851193741405</c:v>
                </c:pt>
                <c:pt idx="1447">
                  <c:v>0.19362084574094501</c:v>
                </c:pt>
                <c:pt idx="1448">
                  <c:v>0.615512341992837</c:v>
                </c:pt>
                <c:pt idx="1449">
                  <c:v>0.97213572224211298</c:v>
                </c:pt>
                <c:pt idx="1450">
                  <c:v>0.20498037027334601</c:v>
                </c:pt>
                <c:pt idx="1451">
                  <c:v>0.77792705409964202</c:v>
                </c:pt>
                <c:pt idx="1452">
                  <c:v>0.64688263044153205</c:v>
                </c:pt>
                <c:pt idx="1453">
                  <c:v>1.2722053873615999</c:v>
                </c:pt>
                <c:pt idx="1454">
                  <c:v>1.8586889692230399</c:v>
                </c:pt>
                <c:pt idx="1455">
                  <c:v>1.3385159382288001</c:v>
                </c:pt>
                <c:pt idx="1456">
                  <c:v>1.1601607093153401</c:v>
                </c:pt>
                <c:pt idx="1457">
                  <c:v>1.45390484544123</c:v>
                </c:pt>
                <c:pt idx="1458">
                  <c:v>0.83909977244336698</c:v>
                </c:pt>
                <c:pt idx="1459">
                  <c:v>0.85120353078880995</c:v>
                </c:pt>
                <c:pt idx="1460">
                  <c:v>1.08426021879567</c:v>
                </c:pt>
                <c:pt idx="1461">
                  <c:v>0.85740678226581302</c:v>
                </c:pt>
                <c:pt idx="1462">
                  <c:v>0.50267577960257503</c:v>
                </c:pt>
                <c:pt idx="1463">
                  <c:v>0.59828531359772896</c:v>
                </c:pt>
                <c:pt idx="1464">
                  <c:v>0.400809284097282</c:v>
                </c:pt>
                <c:pt idx="1465">
                  <c:v>0.61247575602348603</c:v>
                </c:pt>
                <c:pt idx="1466">
                  <c:v>0.81843318230598505</c:v>
                </c:pt>
                <c:pt idx="1467">
                  <c:v>2.51575990807657</c:v>
                </c:pt>
                <c:pt idx="1468">
                  <c:v>0.91148602986511196</c:v>
                </c:pt>
                <c:pt idx="1469">
                  <c:v>1.1903474916865</c:v>
                </c:pt>
                <c:pt idx="1470">
                  <c:v>0.91521144010898203</c:v>
                </c:pt>
                <c:pt idx="1471">
                  <c:v>0.98323883122378697</c:v>
                </c:pt>
                <c:pt idx="1472">
                  <c:v>1.1291081629695701</c:v>
                </c:pt>
                <c:pt idx="1473">
                  <c:v>0.31795621063011098</c:v>
                </c:pt>
                <c:pt idx="1474">
                  <c:v>0.35584465476197102</c:v>
                </c:pt>
                <c:pt idx="1475">
                  <c:v>-6.6874123410855205E-2</c:v>
                </c:pt>
                <c:pt idx="1476">
                  <c:v>0.42170003408179002</c:v>
                </c:pt>
                <c:pt idx="1477">
                  <c:v>0.32189015145350097</c:v>
                </c:pt>
                <c:pt idx="1478">
                  <c:v>0.41525871687721899</c:v>
                </c:pt>
                <c:pt idx="1479">
                  <c:v>6.2143796472682297E-2</c:v>
                </c:pt>
                <c:pt idx="1480">
                  <c:v>0.23644021321356801</c:v>
                </c:pt>
                <c:pt idx="1481">
                  <c:v>-0.41565683867327502</c:v>
                </c:pt>
                <c:pt idx="1482">
                  <c:v>-0.42722389822218598</c:v>
                </c:pt>
                <c:pt idx="1483">
                  <c:v>-0.66978675495419304</c:v>
                </c:pt>
                <c:pt idx="1484">
                  <c:v>6.83762614226618E-3</c:v>
                </c:pt>
                <c:pt idx="1485">
                  <c:v>-0.439235563877938</c:v>
                </c:pt>
                <c:pt idx="1486">
                  <c:v>0.108162208002889</c:v>
                </c:pt>
                <c:pt idx="1487">
                  <c:v>3.8875010667398201E-2</c:v>
                </c:pt>
                <c:pt idx="1488">
                  <c:v>9.3105503479915294E-2</c:v>
                </c:pt>
                <c:pt idx="1489">
                  <c:v>-0.63251307576960802</c:v>
                </c:pt>
                <c:pt idx="1490">
                  <c:v>-0.45152822513746499</c:v>
                </c:pt>
                <c:pt idx="1491">
                  <c:v>0.57403499452319096</c:v>
                </c:pt>
                <c:pt idx="1492">
                  <c:v>9.8284528089271794E-2</c:v>
                </c:pt>
                <c:pt idx="1493">
                  <c:v>0.125162117034293</c:v>
                </c:pt>
                <c:pt idx="1494">
                  <c:v>0.79711451141117295</c:v>
                </c:pt>
                <c:pt idx="1495">
                  <c:v>0.99786012496611098</c:v>
                </c:pt>
                <c:pt idx="1496">
                  <c:v>0.80791078588089404</c:v>
                </c:pt>
                <c:pt idx="1497">
                  <c:v>1.7187945980310999</c:v>
                </c:pt>
                <c:pt idx="1498">
                  <c:v>0.63079723519383002</c:v>
                </c:pt>
                <c:pt idx="1499">
                  <c:v>0.86744541319584201</c:v>
                </c:pt>
                <c:pt idx="1500">
                  <c:v>-9.8270054478160507E-2</c:v>
                </c:pt>
                <c:pt idx="1501">
                  <c:v>0.30599325297820101</c:v>
                </c:pt>
                <c:pt idx="1502">
                  <c:v>0.47095351703010402</c:v>
                </c:pt>
                <c:pt idx="1503">
                  <c:v>0.482189431672712</c:v>
                </c:pt>
                <c:pt idx="1504">
                  <c:v>0.41252997072028902</c:v>
                </c:pt>
                <c:pt idx="1505">
                  <c:v>1.19611855534221</c:v>
                </c:pt>
                <c:pt idx="1506">
                  <c:v>0.74246832924197004</c:v>
                </c:pt>
                <c:pt idx="1507">
                  <c:v>1.5614860271312501</c:v>
                </c:pt>
                <c:pt idx="1508">
                  <c:v>1.0603029122899299</c:v>
                </c:pt>
                <c:pt idx="1509">
                  <c:v>0.96505381709194304</c:v>
                </c:pt>
                <c:pt idx="1510">
                  <c:v>0.44774414282832298</c:v>
                </c:pt>
                <c:pt idx="1511">
                  <c:v>0.73748510821355595</c:v>
                </c:pt>
                <c:pt idx="1512">
                  <c:v>1.07749602946884</c:v>
                </c:pt>
                <c:pt idx="1513">
                  <c:v>0.85378110070809998</c:v>
                </c:pt>
                <c:pt idx="1514">
                  <c:v>1.1201761773933001</c:v>
                </c:pt>
                <c:pt idx="1515">
                  <c:v>1.64801404265728</c:v>
                </c:pt>
                <c:pt idx="1516">
                  <c:v>1.1228458508844501</c:v>
                </c:pt>
                <c:pt idx="1517">
                  <c:v>2.3156215348894502</c:v>
                </c:pt>
                <c:pt idx="1518">
                  <c:v>2.9233500882633501</c:v>
                </c:pt>
                <c:pt idx="1519">
                  <c:v>2.6218083632412399</c:v>
                </c:pt>
                <c:pt idx="1520">
                  <c:v>2.30435615615656</c:v>
                </c:pt>
                <c:pt idx="1521">
                  <c:v>1.83507718996869</c:v>
                </c:pt>
                <c:pt idx="1522">
                  <c:v>2.0592016423306498</c:v>
                </c:pt>
                <c:pt idx="1523">
                  <c:v>2.1616608372526098</c:v>
                </c:pt>
                <c:pt idx="1524">
                  <c:v>1.9611224206289699</c:v>
                </c:pt>
                <c:pt idx="1525">
                  <c:v>2.2205321582112099</c:v>
                </c:pt>
                <c:pt idx="1526">
                  <c:v>2.3869552564277998</c:v>
                </c:pt>
                <c:pt idx="1527">
                  <c:v>2.8855339191692599</c:v>
                </c:pt>
                <c:pt idx="1528">
                  <c:v>4.3272604279798896</c:v>
                </c:pt>
                <c:pt idx="1529">
                  <c:v>2.6911449951146298</c:v>
                </c:pt>
                <c:pt idx="1530">
                  <c:v>2.9435132482392601</c:v>
                </c:pt>
                <c:pt idx="1531">
                  <c:v>3.0146610656444599</c:v>
                </c:pt>
                <c:pt idx="1532">
                  <c:v>3.1210713117464102</c:v>
                </c:pt>
                <c:pt idx="1533">
                  <c:v>2.5070532640915202</c:v>
                </c:pt>
                <c:pt idx="1534">
                  <c:v>3.6720318121186599</c:v>
                </c:pt>
                <c:pt idx="1535">
                  <c:v>3.4247530218172102</c:v>
                </c:pt>
                <c:pt idx="1536">
                  <c:v>3.13372950870676</c:v>
                </c:pt>
                <c:pt idx="1537">
                  <c:v>3.6782223489288</c:v>
                </c:pt>
                <c:pt idx="1538">
                  <c:v>4.09340764490765</c:v>
                </c:pt>
                <c:pt idx="1539">
                  <c:v>3.3720019261986001</c:v>
                </c:pt>
                <c:pt idx="1540">
                  <c:v>3.3040868713490998</c:v>
                </c:pt>
                <c:pt idx="1541">
                  <c:v>3.8443108902638499</c:v>
                </c:pt>
                <c:pt idx="1542">
                  <c:v>4.1201021715166997</c:v>
                </c:pt>
                <c:pt idx="1543">
                  <c:v>2.8195771284220199</c:v>
                </c:pt>
                <c:pt idx="1544">
                  <c:v>3.8601486459229402</c:v>
                </c:pt>
                <c:pt idx="1545">
                  <c:v>1.94741481084804</c:v>
                </c:pt>
                <c:pt idx="1546">
                  <c:v>2.3583555071545899</c:v>
                </c:pt>
                <c:pt idx="1547">
                  <c:v>2.3555147639814402</c:v>
                </c:pt>
                <c:pt idx="1548">
                  <c:v>3.5199275628295399</c:v>
                </c:pt>
                <c:pt idx="1549">
                  <c:v>3.3196696951981202</c:v>
                </c:pt>
                <c:pt idx="1550">
                  <c:v>2.6367309383050999</c:v>
                </c:pt>
                <c:pt idx="1551">
                  <c:v>3.78962817600874</c:v>
                </c:pt>
                <c:pt idx="1552">
                  <c:v>3.9513532292309499</c:v>
                </c:pt>
                <c:pt idx="1553">
                  <c:v>4.5258473854763599</c:v>
                </c:pt>
                <c:pt idx="1554">
                  <c:v>4.99581219576128</c:v>
                </c:pt>
                <c:pt idx="1555">
                  <c:v>4.97706356551544</c:v>
                </c:pt>
                <c:pt idx="1556">
                  <c:v>4.6826085837929803</c:v>
                </c:pt>
                <c:pt idx="1557">
                  <c:v>4.79367806799962</c:v>
                </c:pt>
                <c:pt idx="1558">
                  <c:v>5.1740893638197498</c:v>
                </c:pt>
                <c:pt idx="1559">
                  <c:v>4.3983988146522996</c:v>
                </c:pt>
                <c:pt idx="1560">
                  <c:v>4.7172099344969602</c:v>
                </c:pt>
                <c:pt idx="1561">
                  <c:v>5.3312732804930398</c:v>
                </c:pt>
                <c:pt idx="1562">
                  <c:v>5.2335517101847504</c:v>
                </c:pt>
                <c:pt idx="1563">
                  <c:v>5.4970394097348603</c:v>
                </c:pt>
                <c:pt idx="1564">
                  <c:v>5.6102055934672102</c:v>
                </c:pt>
                <c:pt idx="1565">
                  <c:v>6.1074587810712604</c:v>
                </c:pt>
                <c:pt idx="1566">
                  <c:v>5.7979339965951997</c:v>
                </c:pt>
                <c:pt idx="1567">
                  <c:v>7.0524667919887802</c:v>
                </c:pt>
                <c:pt idx="1568">
                  <c:v>5.9068422314869</c:v>
                </c:pt>
                <c:pt idx="1569">
                  <c:v>6.1728137366024498</c:v>
                </c:pt>
                <c:pt idx="1570">
                  <c:v>6.7080069290223401</c:v>
                </c:pt>
                <c:pt idx="1571">
                  <c:v>6.13924358213613</c:v>
                </c:pt>
                <c:pt idx="1572">
                  <c:v>7.3143727808280197</c:v>
                </c:pt>
                <c:pt idx="1573">
                  <c:v>5.8206213562324596</c:v>
                </c:pt>
                <c:pt idx="1574">
                  <c:v>5.4421192872554203</c:v>
                </c:pt>
                <c:pt idx="1575">
                  <c:v>5.9831333367731796</c:v>
                </c:pt>
                <c:pt idx="1576">
                  <c:v>5.9247328342549199</c:v>
                </c:pt>
                <c:pt idx="1577">
                  <c:v>6.0876753347057102</c:v>
                </c:pt>
                <c:pt idx="1578">
                  <c:v>6.2820163503174804</c:v>
                </c:pt>
                <c:pt idx="1579">
                  <c:v>7.0542820355175602</c:v>
                </c:pt>
                <c:pt idx="1580">
                  <c:v>7.0389039871231596</c:v>
                </c:pt>
                <c:pt idx="1581">
                  <c:v>5.6760129338529097</c:v>
                </c:pt>
                <c:pt idx="1582">
                  <c:v>6.2641681595365499</c:v>
                </c:pt>
                <c:pt idx="1583">
                  <c:v>6.40264290122182</c:v>
                </c:pt>
                <c:pt idx="1584">
                  <c:v>6.2628836146578699</c:v>
                </c:pt>
                <c:pt idx="1585">
                  <c:v>6.3457886683594102</c:v>
                </c:pt>
                <c:pt idx="1586">
                  <c:v>7.2228624819536904</c:v>
                </c:pt>
                <c:pt idx="1587">
                  <c:v>7.0587534223482704</c:v>
                </c:pt>
                <c:pt idx="1588">
                  <c:v>7.1771453411917303</c:v>
                </c:pt>
                <c:pt idx="1589">
                  <c:v>6.9276488016291298</c:v>
                </c:pt>
                <c:pt idx="1590">
                  <c:v>6.7519102006144198</c:v>
                </c:pt>
                <c:pt idx="1591">
                  <c:v>7.8408660586563901</c:v>
                </c:pt>
                <c:pt idx="1592">
                  <c:v>7.32629310308171</c:v>
                </c:pt>
                <c:pt idx="1593">
                  <c:v>6.9397967930106796</c:v>
                </c:pt>
                <c:pt idx="1594">
                  <c:v>6.6451401983290204</c:v>
                </c:pt>
                <c:pt idx="1595">
                  <c:v>6.7377781573500801</c:v>
                </c:pt>
                <c:pt idx="1596">
                  <c:v>6.0783736277076397</c:v>
                </c:pt>
                <c:pt idx="1597">
                  <c:v>7.1279979462122602</c:v>
                </c:pt>
                <c:pt idx="1598">
                  <c:v>5.9648249204625898</c:v>
                </c:pt>
                <c:pt idx="1599">
                  <c:v>5.9003116832549702</c:v>
                </c:pt>
                <c:pt idx="1600">
                  <c:v>7.2709167214479899</c:v>
                </c:pt>
                <c:pt idx="1601">
                  <c:v>6.6685347922245501</c:v>
                </c:pt>
                <c:pt idx="1602">
                  <c:v>6.4072933474756404</c:v>
                </c:pt>
                <c:pt idx="1603">
                  <c:v>6.7023501204592497</c:v>
                </c:pt>
                <c:pt idx="1604">
                  <c:v>6.3558037385058404</c:v>
                </c:pt>
                <c:pt idx="1605">
                  <c:v>5.9947885964815404</c:v>
                </c:pt>
                <c:pt idx="1606">
                  <c:v>6.94119483516927</c:v>
                </c:pt>
                <c:pt idx="1607">
                  <c:v>6.8613751228061597</c:v>
                </c:pt>
                <c:pt idx="1608">
                  <c:v>6.7832437211691703</c:v>
                </c:pt>
                <c:pt idx="1609">
                  <c:v>7.8486349550231997</c:v>
                </c:pt>
                <c:pt idx="1610">
                  <c:v>7.0362507917346599</c:v>
                </c:pt>
                <c:pt idx="1611">
                  <c:v>7.3814992574884499</c:v>
                </c:pt>
                <c:pt idx="1612">
                  <c:v>8.6055421506912797</c:v>
                </c:pt>
                <c:pt idx="1613">
                  <c:v>6.9960542875059701</c:v>
                </c:pt>
                <c:pt idx="1614">
                  <c:v>6.7683591463986899</c:v>
                </c:pt>
                <c:pt idx="1615">
                  <c:v>7.11770545930161</c:v>
                </c:pt>
                <c:pt idx="1616">
                  <c:v>6.3843189094580799</c:v>
                </c:pt>
                <c:pt idx="1617">
                  <c:v>6.4881008080402198</c:v>
                </c:pt>
                <c:pt idx="1618">
                  <c:v>6.5145452860290201</c:v>
                </c:pt>
                <c:pt idx="1619">
                  <c:v>6.5504621978359596</c:v>
                </c:pt>
                <c:pt idx="1620">
                  <c:v>6.4052405771447098</c:v>
                </c:pt>
                <c:pt idx="1621">
                  <c:v>6.20541028648422</c:v>
                </c:pt>
                <c:pt idx="1622">
                  <c:v>5.9441660775877603</c:v>
                </c:pt>
                <c:pt idx="1623">
                  <c:v>6.4708027071629504</c:v>
                </c:pt>
                <c:pt idx="1624">
                  <c:v>6.8331892890839896</c:v>
                </c:pt>
                <c:pt idx="1625">
                  <c:v>5.7932395372902299</c:v>
                </c:pt>
                <c:pt idx="1626">
                  <c:v>5.9310978053044598</c:v>
                </c:pt>
                <c:pt idx="1627">
                  <c:v>5.29816764699265</c:v>
                </c:pt>
                <c:pt idx="1628">
                  <c:v>5.9441655791990096</c:v>
                </c:pt>
                <c:pt idx="1629">
                  <c:v>5.2347165375579099</c:v>
                </c:pt>
                <c:pt idx="1630">
                  <c:v>5.6888408992296</c:v>
                </c:pt>
                <c:pt idx="1631">
                  <c:v>5.6975068700943003</c:v>
                </c:pt>
                <c:pt idx="1632">
                  <c:v>5.6038210039053196</c:v>
                </c:pt>
                <c:pt idx="1633">
                  <c:v>5.8386888471709097</c:v>
                </c:pt>
                <c:pt idx="1634">
                  <c:v>5.1795624642511804</c:v>
                </c:pt>
                <c:pt idx="1635">
                  <c:v>4.65688620832666</c:v>
                </c:pt>
                <c:pt idx="1636">
                  <c:v>4.49657128910943</c:v>
                </c:pt>
                <c:pt idx="1637">
                  <c:v>4.5780213349918899</c:v>
                </c:pt>
                <c:pt idx="1638">
                  <c:v>4.1497878200851899</c:v>
                </c:pt>
                <c:pt idx="1639">
                  <c:v>4.6459690928199002</c:v>
                </c:pt>
                <c:pt idx="1640">
                  <c:v>4.4658367555032301</c:v>
                </c:pt>
                <c:pt idx="1641">
                  <c:v>4.4709400869047196</c:v>
                </c:pt>
                <c:pt idx="1642">
                  <c:v>4.6758438871490204</c:v>
                </c:pt>
                <c:pt idx="1643">
                  <c:v>3.8280940410619602</c:v>
                </c:pt>
                <c:pt idx="1644">
                  <c:v>3.3535005830234201</c:v>
                </c:pt>
                <c:pt idx="1645">
                  <c:v>3.04487760791889</c:v>
                </c:pt>
                <c:pt idx="1646">
                  <c:v>3.30169479752213</c:v>
                </c:pt>
                <c:pt idx="1647">
                  <c:v>3.3300380117691799</c:v>
                </c:pt>
                <c:pt idx="1648">
                  <c:v>3.1631130538410801</c:v>
                </c:pt>
                <c:pt idx="1649">
                  <c:v>2.92972484770389</c:v>
                </c:pt>
                <c:pt idx="1650">
                  <c:v>3.4132059822954299</c:v>
                </c:pt>
                <c:pt idx="1651">
                  <c:v>3.11227878415463</c:v>
                </c:pt>
                <c:pt idx="1652">
                  <c:v>3.1777717351736401</c:v>
                </c:pt>
                <c:pt idx="1653">
                  <c:v>3.8260437246713099</c:v>
                </c:pt>
                <c:pt idx="1654">
                  <c:v>4.7828610631690802</c:v>
                </c:pt>
                <c:pt idx="1655">
                  <c:v>3.7849894994903601</c:v>
                </c:pt>
                <c:pt idx="1656">
                  <c:v>3.5263432738400802</c:v>
                </c:pt>
                <c:pt idx="1657">
                  <c:v>4.9675631144577403</c:v>
                </c:pt>
                <c:pt idx="1658">
                  <c:v>4.2379816450721197</c:v>
                </c:pt>
                <c:pt idx="1659">
                  <c:v>4.4656579382198496</c:v>
                </c:pt>
                <c:pt idx="1660">
                  <c:v>4.5436933767756198</c:v>
                </c:pt>
                <c:pt idx="1661">
                  <c:v>4.8178170848894402</c:v>
                </c:pt>
                <c:pt idx="1662">
                  <c:v>5.4275549286598501</c:v>
                </c:pt>
                <c:pt idx="1663">
                  <c:v>4.3217434249110598</c:v>
                </c:pt>
                <c:pt idx="1664">
                  <c:v>4.5973028294894798</c:v>
                </c:pt>
                <c:pt idx="1665">
                  <c:v>4.7676306284749996</c:v>
                </c:pt>
                <c:pt idx="1666">
                  <c:v>5.1508405038516001</c:v>
                </c:pt>
                <c:pt idx="1667">
                  <c:v>4.8944552366916296</c:v>
                </c:pt>
                <c:pt idx="1668">
                  <c:v>5.4189972774876196</c:v>
                </c:pt>
                <c:pt idx="1669">
                  <c:v>5.1975321050953296</c:v>
                </c:pt>
                <c:pt idx="1670">
                  <c:v>5.2308750667898103</c:v>
                </c:pt>
                <c:pt idx="1671">
                  <c:v>4.6983905870895697</c:v>
                </c:pt>
                <c:pt idx="1672">
                  <c:v>4.6082430563879404</c:v>
                </c:pt>
                <c:pt idx="1673">
                  <c:v>4.8564881217548104</c:v>
                </c:pt>
                <c:pt idx="1674">
                  <c:v>4.99185173700221</c:v>
                </c:pt>
                <c:pt idx="1675">
                  <c:v>5.6187939837875502</c:v>
                </c:pt>
                <c:pt idx="1676">
                  <c:v>5.0666581416821304</c:v>
                </c:pt>
                <c:pt idx="1677">
                  <c:v>5.5371340781757503</c:v>
                </c:pt>
                <c:pt idx="1678">
                  <c:v>6.12828143254288</c:v>
                </c:pt>
                <c:pt idx="1679">
                  <c:v>4.7576559575347703</c:v>
                </c:pt>
                <c:pt idx="1680">
                  <c:v>4.0284919372988597</c:v>
                </c:pt>
                <c:pt idx="1681">
                  <c:v>3.8217888016406998</c:v>
                </c:pt>
                <c:pt idx="1682">
                  <c:v>4.2682388681177503</c:v>
                </c:pt>
                <c:pt idx="1683">
                  <c:v>3.96326833209026</c:v>
                </c:pt>
                <c:pt idx="1684">
                  <c:v>3.6333767391966498</c:v>
                </c:pt>
                <c:pt idx="1685">
                  <c:v>4.08290879673139</c:v>
                </c:pt>
                <c:pt idx="1686">
                  <c:v>3.7475352644920901</c:v>
                </c:pt>
                <c:pt idx="1687">
                  <c:v>3.7265705276477101</c:v>
                </c:pt>
                <c:pt idx="1688">
                  <c:v>4.0699933594479702</c:v>
                </c:pt>
                <c:pt idx="1689">
                  <c:v>4.7437853314984899</c:v>
                </c:pt>
                <c:pt idx="1690">
                  <c:v>4.6203672309699098</c:v>
                </c:pt>
                <c:pt idx="1691">
                  <c:v>4.2513808538688798</c:v>
                </c:pt>
                <c:pt idx="1692">
                  <c:v>4.6361101238354996</c:v>
                </c:pt>
                <c:pt idx="1693">
                  <c:v>3.9883213601482899</c:v>
                </c:pt>
                <c:pt idx="1694">
                  <c:v>4.2229746547212104</c:v>
                </c:pt>
                <c:pt idx="1695">
                  <c:v>4.2318137995608902</c:v>
                </c:pt>
                <c:pt idx="1696">
                  <c:v>3.9274845495222701</c:v>
                </c:pt>
                <c:pt idx="1697">
                  <c:v>3.6636538142074202</c:v>
                </c:pt>
                <c:pt idx="1698">
                  <c:v>4.0923118444094397</c:v>
                </c:pt>
                <c:pt idx="1699">
                  <c:v>4.1011139355275104</c:v>
                </c:pt>
                <c:pt idx="1700">
                  <c:v>4.3903864825757104</c:v>
                </c:pt>
                <c:pt idx="1701">
                  <c:v>4.4620761391425496</c:v>
                </c:pt>
                <c:pt idx="1702">
                  <c:v>3.5920761259909502</c:v>
                </c:pt>
                <c:pt idx="1703">
                  <c:v>3.51331494361188</c:v>
                </c:pt>
                <c:pt idx="1704">
                  <c:v>4.3024228874110699</c:v>
                </c:pt>
                <c:pt idx="1705">
                  <c:v>4.3097512517860297</c:v>
                </c:pt>
                <c:pt idx="1706">
                  <c:v>4.7404345676024402</c:v>
                </c:pt>
                <c:pt idx="1707">
                  <c:v>3.6599957292907699</c:v>
                </c:pt>
                <c:pt idx="1708">
                  <c:v>3.69043284325504</c:v>
                </c:pt>
                <c:pt idx="1709">
                  <c:v>3.76118273013111</c:v>
                </c:pt>
                <c:pt idx="1710">
                  <c:v>3.6705541149248599</c:v>
                </c:pt>
                <c:pt idx="1711">
                  <c:v>3.5426614491335502</c:v>
                </c:pt>
                <c:pt idx="1712">
                  <c:v>2.8459617417298002</c:v>
                </c:pt>
                <c:pt idx="1713">
                  <c:v>3.3421212033368</c:v>
                </c:pt>
                <c:pt idx="1714">
                  <c:v>3.2301441026720399</c:v>
                </c:pt>
                <c:pt idx="1715">
                  <c:v>2.9476754559984002</c:v>
                </c:pt>
                <c:pt idx="1716">
                  <c:v>2.5908026047792201</c:v>
                </c:pt>
                <c:pt idx="1717">
                  <c:v>2.4572485509762001</c:v>
                </c:pt>
                <c:pt idx="1718">
                  <c:v>2.8705982301229498</c:v>
                </c:pt>
                <c:pt idx="1719">
                  <c:v>2.7180287047126401</c:v>
                </c:pt>
                <c:pt idx="1720">
                  <c:v>2.7558705091053599</c:v>
                </c:pt>
                <c:pt idx="1721">
                  <c:v>2.7398281701278302</c:v>
                </c:pt>
                <c:pt idx="1722">
                  <c:v>2.6133369577828902</c:v>
                </c:pt>
                <c:pt idx="1723">
                  <c:v>2.3521592623295602</c:v>
                </c:pt>
                <c:pt idx="1724">
                  <c:v>2.8599270726539299</c:v>
                </c:pt>
                <c:pt idx="1725">
                  <c:v>2.6969892532806301</c:v>
                </c:pt>
                <c:pt idx="1726">
                  <c:v>2.6890011139335201</c:v>
                </c:pt>
                <c:pt idx="1727">
                  <c:v>2.8683953747266102</c:v>
                </c:pt>
                <c:pt idx="1728">
                  <c:v>2.82768500438661</c:v>
                </c:pt>
                <c:pt idx="1729">
                  <c:v>2.8289153076476499</c:v>
                </c:pt>
                <c:pt idx="1730">
                  <c:v>2.9848927380939898</c:v>
                </c:pt>
                <c:pt idx="1731">
                  <c:v>2.5894188058367602</c:v>
                </c:pt>
                <c:pt idx="1732">
                  <c:v>2.5359091134251801</c:v>
                </c:pt>
                <c:pt idx="1733">
                  <c:v>2.52727730268239</c:v>
                </c:pt>
                <c:pt idx="1734">
                  <c:v>2.3681655504558998</c:v>
                </c:pt>
                <c:pt idx="1735">
                  <c:v>2.5736813748414602</c:v>
                </c:pt>
                <c:pt idx="1736">
                  <c:v>2.37046811073535</c:v>
                </c:pt>
                <c:pt idx="1737">
                  <c:v>2.2135782132944999</c:v>
                </c:pt>
                <c:pt idx="1738">
                  <c:v>2.15326040469742</c:v>
                </c:pt>
                <c:pt idx="1739">
                  <c:v>2.1084858253429801</c:v>
                </c:pt>
                <c:pt idx="1740">
                  <c:v>1.97904033079252</c:v>
                </c:pt>
                <c:pt idx="1741">
                  <c:v>2.0121774399760102</c:v>
                </c:pt>
                <c:pt idx="1742">
                  <c:v>1.94216517794254</c:v>
                </c:pt>
                <c:pt idx="1743">
                  <c:v>2.23850168345913</c:v>
                </c:pt>
                <c:pt idx="1744">
                  <c:v>1.95969915186192</c:v>
                </c:pt>
                <c:pt idx="1745">
                  <c:v>2.0389794610338901</c:v>
                </c:pt>
                <c:pt idx="1746">
                  <c:v>2.0549411184226898</c:v>
                </c:pt>
                <c:pt idx="1747">
                  <c:v>1.8811062624130199</c:v>
                </c:pt>
                <c:pt idx="1748">
                  <c:v>1.84197717090102</c:v>
                </c:pt>
                <c:pt idx="1749">
                  <c:v>1.9724856642269599</c:v>
                </c:pt>
                <c:pt idx="1750">
                  <c:v>1.77757483991325</c:v>
                </c:pt>
                <c:pt idx="1751">
                  <c:v>1.8655556232034001</c:v>
                </c:pt>
                <c:pt idx="1752">
                  <c:v>2.2018769660516999</c:v>
                </c:pt>
                <c:pt idx="1753">
                  <c:v>1.9535490105851701</c:v>
                </c:pt>
                <c:pt idx="1754">
                  <c:v>1.9198035666203199</c:v>
                </c:pt>
                <c:pt idx="1755">
                  <c:v>1.69885557858818</c:v>
                </c:pt>
                <c:pt idx="1756">
                  <c:v>1.60605512455264</c:v>
                </c:pt>
                <c:pt idx="1757">
                  <c:v>1.8523266566176999</c:v>
                </c:pt>
                <c:pt idx="1758">
                  <c:v>1.5214866315675399</c:v>
                </c:pt>
                <c:pt idx="1759">
                  <c:v>1.5576546626368399</c:v>
                </c:pt>
                <c:pt idx="1760">
                  <c:v>1.5092343604730001</c:v>
                </c:pt>
                <c:pt idx="1761">
                  <c:v>1.3825360306053001</c:v>
                </c:pt>
                <c:pt idx="1762">
                  <c:v>1.4054340113447099</c:v>
                </c:pt>
                <c:pt idx="1763">
                  <c:v>1.3838719890200299</c:v>
                </c:pt>
                <c:pt idx="1764">
                  <c:v>1.4354991851908201</c:v>
                </c:pt>
                <c:pt idx="1765">
                  <c:v>1.3904583698139701</c:v>
                </c:pt>
                <c:pt idx="1766">
                  <c:v>1.3607280794172401</c:v>
                </c:pt>
                <c:pt idx="1767">
                  <c:v>1.30804324012771</c:v>
                </c:pt>
                <c:pt idx="1768">
                  <c:v>1.57452358182622</c:v>
                </c:pt>
                <c:pt idx="1769">
                  <c:v>1.4280360843227</c:v>
                </c:pt>
                <c:pt idx="1770">
                  <c:v>1.3387218066589299</c:v>
                </c:pt>
                <c:pt idx="1771">
                  <c:v>1.21871899903475</c:v>
                </c:pt>
                <c:pt idx="1772">
                  <c:v>1.1897094109684201</c:v>
                </c:pt>
                <c:pt idx="1773">
                  <c:v>1.2977548125070399</c:v>
                </c:pt>
                <c:pt idx="1774">
                  <c:v>1.2015261166840101</c:v>
                </c:pt>
                <c:pt idx="1775">
                  <c:v>1.21243716378587</c:v>
                </c:pt>
                <c:pt idx="1776">
                  <c:v>1.3007613336158099</c:v>
                </c:pt>
                <c:pt idx="1777">
                  <c:v>1.2434858867640799</c:v>
                </c:pt>
                <c:pt idx="1778">
                  <c:v>1.27518937679664</c:v>
                </c:pt>
                <c:pt idx="1779">
                  <c:v>1.28076419730654</c:v>
                </c:pt>
                <c:pt idx="1780">
                  <c:v>1.11274805662208</c:v>
                </c:pt>
                <c:pt idx="1781">
                  <c:v>1.2412348469150201</c:v>
                </c:pt>
                <c:pt idx="1782">
                  <c:v>1.1412370403163801</c:v>
                </c:pt>
                <c:pt idx="1783">
                  <c:v>1.1009676518662299</c:v>
                </c:pt>
                <c:pt idx="1784">
                  <c:v>1.07694990682491</c:v>
                </c:pt>
                <c:pt idx="1785">
                  <c:v>1.1671136335554499</c:v>
                </c:pt>
                <c:pt idx="1786">
                  <c:v>1.16876053780374</c:v>
                </c:pt>
                <c:pt idx="1787">
                  <c:v>1.1562045905984599</c:v>
                </c:pt>
                <c:pt idx="1788">
                  <c:v>1.1303902172262099</c:v>
                </c:pt>
                <c:pt idx="1789">
                  <c:v>1.2965462472788201</c:v>
                </c:pt>
                <c:pt idx="1790">
                  <c:v>1.2436702453541499</c:v>
                </c:pt>
                <c:pt idx="1791">
                  <c:v>1.3863794243691001</c:v>
                </c:pt>
                <c:pt idx="1792">
                  <c:v>1.4781388934364801</c:v>
                </c:pt>
                <c:pt idx="1793">
                  <c:v>1.4036909089073399</c:v>
                </c:pt>
                <c:pt idx="1794">
                  <c:v>1.3575115728688001</c:v>
                </c:pt>
                <c:pt idx="1795">
                  <c:v>1.3291141973034699</c:v>
                </c:pt>
                <c:pt idx="1796">
                  <c:v>1.3105708169781101</c:v>
                </c:pt>
                <c:pt idx="1797">
                  <c:v>1.38813585038072</c:v>
                </c:pt>
                <c:pt idx="1798">
                  <c:v>1.4263277178250999</c:v>
                </c:pt>
                <c:pt idx="1799">
                  <c:v>1.4316443575839899</c:v>
                </c:pt>
                <c:pt idx="1800">
                  <c:v>1.4127467148719599</c:v>
                </c:pt>
                <c:pt idx="1801">
                  <c:v>1.50855666702742</c:v>
                </c:pt>
                <c:pt idx="1802">
                  <c:v>1.43532994296936</c:v>
                </c:pt>
                <c:pt idx="1803">
                  <c:v>1.4520867192903399</c:v>
                </c:pt>
                <c:pt idx="1804">
                  <c:v>1.6033166741034399</c:v>
                </c:pt>
                <c:pt idx="1805">
                  <c:v>1.41988993313403</c:v>
                </c:pt>
                <c:pt idx="1806">
                  <c:v>1.1565139543371299</c:v>
                </c:pt>
                <c:pt idx="1807">
                  <c:v>1.2557014300859699</c:v>
                </c:pt>
                <c:pt idx="1808">
                  <c:v>1.2759340639797401</c:v>
                </c:pt>
                <c:pt idx="1809">
                  <c:v>1.28707305822594</c:v>
                </c:pt>
                <c:pt idx="1810">
                  <c:v>1.4035457652069401</c:v>
                </c:pt>
                <c:pt idx="1811">
                  <c:v>1.11574083745999</c:v>
                </c:pt>
                <c:pt idx="1812">
                  <c:v>1.0053235471401301</c:v>
                </c:pt>
                <c:pt idx="1813">
                  <c:v>1.02061250235686</c:v>
                </c:pt>
                <c:pt idx="1814">
                  <c:v>1.0437058705070399</c:v>
                </c:pt>
                <c:pt idx="1815">
                  <c:v>1.08508954650873</c:v>
                </c:pt>
                <c:pt idx="1816">
                  <c:v>1.14260799019468</c:v>
                </c:pt>
                <c:pt idx="1817">
                  <c:v>1.0042819873153701</c:v>
                </c:pt>
                <c:pt idx="1818">
                  <c:v>0.91061326275632504</c:v>
                </c:pt>
                <c:pt idx="1819">
                  <c:v>0.86175303186840202</c:v>
                </c:pt>
                <c:pt idx="1820">
                  <c:v>0.81983855315654597</c:v>
                </c:pt>
                <c:pt idx="1821">
                  <c:v>0.76942484752856599</c:v>
                </c:pt>
                <c:pt idx="1822">
                  <c:v>0.56845142977918595</c:v>
                </c:pt>
                <c:pt idx="1823">
                  <c:v>0.54714435430677</c:v>
                </c:pt>
                <c:pt idx="1824">
                  <c:v>0.55761273878447803</c:v>
                </c:pt>
                <c:pt idx="1825">
                  <c:v>0.62672144055449996</c:v>
                </c:pt>
                <c:pt idx="1826">
                  <c:v>0.60831015835293301</c:v>
                </c:pt>
                <c:pt idx="1827">
                  <c:v>0.66154751702893599</c:v>
                </c:pt>
                <c:pt idx="1828">
                  <c:v>0.67893368803114196</c:v>
                </c:pt>
                <c:pt idx="1829">
                  <c:v>0.62915817967632204</c:v>
                </c:pt>
                <c:pt idx="1830">
                  <c:v>0.57219585190770506</c:v>
                </c:pt>
                <c:pt idx="1831">
                  <c:v>0.61982229406047895</c:v>
                </c:pt>
                <c:pt idx="1832">
                  <c:v>0.44324604306926002</c:v>
                </c:pt>
                <c:pt idx="1833">
                  <c:v>0.43535231786243</c:v>
                </c:pt>
                <c:pt idx="1834">
                  <c:v>0.45348462942607598</c:v>
                </c:pt>
                <c:pt idx="1835">
                  <c:v>0.56360595620159104</c:v>
                </c:pt>
                <c:pt idx="1836">
                  <c:v>0.61804197952395501</c:v>
                </c:pt>
                <c:pt idx="1837">
                  <c:v>0.59999474229882899</c:v>
                </c:pt>
                <c:pt idx="1838">
                  <c:v>0.613318156410527</c:v>
                </c:pt>
                <c:pt idx="1839">
                  <c:v>0.53375917203220502</c:v>
                </c:pt>
                <c:pt idx="1840">
                  <c:v>0.50573397794163799</c:v>
                </c:pt>
                <c:pt idx="1841">
                  <c:v>0.57536393121485796</c:v>
                </c:pt>
                <c:pt idx="1842">
                  <c:v>0.60052437872793796</c:v>
                </c:pt>
                <c:pt idx="1843">
                  <c:v>0.64837212603680705</c:v>
                </c:pt>
                <c:pt idx="1844">
                  <c:v>0.73483447728956297</c:v>
                </c:pt>
                <c:pt idx="1845">
                  <c:v>0.68381066934075796</c:v>
                </c:pt>
                <c:pt idx="1846">
                  <c:v>0.63899420471218804</c:v>
                </c:pt>
                <c:pt idx="1847">
                  <c:v>0.60812448652159701</c:v>
                </c:pt>
                <c:pt idx="1848">
                  <c:v>0.59025379898839003</c:v>
                </c:pt>
                <c:pt idx="1849">
                  <c:v>0.56229417375260005</c:v>
                </c:pt>
                <c:pt idx="1850">
                  <c:v>0.54233001448474905</c:v>
                </c:pt>
                <c:pt idx="1851">
                  <c:v>0.48211034186771701</c:v>
                </c:pt>
                <c:pt idx="1852">
                  <c:v>0.54708123419363797</c:v>
                </c:pt>
                <c:pt idx="1853">
                  <c:v>0.60587917108556599</c:v>
                </c:pt>
                <c:pt idx="1854">
                  <c:v>0.55433279384968404</c:v>
                </c:pt>
                <c:pt idx="1855">
                  <c:v>0.53124916455441396</c:v>
                </c:pt>
                <c:pt idx="1856">
                  <c:v>0.52397875685478301</c:v>
                </c:pt>
                <c:pt idx="1857">
                  <c:v>0.50603016826410796</c:v>
                </c:pt>
                <c:pt idx="1858">
                  <c:v>0.52574395796652096</c:v>
                </c:pt>
                <c:pt idx="1859">
                  <c:v>0.47597336284926001</c:v>
                </c:pt>
                <c:pt idx="1860">
                  <c:v>0.47096893654494698</c:v>
                </c:pt>
                <c:pt idx="1861">
                  <c:v>0.49737281169261399</c:v>
                </c:pt>
                <c:pt idx="1862">
                  <c:v>0.49927143307236099</c:v>
                </c:pt>
                <c:pt idx="1863">
                  <c:v>0.43772836257519498</c:v>
                </c:pt>
                <c:pt idx="1864">
                  <c:v>0.494537042363832</c:v>
                </c:pt>
                <c:pt idx="1865">
                  <c:v>0.55383943764935895</c:v>
                </c:pt>
                <c:pt idx="1866">
                  <c:v>0.59065524270973901</c:v>
                </c:pt>
                <c:pt idx="1867">
                  <c:v>0.60428249010035395</c:v>
                </c:pt>
                <c:pt idx="1868">
                  <c:v>0.64358028394838096</c:v>
                </c:pt>
                <c:pt idx="1869">
                  <c:v>0.51661196799545095</c:v>
                </c:pt>
                <c:pt idx="1870">
                  <c:v>0.53804992636686699</c:v>
                </c:pt>
                <c:pt idx="1871">
                  <c:v>0.50933828348500798</c:v>
                </c:pt>
                <c:pt idx="1872">
                  <c:v>0.52757634180754398</c:v>
                </c:pt>
                <c:pt idx="1873">
                  <c:v>0.45126725615561403</c:v>
                </c:pt>
                <c:pt idx="1874">
                  <c:v>0.40416088060421701</c:v>
                </c:pt>
                <c:pt idx="1875">
                  <c:v>0.35706850478220298</c:v>
                </c:pt>
                <c:pt idx="1876">
                  <c:v>0.31358003460237299</c:v>
                </c:pt>
                <c:pt idx="1877">
                  <c:v>0.143020198486387</c:v>
                </c:pt>
                <c:pt idx="1878">
                  <c:v>0.100973519393966</c:v>
                </c:pt>
                <c:pt idx="1879">
                  <c:v>0.118829217200194</c:v>
                </c:pt>
                <c:pt idx="1880">
                  <c:v>0.31937911448594603</c:v>
                </c:pt>
                <c:pt idx="1881">
                  <c:v>0.396828998681653</c:v>
                </c:pt>
                <c:pt idx="1882">
                  <c:v>0.47018537425197898</c:v>
                </c:pt>
                <c:pt idx="1883">
                  <c:v>0.48647131097539398</c:v>
                </c:pt>
                <c:pt idx="1884">
                  <c:v>0.47400599857315801</c:v>
                </c:pt>
                <c:pt idx="1885">
                  <c:v>0.45584380075145797</c:v>
                </c:pt>
                <c:pt idx="1886">
                  <c:v>0.40897803562278701</c:v>
                </c:pt>
                <c:pt idx="1887">
                  <c:v>0.38565429811798702</c:v>
                </c:pt>
                <c:pt idx="1888">
                  <c:v>0.42111735842088499</c:v>
                </c:pt>
                <c:pt idx="1889">
                  <c:v>0.46468307277611098</c:v>
                </c:pt>
                <c:pt idx="1890">
                  <c:v>0.48338274981424501</c:v>
                </c:pt>
                <c:pt idx="1891">
                  <c:v>0.52601917123050401</c:v>
                </c:pt>
                <c:pt idx="1892">
                  <c:v>0.42429656533988103</c:v>
                </c:pt>
                <c:pt idx="1893">
                  <c:v>0.34491285527504401</c:v>
                </c:pt>
                <c:pt idx="1894">
                  <c:v>0.28984347891745699</c:v>
                </c:pt>
                <c:pt idx="1895">
                  <c:v>0.31804114162529301</c:v>
                </c:pt>
                <c:pt idx="1896">
                  <c:v>0.27035684765434298</c:v>
                </c:pt>
                <c:pt idx="1897">
                  <c:v>0.29242340230104502</c:v>
                </c:pt>
                <c:pt idx="1898">
                  <c:v>0.23699939355139499</c:v>
                </c:pt>
                <c:pt idx="1899">
                  <c:v>0.24858065658992001</c:v>
                </c:pt>
                <c:pt idx="1900">
                  <c:v>0.23072776929296299</c:v>
                </c:pt>
                <c:pt idx="1901">
                  <c:v>0.18968264510309901</c:v>
                </c:pt>
                <c:pt idx="1902">
                  <c:v>0.28882571555403902</c:v>
                </c:pt>
                <c:pt idx="1903">
                  <c:v>0.37075866906132499</c:v>
                </c:pt>
                <c:pt idx="1904">
                  <c:v>0.43813628596103199</c:v>
                </c:pt>
                <c:pt idx="1905">
                  <c:v>0.394420212744101</c:v>
                </c:pt>
                <c:pt idx="1906">
                  <c:v>0.37076178473527399</c:v>
                </c:pt>
                <c:pt idx="1907">
                  <c:v>0.38556279776274899</c:v>
                </c:pt>
                <c:pt idx="1908">
                  <c:v>0.449756263174104</c:v>
                </c:pt>
                <c:pt idx="1909">
                  <c:v>0.42023113647201399</c:v>
                </c:pt>
                <c:pt idx="1910">
                  <c:v>0.40479765132249901</c:v>
                </c:pt>
                <c:pt idx="1911">
                  <c:v>0.36638744464379902</c:v>
                </c:pt>
                <c:pt idx="1912">
                  <c:v>0.32111520129606402</c:v>
                </c:pt>
                <c:pt idx="1913">
                  <c:v>0.34419503426618497</c:v>
                </c:pt>
                <c:pt idx="1914">
                  <c:v>0.27831827515785201</c:v>
                </c:pt>
                <c:pt idx="1915">
                  <c:v>0.26770878818946497</c:v>
                </c:pt>
                <c:pt idx="1916">
                  <c:v>0.23025254549830099</c:v>
                </c:pt>
                <c:pt idx="1917">
                  <c:v>0.22776833836355301</c:v>
                </c:pt>
                <c:pt idx="1918">
                  <c:v>0.20843065273167199</c:v>
                </c:pt>
                <c:pt idx="1919">
                  <c:v>0.13856930532889</c:v>
                </c:pt>
                <c:pt idx="1920">
                  <c:v>0.180464759561101</c:v>
                </c:pt>
                <c:pt idx="1921">
                  <c:v>0.118196615176411</c:v>
                </c:pt>
                <c:pt idx="1922">
                  <c:v>9.9123578752871505E-2</c:v>
                </c:pt>
                <c:pt idx="1923">
                  <c:v>9.00667818383383E-2</c:v>
                </c:pt>
                <c:pt idx="1924">
                  <c:v>0.107651364008296</c:v>
                </c:pt>
                <c:pt idx="1925">
                  <c:v>0.153613123750653</c:v>
                </c:pt>
                <c:pt idx="1926">
                  <c:v>0.15764509789686201</c:v>
                </c:pt>
                <c:pt idx="1927">
                  <c:v>9.3128835094687404E-2</c:v>
                </c:pt>
                <c:pt idx="1928">
                  <c:v>0.124978933801328</c:v>
                </c:pt>
                <c:pt idx="1929">
                  <c:v>5.3743994913021897E-2</c:v>
                </c:pt>
                <c:pt idx="1930">
                  <c:v>5.9825227495145003E-2</c:v>
                </c:pt>
                <c:pt idx="1931">
                  <c:v>4.3865337818424797E-2</c:v>
                </c:pt>
                <c:pt idx="1932">
                  <c:v>4.1964814675377701E-2</c:v>
                </c:pt>
                <c:pt idx="1933">
                  <c:v>1.5645901664090599E-2</c:v>
                </c:pt>
                <c:pt idx="1934">
                  <c:v>1.39269356736085E-2</c:v>
                </c:pt>
                <c:pt idx="1935">
                  <c:v>9.7414687516188897E-2</c:v>
                </c:pt>
                <c:pt idx="1936">
                  <c:v>7.8303709172300395E-2</c:v>
                </c:pt>
                <c:pt idx="1937">
                  <c:v>8.3502083831613894E-2</c:v>
                </c:pt>
                <c:pt idx="1938">
                  <c:v>6.7448433645307102E-2</c:v>
                </c:pt>
                <c:pt idx="1939">
                  <c:v>4.5631028723420897E-2</c:v>
                </c:pt>
                <c:pt idx="1940">
                  <c:v>2.2823253046034699E-2</c:v>
                </c:pt>
                <c:pt idx="1941">
                  <c:v>0.10482285576922799</c:v>
                </c:pt>
                <c:pt idx="1942">
                  <c:v>0.20552292170544101</c:v>
                </c:pt>
                <c:pt idx="1943">
                  <c:v>-9.1126199692810106E-2</c:v>
                </c:pt>
                <c:pt idx="1944">
                  <c:v>-7.4092718939531899E-2</c:v>
                </c:pt>
                <c:pt idx="1945">
                  <c:v>-6.8075284922735693E-2</c:v>
                </c:pt>
                <c:pt idx="1946">
                  <c:v>-8.1542257052456796E-2</c:v>
                </c:pt>
                <c:pt idx="1947">
                  <c:v>-0.20322060254121899</c:v>
                </c:pt>
                <c:pt idx="1948">
                  <c:v>-0.201642033754834</c:v>
                </c:pt>
                <c:pt idx="1949">
                  <c:v>-0.199663016733136</c:v>
                </c:pt>
                <c:pt idx="1950">
                  <c:v>-0.12046246189465</c:v>
                </c:pt>
                <c:pt idx="1951">
                  <c:v>-0.111911559263886</c:v>
                </c:pt>
                <c:pt idx="1952">
                  <c:v>-0.13985791429581501</c:v>
                </c:pt>
                <c:pt idx="1953">
                  <c:v>-0.179655613003189</c:v>
                </c:pt>
                <c:pt idx="1954">
                  <c:v>-0.13889839979679899</c:v>
                </c:pt>
                <c:pt idx="1955">
                  <c:v>-9.2208563251604994E-2</c:v>
                </c:pt>
                <c:pt idx="1956">
                  <c:v>-0.15753967641536501</c:v>
                </c:pt>
                <c:pt idx="1957">
                  <c:v>1.4039044612861699E-2</c:v>
                </c:pt>
                <c:pt idx="1958">
                  <c:v>1.52577219653848E-2</c:v>
                </c:pt>
                <c:pt idx="1959">
                  <c:v>1.4220950000611301E-3</c:v>
                </c:pt>
                <c:pt idx="1960">
                  <c:v>-4.3370619815464397E-2</c:v>
                </c:pt>
                <c:pt idx="1961">
                  <c:v>-4.3092298736794902E-3</c:v>
                </c:pt>
                <c:pt idx="1962">
                  <c:v>-3.7680080534601798E-2</c:v>
                </c:pt>
                <c:pt idx="1963">
                  <c:v>-9.3081819072442104E-2</c:v>
                </c:pt>
                <c:pt idx="1964">
                  <c:v>-4.78607633852439E-2</c:v>
                </c:pt>
                <c:pt idx="1965">
                  <c:v>-6.1049605330606799E-2</c:v>
                </c:pt>
                <c:pt idx="1966">
                  <c:v>-0.102320608201755</c:v>
                </c:pt>
                <c:pt idx="1967">
                  <c:v>-0.219634629107477</c:v>
                </c:pt>
                <c:pt idx="1968">
                  <c:v>-0.207603497971485</c:v>
                </c:pt>
                <c:pt idx="1969">
                  <c:v>-0.21346285152140501</c:v>
                </c:pt>
                <c:pt idx="1970">
                  <c:v>-0.29791270995784003</c:v>
                </c:pt>
                <c:pt idx="1971">
                  <c:v>-0.33088371025385799</c:v>
                </c:pt>
                <c:pt idx="1972">
                  <c:v>-0.34352323627919901</c:v>
                </c:pt>
                <c:pt idx="1973">
                  <c:v>-0.455863348528256</c:v>
                </c:pt>
                <c:pt idx="1974">
                  <c:v>-0.38273375943992699</c:v>
                </c:pt>
                <c:pt idx="1975">
                  <c:v>-0.29587802353657</c:v>
                </c:pt>
                <c:pt idx="1976">
                  <c:v>-0.353681531972598</c:v>
                </c:pt>
                <c:pt idx="1977">
                  <c:v>-0.37514610664912501</c:v>
                </c:pt>
                <c:pt idx="1978">
                  <c:v>-0.50292067112219396</c:v>
                </c:pt>
                <c:pt idx="1979">
                  <c:v>-0.46759980785553501</c:v>
                </c:pt>
                <c:pt idx="1980">
                  <c:v>-0.461761508816243</c:v>
                </c:pt>
                <c:pt idx="1981">
                  <c:v>-0.41476055387252903</c:v>
                </c:pt>
                <c:pt idx="1982">
                  <c:v>-0.54816923563752296</c:v>
                </c:pt>
                <c:pt idx="1983">
                  <c:v>-0.44099844553013401</c:v>
                </c:pt>
                <c:pt idx="1984">
                  <c:v>-0.43836496595313501</c:v>
                </c:pt>
                <c:pt idx="1985">
                  <c:v>-0.634451745466868</c:v>
                </c:pt>
                <c:pt idx="1986">
                  <c:v>-0.61926333923785104</c:v>
                </c:pt>
                <c:pt idx="1987">
                  <c:v>-0.68065375988727095</c:v>
                </c:pt>
                <c:pt idx="1988">
                  <c:v>-0.71309056161124196</c:v>
                </c:pt>
                <c:pt idx="1989">
                  <c:v>-0.56874514385336605</c:v>
                </c:pt>
                <c:pt idx="1990">
                  <c:v>-0.56968474459201701</c:v>
                </c:pt>
                <c:pt idx="1991">
                  <c:v>-0.53859199608039698</c:v>
                </c:pt>
                <c:pt idx="1992">
                  <c:v>-0.56458722973394204</c:v>
                </c:pt>
                <c:pt idx="1993">
                  <c:v>-0.421192201154787</c:v>
                </c:pt>
                <c:pt idx="1994">
                  <c:v>-0.33279571356533599</c:v>
                </c:pt>
                <c:pt idx="1995">
                  <c:v>-0.23376597457214901</c:v>
                </c:pt>
                <c:pt idx="1996">
                  <c:v>-0.276863209006247</c:v>
                </c:pt>
                <c:pt idx="1997">
                  <c:v>-0.30027545164479502</c:v>
                </c:pt>
                <c:pt idx="1998">
                  <c:v>-0.354977853079464</c:v>
                </c:pt>
                <c:pt idx="1999">
                  <c:v>-0.321450703515541</c:v>
                </c:pt>
                <c:pt idx="2000">
                  <c:v>-0.35265620675331699</c:v>
                </c:pt>
                <c:pt idx="2001">
                  <c:v>-0.25620334226097902</c:v>
                </c:pt>
                <c:pt idx="2002">
                  <c:v>-0.32076288614773002</c:v>
                </c:pt>
                <c:pt idx="2003">
                  <c:v>-0.28555807605935601</c:v>
                </c:pt>
                <c:pt idx="2004">
                  <c:v>-0.42605498195853803</c:v>
                </c:pt>
                <c:pt idx="2005">
                  <c:v>-0.38771261135984297</c:v>
                </c:pt>
                <c:pt idx="2006">
                  <c:v>-0.48292813449224498</c:v>
                </c:pt>
                <c:pt idx="2007">
                  <c:v>-0.23942087990119901</c:v>
                </c:pt>
                <c:pt idx="2008">
                  <c:v>-0.276442849640751</c:v>
                </c:pt>
                <c:pt idx="2009">
                  <c:v>-0.20760596150072</c:v>
                </c:pt>
                <c:pt idx="2010">
                  <c:v>-0.39932807616755001</c:v>
                </c:pt>
                <c:pt idx="2011">
                  <c:v>-0.36927097008097298</c:v>
                </c:pt>
                <c:pt idx="2012">
                  <c:v>-0.415584197243761</c:v>
                </c:pt>
                <c:pt idx="2013">
                  <c:v>-0.388743100567436</c:v>
                </c:pt>
                <c:pt idx="2014">
                  <c:v>-0.46266978227539202</c:v>
                </c:pt>
                <c:pt idx="2015">
                  <c:v>-0.54154243707173899</c:v>
                </c:pt>
                <c:pt idx="2016">
                  <c:v>-0.43873003132490601</c:v>
                </c:pt>
                <c:pt idx="2017">
                  <c:v>-0.55250709532349895</c:v>
                </c:pt>
                <c:pt idx="2018">
                  <c:v>-0.58776302812285897</c:v>
                </c:pt>
                <c:pt idx="2019">
                  <c:v>-0.59914869627060796</c:v>
                </c:pt>
                <c:pt idx="2020">
                  <c:v>-0.58514121844913303</c:v>
                </c:pt>
                <c:pt idx="2021">
                  <c:v>-0.59544532429861596</c:v>
                </c:pt>
                <c:pt idx="2022">
                  <c:v>-0.60079015857741003</c:v>
                </c:pt>
                <c:pt idx="2023">
                  <c:v>-0.54317054669544895</c:v>
                </c:pt>
                <c:pt idx="2024">
                  <c:v>-0.58926286568248298</c:v>
                </c:pt>
                <c:pt idx="2025">
                  <c:v>-0.54966279054719303</c:v>
                </c:pt>
                <c:pt idx="2026">
                  <c:v>-0.62732536497219005</c:v>
                </c:pt>
                <c:pt idx="2027">
                  <c:v>-0.59447762950943694</c:v>
                </c:pt>
                <c:pt idx="2028">
                  <c:v>-0.59132838403967902</c:v>
                </c:pt>
                <c:pt idx="2029">
                  <c:v>-0.67794828109746597</c:v>
                </c:pt>
                <c:pt idx="2030">
                  <c:v>-0.67366324546878598</c:v>
                </c:pt>
                <c:pt idx="2031">
                  <c:v>-0.64038855544942297</c:v>
                </c:pt>
                <c:pt idx="2032">
                  <c:v>-0.57677117231674901</c:v>
                </c:pt>
                <c:pt idx="2033">
                  <c:v>-0.56777525912243698</c:v>
                </c:pt>
                <c:pt idx="2034">
                  <c:v>-0.53176884382380396</c:v>
                </c:pt>
                <c:pt idx="2035">
                  <c:v>-0.60347952405288297</c:v>
                </c:pt>
                <c:pt idx="2036">
                  <c:v>-0.55620349756349496</c:v>
                </c:pt>
                <c:pt idx="2037">
                  <c:v>-0.51983163355263495</c:v>
                </c:pt>
                <c:pt idx="2038">
                  <c:v>-0.43520794009487102</c:v>
                </c:pt>
                <c:pt idx="2039">
                  <c:v>-0.34448287256117799</c:v>
                </c:pt>
                <c:pt idx="2040">
                  <c:v>-0.26655911427575701</c:v>
                </c:pt>
                <c:pt idx="2041">
                  <c:v>-0.380832214743622</c:v>
                </c:pt>
                <c:pt idx="2042">
                  <c:v>-0.22827629911741901</c:v>
                </c:pt>
                <c:pt idx="2043">
                  <c:v>-0.28973419580556797</c:v>
                </c:pt>
                <c:pt idx="2044">
                  <c:v>-0.23407238967955499</c:v>
                </c:pt>
                <c:pt idx="2045">
                  <c:v>-0.17522097642686699</c:v>
                </c:pt>
                <c:pt idx="2046">
                  <c:v>-0.23597617903012699</c:v>
                </c:pt>
                <c:pt idx="2047">
                  <c:v>-0.20862200145915699</c:v>
                </c:pt>
                <c:pt idx="2048">
                  <c:v>-0.25723820856318902</c:v>
                </c:pt>
                <c:pt idx="2049">
                  <c:v>-0.28041508228790102</c:v>
                </c:pt>
                <c:pt idx="2050">
                  <c:v>-0.338070279327506</c:v>
                </c:pt>
                <c:pt idx="2051">
                  <c:v>-0.39788144881328402</c:v>
                </c:pt>
                <c:pt idx="2052">
                  <c:v>-0.41308293426906101</c:v>
                </c:pt>
                <c:pt idx="2053">
                  <c:v>-0.46199491357143202</c:v>
                </c:pt>
                <c:pt idx="2054">
                  <c:v>-0.45945002455804601</c:v>
                </c:pt>
                <c:pt idx="2055">
                  <c:v>-0.29841074118565297</c:v>
                </c:pt>
                <c:pt idx="2056">
                  <c:v>-0.29680388507615402</c:v>
                </c:pt>
                <c:pt idx="2057">
                  <c:v>-0.3199839229923</c:v>
                </c:pt>
                <c:pt idx="2058">
                  <c:v>-0.31812448932051202</c:v>
                </c:pt>
                <c:pt idx="2059">
                  <c:v>-0.27620454904779701</c:v>
                </c:pt>
                <c:pt idx="2060">
                  <c:v>-0.21637598515857501</c:v>
                </c:pt>
                <c:pt idx="2061">
                  <c:v>-0.20720563729702801</c:v>
                </c:pt>
                <c:pt idx="2062">
                  <c:v>-0.17037802924378001</c:v>
                </c:pt>
                <c:pt idx="2063">
                  <c:v>-8.8915013878072893E-2</c:v>
                </c:pt>
                <c:pt idx="2064">
                  <c:v>-7.7357328659482402E-2</c:v>
                </c:pt>
                <c:pt idx="2065">
                  <c:v>-0.21053419316307201</c:v>
                </c:pt>
                <c:pt idx="2066">
                  <c:v>-0.169667960311321</c:v>
                </c:pt>
                <c:pt idx="2067">
                  <c:v>-0.14071532564926001</c:v>
                </c:pt>
                <c:pt idx="2068">
                  <c:v>-0.26681624397322101</c:v>
                </c:pt>
                <c:pt idx="2069">
                  <c:v>-0.29149881510270598</c:v>
                </c:pt>
                <c:pt idx="2070">
                  <c:v>-0.424060964647825</c:v>
                </c:pt>
                <c:pt idx="2071">
                  <c:v>-0.47178286775445</c:v>
                </c:pt>
                <c:pt idx="2072">
                  <c:v>-0.42948656609250702</c:v>
                </c:pt>
                <c:pt idx="2073">
                  <c:v>-0.305628719204803</c:v>
                </c:pt>
                <c:pt idx="2074">
                  <c:v>-0.28174340704359602</c:v>
                </c:pt>
                <c:pt idx="2075">
                  <c:v>-0.353570984722057</c:v>
                </c:pt>
                <c:pt idx="2076">
                  <c:v>-0.39853967450316702</c:v>
                </c:pt>
                <c:pt idx="2077">
                  <c:v>-0.41137511694581003</c:v>
                </c:pt>
                <c:pt idx="2078">
                  <c:v>-0.45371019926088801</c:v>
                </c:pt>
                <c:pt idx="2079">
                  <c:v>-0.37458852386048103</c:v>
                </c:pt>
                <c:pt idx="2080">
                  <c:v>-0.330294772173649</c:v>
                </c:pt>
                <c:pt idx="2081">
                  <c:v>-0.236878846666179</c:v>
                </c:pt>
                <c:pt idx="2082">
                  <c:v>-0.24162977662173299</c:v>
                </c:pt>
                <c:pt idx="2083">
                  <c:v>-0.25846159291145698</c:v>
                </c:pt>
                <c:pt idx="2084">
                  <c:v>-0.280722497414579</c:v>
                </c:pt>
                <c:pt idx="2085">
                  <c:v>-0.27645052654837798</c:v>
                </c:pt>
                <c:pt idx="2086">
                  <c:v>-0.24659558708340101</c:v>
                </c:pt>
                <c:pt idx="2087">
                  <c:v>-0.22713446660478501</c:v>
                </c:pt>
                <c:pt idx="2088">
                  <c:v>-0.246167770066854</c:v>
                </c:pt>
                <c:pt idx="2089">
                  <c:v>-0.17078966052171099</c:v>
                </c:pt>
                <c:pt idx="2090">
                  <c:v>-0.13721920971795601</c:v>
                </c:pt>
                <c:pt idx="2091">
                  <c:v>-9.9025595003441297E-2</c:v>
                </c:pt>
                <c:pt idx="2092">
                  <c:v>-0.17287004793937</c:v>
                </c:pt>
                <c:pt idx="2093">
                  <c:v>-0.112241889503933</c:v>
                </c:pt>
                <c:pt idx="2094">
                  <c:v>-0.12805472132069101</c:v>
                </c:pt>
                <c:pt idx="2095">
                  <c:v>-2.76369581408497E-2</c:v>
                </c:pt>
                <c:pt idx="2096">
                  <c:v>9.9779792021294205E-3</c:v>
                </c:pt>
                <c:pt idx="2097">
                  <c:v>-4.6574002430566003E-2</c:v>
                </c:pt>
                <c:pt idx="2098">
                  <c:v>-5.3563605248330003E-2</c:v>
                </c:pt>
                <c:pt idx="2099">
                  <c:v>-0.15504919220942601</c:v>
                </c:pt>
                <c:pt idx="2100">
                  <c:v>-0.179653545074106</c:v>
                </c:pt>
                <c:pt idx="2101">
                  <c:v>-0.21135728372638901</c:v>
                </c:pt>
                <c:pt idx="2102">
                  <c:v>-0.13809691460110099</c:v>
                </c:pt>
                <c:pt idx="2103">
                  <c:v>-0.228872436673109</c:v>
                </c:pt>
                <c:pt idx="2104">
                  <c:v>-0.171549531763798</c:v>
                </c:pt>
                <c:pt idx="2105">
                  <c:v>-0.17901023076836001</c:v>
                </c:pt>
                <c:pt idx="2106">
                  <c:v>-0.131288825739623</c:v>
                </c:pt>
                <c:pt idx="2107">
                  <c:v>-6.7814213002060197E-2</c:v>
                </c:pt>
                <c:pt idx="2108">
                  <c:v>-9.2107236582274196E-2</c:v>
                </c:pt>
                <c:pt idx="2109">
                  <c:v>-0.13827398559784099</c:v>
                </c:pt>
                <c:pt idx="2110">
                  <c:v>-7.5995906480889594E-2</c:v>
                </c:pt>
                <c:pt idx="2111">
                  <c:v>-0.112660343993015</c:v>
                </c:pt>
                <c:pt idx="2112">
                  <c:v>-0.116690835673774</c:v>
                </c:pt>
                <c:pt idx="2113">
                  <c:v>-0.18908984604652501</c:v>
                </c:pt>
                <c:pt idx="2114">
                  <c:v>-0.161308669954147</c:v>
                </c:pt>
                <c:pt idx="2115">
                  <c:v>-0.156583600861287</c:v>
                </c:pt>
                <c:pt idx="2116">
                  <c:v>-0.18569717260268701</c:v>
                </c:pt>
                <c:pt idx="2117">
                  <c:v>-0.26753313607035301</c:v>
                </c:pt>
                <c:pt idx="2118">
                  <c:v>-0.23654019522120001</c:v>
                </c:pt>
                <c:pt idx="2119">
                  <c:v>-0.23364614165266501</c:v>
                </c:pt>
                <c:pt idx="2120">
                  <c:v>-0.260983727958784</c:v>
                </c:pt>
                <c:pt idx="2121">
                  <c:v>-0.216671993987648</c:v>
                </c:pt>
                <c:pt idx="2122">
                  <c:v>-0.231845012278068</c:v>
                </c:pt>
                <c:pt idx="2123">
                  <c:v>-0.20319046736996199</c:v>
                </c:pt>
                <c:pt idx="2124">
                  <c:v>-0.38509331130563001</c:v>
                </c:pt>
                <c:pt idx="2125">
                  <c:v>-0.31932988743240698</c:v>
                </c:pt>
                <c:pt idx="2126">
                  <c:v>-0.41367386196545203</c:v>
                </c:pt>
                <c:pt idx="2127">
                  <c:v>-0.43166788212354901</c:v>
                </c:pt>
                <c:pt idx="2128">
                  <c:v>-0.420562632820426</c:v>
                </c:pt>
                <c:pt idx="2129">
                  <c:v>-0.46663176893226399</c:v>
                </c:pt>
                <c:pt idx="2130">
                  <c:v>-0.49393286840033701</c:v>
                </c:pt>
                <c:pt idx="2131">
                  <c:v>-0.51409705121996097</c:v>
                </c:pt>
                <c:pt idx="2132">
                  <c:v>-0.54529519359674905</c:v>
                </c:pt>
                <c:pt idx="2133">
                  <c:v>-0.57974090958171698</c:v>
                </c:pt>
                <c:pt idx="2134">
                  <c:v>-0.58479362025442905</c:v>
                </c:pt>
                <c:pt idx="2135">
                  <c:v>-0.62690894055825996</c:v>
                </c:pt>
                <c:pt idx="2136">
                  <c:v>-0.67793870795842304</c:v>
                </c:pt>
                <c:pt idx="2137">
                  <c:v>-0.64741691937927504</c:v>
                </c:pt>
                <c:pt idx="2138">
                  <c:v>-0.65338645385809202</c:v>
                </c:pt>
                <c:pt idx="2139">
                  <c:v>-0.65187233337121198</c:v>
                </c:pt>
                <c:pt idx="2140">
                  <c:v>-0.65692784920998903</c:v>
                </c:pt>
                <c:pt idx="2141">
                  <c:v>-0.71360604744981904</c:v>
                </c:pt>
                <c:pt idx="2142">
                  <c:v>-0.76127957233253896</c:v>
                </c:pt>
                <c:pt idx="2143">
                  <c:v>-0.71779270800642603</c:v>
                </c:pt>
                <c:pt idx="2144">
                  <c:v>-0.69602398969012702</c:v>
                </c:pt>
                <c:pt idx="2145">
                  <c:v>-0.74768935830633898</c:v>
                </c:pt>
                <c:pt idx="2146">
                  <c:v>-0.729681875505233</c:v>
                </c:pt>
                <c:pt idx="2147">
                  <c:v>-0.80330966337627097</c:v>
                </c:pt>
                <c:pt idx="2148">
                  <c:v>-0.79026742813747397</c:v>
                </c:pt>
                <c:pt idx="2149">
                  <c:v>-0.74370193146102304</c:v>
                </c:pt>
                <c:pt idx="2150">
                  <c:v>-0.75327318128471299</c:v>
                </c:pt>
                <c:pt idx="2151">
                  <c:v>-0.726526926040719</c:v>
                </c:pt>
                <c:pt idx="2152">
                  <c:v>-0.75029265125942801</c:v>
                </c:pt>
                <c:pt idx="2153">
                  <c:v>-0.723781921447468</c:v>
                </c:pt>
                <c:pt idx="2154">
                  <c:v>-0.70311469245718705</c:v>
                </c:pt>
                <c:pt idx="2155">
                  <c:v>-0.72642754042383095</c:v>
                </c:pt>
                <c:pt idx="2156">
                  <c:v>-0.77150222638657795</c:v>
                </c:pt>
                <c:pt idx="2157">
                  <c:v>-0.78302780725011301</c:v>
                </c:pt>
                <c:pt idx="2158">
                  <c:v>-0.77722066089480601</c:v>
                </c:pt>
                <c:pt idx="2159">
                  <c:v>-0.75462617138248</c:v>
                </c:pt>
                <c:pt idx="2160">
                  <c:v>-0.72794850642943099</c:v>
                </c:pt>
                <c:pt idx="2161">
                  <c:v>-0.73684333175428995</c:v>
                </c:pt>
                <c:pt idx="2162">
                  <c:v>-0.787016726644721</c:v>
                </c:pt>
                <c:pt idx="2163">
                  <c:v>-0.78597630736267698</c:v>
                </c:pt>
                <c:pt idx="2164">
                  <c:v>-0.72435651409987101</c:v>
                </c:pt>
                <c:pt idx="2165">
                  <c:v>-0.71293038908982898</c:v>
                </c:pt>
                <c:pt idx="2166">
                  <c:v>-0.71249076398233802</c:v>
                </c:pt>
                <c:pt idx="2167">
                  <c:v>-0.66714922158523304</c:v>
                </c:pt>
                <c:pt idx="2168">
                  <c:v>-0.736437542609508</c:v>
                </c:pt>
                <c:pt idx="2169">
                  <c:v>-0.68029930910701097</c:v>
                </c:pt>
                <c:pt idx="2170">
                  <c:v>-0.67291630745852604</c:v>
                </c:pt>
                <c:pt idx="2171">
                  <c:v>-0.69027474733163297</c:v>
                </c:pt>
                <c:pt idx="2172">
                  <c:v>-0.69204175599943696</c:v>
                </c:pt>
                <c:pt idx="2173">
                  <c:v>-0.72359974066963995</c:v>
                </c:pt>
                <c:pt idx="2174">
                  <c:v>-0.68118357819195197</c:v>
                </c:pt>
                <c:pt idx="2175">
                  <c:v>-0.72604203779088095</c:v>
                </c:pt>
                <c:pt idx="2176">
                  <c:v>-0.70714419985576105</c:v>
                </c:pt>
                <c:pt idx="2177">
                  <c:v>-0.73935669636922197</c:v>
                </c:pt>
                <c:pt idx="2178">
                  <c:v>-0.77184914305581298</c:v>
                </c:pt>
                <c:pt idx="2179">
                  <c:v>-0.80627663669789496</c:v>
                </c:pt>
                <c:pt idx="2180">
                  <c:v>-0.795703555550206</c:v>
                </c:pt>
                <c:pt idx="2181">
                  <c:v>-0.70909580783800397</c:v>
                </c:pt>
                <c:pt idx="2182">
                  <c:v>-0.71081018185886502</c:v>
                </c:pt>
                <c:pt idx="2183">
                  <c:v>-0.70620048056512996</c:v>
                </c:pt>
                <c:pt idx="2184">
                  <c:v>-0.68271366533823497</c:v>
                </c:pt>
                <c:pt idx="2185">
                  <c:v>-0.674456722926838</c:v>
                </c:pt>
                <c:pt idx="2186">
                  <c:v>-0.74817831854526795</c:v>
                </c:pt>
                <c:pt idx="2187">
                  <c:v>-0.68880954496015001</c:v>
                </c:pt>
                <c:pt idx="2188">
                  <c:v>-0.73541348733269896</c:v>
                </c:pt>
                <c:pt idx="2189">
                  <c:v>-0.84927995780071697</c:v>
                </c:pt>
                <c:pt idx="2190">
                  <c:v>-0.83447224519730701</c:v>
                </c:pt>
                <c:pt idx="2191">
                  <c:v>-0.86547909820626701</c:v>
                </c:pt>
                <c:pt idx="2192">
                  <c:v>-0.89401119147170105</c:v>
                </c:pt>
                <c:pt idx="2193">
                  <c:v>-0.85810585044779097</c:v>
                </c:pt>
                <c:pt idx="2194">
                  <c:v>-0.960895983127665</c:v>
                </c:pt>
                <c:pt idx="2195">
                  <c:v>-0.99944898388083303</c:v>
                </c:pt>
                <c:pt idx="2196">
                  <c:v>-1.1288491310342701</c:v>
                </c:pt>
                <c:pt idx="2197">
                  <c:v>-1.1774134465867001</c:v>
                </c:pt>
                <c:pt idx="2198">
                  <c:v>-1.0879061055036101</c:v>
                </c:pt>
                <c:pt idx="2199">
                  <c:v>-1.18219003332388</c:v>
                </c:pt>
                <c:pt idx="2200">
                  <c:v>-1.13947900670478</c:v>
                </c:pt>
                <c:pt idx="2201">
                  <c:v>-1.0892669558753201</c:v>
                </c:pt>
                <c:pt idx="2202">
                  <c:v>-0.98974706015787095</c:v>
                </c:pt>
                <c:pt idx="2203">
                  <c:v>-0.909265656543356</c:v>
                </c:pt>
                <c:pt idx="2204">
                  <c:v>-0.94070063765947598</c:v>
                </c:pt>
                <c:pt idx="2205">
                  <c:v>-0.90150117078623704</c:v>
                </c:pt>
                <c:pt idx="2206">
                  <c:v>-0.82310032073684303</c:v>
                </c:pt>
                <c:pt idx="2207">
                  <c:v>-0.74450182870019399</c:v>
                </c:pt>
                <c:pt idx="2208">
                  <c:v>-0.71632189980378003</c:v>
                </c:pt>
                <c:pt idx="2209">
                  <c:v>-0.81494116563788099</c:v>
                </c:pt>
                <c:pt idx="2210">
                  <c:v>-0.81297395003998996</c:v>
                </c:pt>
                <c:pt idx="2211">
                  <c:v>-0.86042915115743501</c:v>
                </c:pt>
                <c:pt idx="2212">
                  <c:v>-0.87511125604404605</c:v>
                </c:pt>
                <c:pt idx="2213">
                  <c:v>-0.840724905596406</c:v>
                </c:pt>
                <c:pt idx="2214">
                  <c:v>-0.80220362614211704</c:v>
                </c:pt>
                <c:pt idx="2215">
                  <c:v>-0.81917304420430503</c:v>
                </c:pt>
                <c:pt idx="2216">
                  <c:v>-0.84212302612887702</c:v>
                </c:pt>
                <c:pt idx="2217">
                  <c:v>-0.83779578259862897</c:v>
                </c:pt>
                <c:pt idx="2218">
                  <c:v>-0.81691229322421899</c:v>
                </c:pt>
                <c:pt idx="2219">
                  <c:v>-0.84393791006756003</c:v>
                </c:pt>
                <c:pt idx="2220">
                  <c:v>-0.84643872437436696</c:v>
                </c:pt>
                <c:pt idx="2221">
                  <c:v>-0.89922289090108398</c:v>
                </c:pt>
                <c:pt idx="2222">
                  <c:v>-0.85896629827099702</c:v>
                </c:pt>
                <c:pt idx="2223">
                  <c:v>-0.87822505891409897</c:v>
                </c:pt>
                <c:pt idx="2224">
                  <c:v>-0.84993065206303198</c:v>
                </c:pt>
                <c:pt idx="2225">
                  <c:v>-0.83456127924722201</c:v>
                </c:pt>
                <c:pt idx="2226">
                  <c:v>-0.90093547296847498</c:v>
                </c:pt>
                <c:pt idx="2227">
                  <c:v>-0.88344768650428196</c:v>
                </c:pt>
                <c:pt idx="2228">
                  <c:v>-0.87088544581536498</c:v>
                </c:pt>
                <c:pt idx="2229">
                  <c:v>-0.89219466488764199</c:v>
                </c:pt>
                <c:pt idx="2230">
                  <c:v>-0.92615481849272996</c:v>
                </c:pt>
                <c:pt idx="2231">
                  <c:v>-0.89706572066374601</c:v>
                </c:pt>
                <c:pt idx="2232">
                  <c:v>-0.85996707527272398</c:v>
                </c:pt>
                <c:pt idx="2233">
                  <c:v>-0.85044155613283001</c:v>
                </c:pt>
                <c:pt idx="2234">
                  <c:v>-0.86198036160956604</c:v>
                </c:pt>
                <c:pt idx="2235">
                  <c:v>-0.84691674523958504</c:v>
                </c:pt>
                <c:pt idx="2236">
                  <c:v>-0.71272824526631395</c:v>
                </c:pt>
                <c:pt idx="2237">
                  <c:v>-0.76342179737611504</c:v>
                </c:pt>
                <c:pt idx="2238">
                  <c:v>-0.73544516294142503</c:v>
                </c:pt>
                <c:pt idx="2239">
                  <c:v>-0.75569590952947796</c:v>
                </c:pt>
                <c:pt idx="2240">
                  <c:v>-0.65846382533855796</c:v>
                </c:pt>
                <c:pt idx="2241">
                  <c:v>-0.70982702419522004</c:v>
                </c:pt>
                <c:pt idx="2242">
                  <c:v>-0.65668730238156903</c:v>
                </c:pt>
                <c:pt idx="2243">
                  <c:v>-0.70187392862147802</c:v>
                </c:pt>
                <c:pt idx="2244">
                  <c:v>-0.70110290462888303</c:v>
                </c:pt>
                <c:pt idx="2245">
                  <c:v>-0.62660726018531598</c:v>
                </c:pt>
                <c:pt idx="2246">
                  <c:v>-0.55805429600056</c:v>
                </c:pt>
                <c:pt idx="2247">
                  <c:v>-0.56283749347748202</c:v>
                </c:pt>
                <c:pt idx="2248">
                  <c:v>-0.46318942237241001</c:v>
                </c:pt>
                <c:pt idx="2249">
                  <c:v>-0.44272449250238899</c:v>
                </c:pt>
                <c:pt idx="2250">
                  <c:v>-0.46612203264066199</c:v>
                </c:pt>
                <c:pt idx="2251">
                  <c:v>-0.48540765660315299</c:v>
                </c:pt>
                <c:pt idx="2252">
                  <c:v>-0.47214745869034103</c:v>
                </c:pt>
                <c:pt idx="2253">
                  <c:v>-0.45417628211202998</c:v>
                </c:pt>
                <c:pt idx="2254">
                  <c:v>-0.49745568820540698</c:v>
                </c:pt>
                <c:pt idx="2255">
                  <c:v>-0.53958046806609905</c:v>
                </c:pt>
                <c:pt idx="2256">
                  <c:v>-0.61664718784845296</c:v>
                </c:pt>
                <c:pt idx="2257">
                  <c:v>-0.395839483218627</c:v>
                </c:pt>
                <c:pt idx="2258">
                  <c:v>-0.39891925706914799</c:v>
                </c:pt>
                <c:pt idx="2259">
                  <c:v>-0.42651413641302799</c:v>
                </c:pt>
                <c:pt idx="2260">
                  <c:v>-0.395912644278688</c:v>
                </c:pt>
                <c:pt idx="2261">
                  <c:v>-0.34621609359165201</c:v>
                </c:pt>
                <c:pt idx="2262">
                  <c:v>-0.40173364951809198</c:v>
                </c:pt>
                <c:pt idx="2263">
                  <c:v>-0.37902773964539799</c:v>
                </c:pt>
                <c:pt idx="2264">
                  <c:v>-0.29322294772944602</c:v>
                </c:pt>
                <c:pt idx="2265">
                  <c:v>-0.255526061110318</c:v>
                </c:pt>
                <c:pt idx="2266">
                  <c:v>-0.340444041502798</c:v>
                </c:pt>
                <c:pt idx="2267">
                  <c:v>-0.27186586180403999</c:v>
                </c:pt>
                <c:pt idx="2268">
                  <c:v>-0.25576222289608802</c:v>
                </c:pt>
                <c:pt idx="2269">
                  <c:v>-0.32116529618680101</c:v>
                </c:pt>
                <c:pt idx="2270">
                  <c:v>-0.31809056280576797</c:v>
                </c:pt>
                <c:pt idx="2271">
                  <c:v>-0.38415755166466098</c:v>
                </c:pt>
                <c:pt idx="2272">
                  <c:v>-0.34271283886597698</c:v>
                </c:pt>
                <c:pt idx="2273">
                  <c:v>-0.314121913560447</c:v>
                </c:pt>
                <c:pt idx="2274">
                  <c:v>-0.306965402480395</c:v>
                </c:pt>
                <c:pt idx="2275">
                  <c:v>-0.363021180526161</c:v>
                </c:pt>
                <c:pt idx="2276">
                  <c:v>-0.41550798953673301</c:v>
                </c:pt>
                <c:pt idx="2277">
                  <c:v>-0.39468825316825001</c:v>
                </c:pt>
                <c:pt idx="2278">
                  <c:v>-0.38466016850569801</c:v>
                </c:pt>
                <c:pt idx="2279">
                  <c:v>-0.402463545831652</c:v>
                </c:pt>
                <c:pt idx="2280">
                  <c:v>-0.37050094172150499</c:v>
                </c:pt>
                <c:pt idx="2281">
                  <c:v>-0.364934307786284</c:v>
                </c:pt>
                <c:pt idx="2282">
                  <c:v>-0.40055470099861501</c:v>
                </c:pt>
                <c:pt idx="2283">
                  <c:v>-0.36099122678269102</c:v>
                </c:pt>
                <c:pt idx="2284">
                  <c:v>-0.38281341243662997</c:v>
                </c:pt>
                <c:pt idx="2285">
                  <c:v>-0.34787878054921301</c:v>
                </c:pt>
                <c:pt idx="2286">
                  <c:v>-0.42539428735905799</c:v>
                </c:pt>
                <c:pt idx="2287">
                  <c:v>-0.40271234247269899</c:v>
                </c:pt>
                <c:pt idx="2288">
                  <c:v>-0.46941043724680098</c:v>
                </c:pt>
                <c:pt idx="2289">
                  <c:v>-0.46131152243051299</c:v>
                </c:pt>
                <c:pt idx="2290">
                  <c:v>-0.526792425369217</c:v>
                </c:pt>
                <c:pt idx="2291">
                  <c:v>-0.52686884650621901</c:v>
                </c:pt>
                <c:pt idx="2292">
                  <c:v>-0.54713866627594598</c:v>
                </c:pt>
                <c:pt idx="2293">
                  <c:v>-0.490552318589833</c:v>
                </c:pt>
                <c:pt idx="2294">
                  <c:v>-0.509503485789776</c:v>
                </c:pt>
                <c:pt idx="2295">
                  <c:v>-0.44494095237060299</c:v>
                </c:pt>
                <c:pt idx="2296">
                  <c:v>-0.42690317812293899</c:v>
                </c:pt>
                <c:pt idx="2297">
                  <c:v>-0.39331318542469701</c:v>
                </c:pt>
                <c:pt idx="2298">
                  <c:v>-0.40961316844413298</c:v>
                </c:pt>
                <c:pt idx="2299">
                  <c:v>-0.38894266078712397</c:v>
                </c:pt>
                <c:pt idx="2300">
                  <c:v>-0.37923657709285602</c:v>
                </c:pt>
                <c:pt idx="2301">
                  <c:v>-0.39374730719238399</c:v>
                </c:pt>
                <c:pt idx="2302">
                  <c:v>-0.32366892131637998</c:v>
                </c:pt>
                <c:pt idx="2303">
                  <c:v>-0.21477266937335901</c:v>
                </c:pt>
                <c:pt idx="2304">
                  <c:v>-0.18530450219911801</c:v>
                </c:pt>
                <c:pt idx="2305">
                  <c:v>-0.16698500109616399</c:v>
                </c:pt>
                <c:pt idx="2306">
                  <c:v>-0.272506505803985</c:v>
                </c:pt>
                <c:pt idx="2307">
                  <c:v>-0.30803691144404699</c:v>
                </c:pt>
                <c:pt idx="2308">
                  <c:v>-0.33720500602076797</c:v>
                </c:pt>
                <c:pt idx="2309">
                  <c:v>-0.34505591967580501</c:v>
                </c:pt>
                <c:pt idx="2310">
                  <c:v>-0.323602951093799</c:v>
                </c:pt>
                <c:pt idx="2311">
                  <c:v>-0.34386540079751499</c:v>
                </c:pt>
                <c:pt idx="2312">
                  <c:v>-0.32227197241279298</c:v>
                </c:pt>
                <c:pt idx="2313">
                  <c:v>-0.42209987812405297</c:v>
                </c:pt>
                <c:pt idx="2314">
                  <c:v>-0.392356820236478</c:v>
                </c:pt>
                <c:pt idx="2315">
                  <c:v>-0.34628162937843998</c:v>
                </c:pt>
                <c:pt idx="2316">
                  <c:v>-0.31419009594631397</c:v>
                </c:pt>
                <c:pt idx="2317">
                  <c:v>-0.33822941466730599</c:v>
                </c:pt>
                <c:pt idx="2318">
                  <c:v>-0.70403260653771804</c:v>
                </c:pt>
                <c:pt idx="2319">
                  <c:v>-0.36613941720951099</c:v>
                </c:pt>
                <c:pt idx="2320">
                  <c:v>-0.36393464446537799</c:v>
                </c:pt>
                <c:pt idx="2321">
                  <c:v>-0.53115230592298601</c:v>
                </c:pt>
                <c:pt idx="2322">
                  <c:v>-0.47360240466419601</c:v>
                </c:pt>
                <c:pt idx="2323">
                  <c:v>-0.52259613021769202</c:v>
                </c:pt>
                <c:pt idx="2324">
                  <c:v>-0.62026552550851299</c:v>
                </c:pt>
                <c:pt idx="2325">
                  <c:v>-0.53320766802098596</c:v>
                </c:pt>
                <c:pt idx="2326">
                  <c:v>-0.59346990171372604</c:v>
                </c:pt>
                <c:pt idx="2327">
                  <c:v>-0.58883098517001098</c:v>
                </c:pt>
                <c:pt idx="2328">
                  <c:v>-0.57550417207735105</c:v>
                </c:pt>
                <c:pt idx="2329">
                  <c:v>-0.52733720414013197</c:v>
                </c:pt>
                <c:pt idx="2330">
                  <c:v>-0.57302733894455005</c:v>
                </c:pt>
                <c:pt idx="2331">
                  <c:v>-0.58392876589404497</c:v>
                </c:pt>
                <c:pt idx="2332">
                  <c:v>-0.627615551881328</c:v>
                </c:pt>
                <c:pt idx="2333">
                  <c:v>-0.69242843660563003</c:v>
                </c:pt>
                <c:pt idx="2334">
                  <c:v>-0.648440171929618</c:v>
                </c:pt>
                <c:pt idx="2335">
                  <c:v>-0.62411478104182205</c:v>
                </c:pt>
                <c:pt idx="2336">
                  <c:v>-0.523667275919252</c:v>
                </c:pt>
                <c:pt idx="2337">
                  <c:v>-0.56087472528361204</c:v>
                </c:pt>
                <c:pt idx="2338">
                  <c:v>-0.58920939379210602</c:v>
                </c:pt>
                <c:pt idx="2339">
                  <c:v>-0.57910137934625905</c:v>
                </c:pt>
                <c:pt idx="2340">
                  <c:v>-0.600167984045618</c:v>
                </c:pt>
                <c:pt idx="2341">
                  <c:v>-0.60768246607967702</c:v>
                </c:pt>
                <c:pt idx="2342">
                  <c:v>-0.51387977779402605</c:v>
                </c:pt>
                <c:pt idx="2343">
                  <c:v>-0.56563913861759096</c:v>
                </c:pt>
                <c:pt idx="2344">
                  <c:v>-0.54968017383841195</c:v>
                </c:pt>
                <c:pt idx="2345">
                  <c:v>-0.57815287210191102</c:v>
                </c:pt>
                <c:pt idx="2346">
                  <c:v>-0.54622512240237797</c:v>
                </c:pt>
                <c:pt idx="2347">
                  <c:v>-0.58036451295423397</c:v>
                </c:pt>
                <c:pt idx="2348">
                  <c:v>-0.56987169538361304</c:v>
                </c:pt>
                <c:pt idx="2349">
                  <c:v>-0.55273780516017501</c:v>
                </c:pt>
                <c:pt idx="2350">
                  <c:v>-0.53647449495551103</c:v>
                </c:pt>
                <c:pt idx="2351">
                  <c:v>-0.55493385259851102</c:v>
                </c:pt>
                <c:pt idx="2352">
                  <c:v>-0.54644362721390705</c:v>
                </c:pt>
                <c:pt idx="2353">
                  <c:v>-0.56636530787748396</c:v>
                </c:pt>
                <c:pt idx="2354">
                  <c:v>-0.59333268050076604</c:v>
                </c:pt>
                <c:pt idx="2355">
                  <c:v>-0.62275235428071896</c:v>
                </c:pt>
                <c:pt idx="2356">
                  <c:v>-0.649746689823123</c:v>
                </c:pt>
                <c:pt idx="2357">
                  <c:v>-0.65725878656480197</c:v>
                </c:pt>
                <c:pt idx="2358">
                  <c:v>-0.61436301711228203</c:v>
                </c:pt>
                <c:pt idx="2359">
                  <c:v>-0.59888117653322004</c:v>
                </c:pt>
                <c:pt idx="2360">
                  <c:v>-0.62125088842723997</c:v>
                </c:pt>
                <c:pt idx="2361">
                  <c:v>-0.65194112887947198</c:v>
                </c:pt>
                <c:pt idx="2362">
                  <c:v>-0.67011277573522299</c:v>
                </c:pt>
                <c:pt idx="2363">
                  <c:v>-0.70851462825231504</c:v>
                </c:pt>
                <c:pt idx="2364">
                  <c:v>-0.68001322361868699</c:v>
                </c:pt>
                <c:pt idx="2365">
                  <c:v>-0.70846768830316798</c:v>
                </c:pt>
                <c:pt idx="2366">
                  <c:v>-0.76513102143382705</c:v>
                </c:pt>
                <c:pt idx="2367">
                  <c:v>-0.76352745344685802</c:v>
                </c:pt>
                <c:pt idx="2368">
                  <c:v>-0.79149149064811897</c:v>
                </c:pt>
                <c:pt idx="2369">
                  <c:v>-0.80243456059546403</c:v>
                </c:pt>
                <c:pt idx="2370">
                  <c:v>-0.76361657054617005</c:v>
                </c:pt>
                <c:pt idx="2371">
                  <c:v>-0.79206605013994202</c:v>
                </c:pt>
                <c:pt idx="2372">
                  <c:v>-0.76777313863097496</c:v>
                </c:pt>
                <c:pt idx="2373">
                  <c:v>-0.78972851737404504</c:v>
                </c:pt>
                <c:pt idx="2374">
                  <c:v>-0.78524936592399197</c:v>
                </c:pt>
                <c:pt idx="2375">
                  <c:v>-0.79719017106979495</c:v>
                </c:pt>
                <c:pt idx="2376">
                  <c:v>-0.75011599150698205</c:v>
                </c:pt>
                <c:pt idx="2377">
                  <c:v>-0.78906308012564097</c:v>
                </c:pt>
                <c:pt idx="2378">
                  <c:v>-0.79701613070472199</c:v>
                </c:pt>
                <c:pt idx="2379">
                  <c:v>-0.80758319815158297</c:v>
                </c:pt>
                <c:pt idx="2380">
                  <c:v>-0.79079395018823295</c:v>
                </c:pt>
                <c:pt idx="2381">
                  <c:v>-0.50713113133536303</c:v>
                </c:pt>
                <c:pt idx="2382">
                  <c:v>-0.71552845870742099</c:v>
                </c:pt>
                <c:pt idx="2383">
                  <c:v>-0.72266665139188602</c:v>
                </c:pt>
                <c:pt idx="2384">
                  <c:v>-0.65086160267641302</c:v>
                </c:pt>
                <c:pt idx="2385">
                  <c:v>-0.613389129163046</c:v>
                </c:pt>
                <c:pt idx="2386">
                  <c:v>-0.651128088701589</c:v>
                </c:pt>
                <c:pt idx="2387">
                  <c:v>-0.67212017514534905</c:v>
                </c:pt>
                <c:pt idx="2388">
                  <c:v>-0.69452510096917497</c:v>
                </c:pt>
                <c:pt idx="2389">
                  <c:v>-0.68440100025686901</c:v>
                </c:pt>
                <c:pt idx="2390">
                  <c:v>-0.72367252395270198</c:v>
                </c:pt>
                <c:pt idx="2391">
                  <c:v>-0.71015143127727198</c:v>
                </c:pt>
                <c:pt idx="2392">
                  <c:v>-0.68209347297990897</c:v>
                </c:pt>
                <c:pt idx="2393">
                  <c:v>-0.65846602426175105</c:v>
                </c:pt>
                <c:pt idx="2394">
                  <c:v>-0.64605030833134303</c:v>
                </c:pt>
                <c:pt idx="2395">
                  <c:v>-0.61219825699081498</c:v>
                </c:pt>
                <c:pt idx="2396">
                  <c:v>-0.58296831429346196</c:v>
                </c:pt>
                <c:pt idx="2397">
                  <c:v>-0.55061732715709</c:v>
                </c:pt>
                <c:pt idx="2398">
                  <c:v>-0.59729740348486904</c:v>
                </c:pt>
                <c:pt idx="2399">
                  <c:v>-0.63268806680706002</c:v>
                </c:pt>
                <c:pt idx="2400">
                  <c:v>-0.66001373002257802</c:v>
                </c:pt>
                <c:pt idx="2401">
                  <c:v>-0.66195899975727601</c:v>
                </c:pt>
                <c:pt idx="2402">
                  <c:v>-0.63175828651867105</c:v>
                </c:pt>
                <c:pt idx="2403">
                  <c:v>-0.612911633378043</c:v>
                </c:pt>
                <c:pt idx="2404">
                  <c:v>-0.64073818687619599</c:v>
                </c:pt>
                <c:pt idx="2405">
                  <c:v>-0.63905148972908998</c:v>
                </c:pt>
                <c:pt idx="2406">
                  <c:v>-0.60940120750577897</c:v>
                </c:pt>
                <c:pt idx="2407">
                  <c:v>-0.56914275269726</c:v>
                </c:pt>
                <c:pt idx="2408">
                  <c:v>-0.545109830302136</c:v>
                </c:pt>
                <c:pt idx="2409">
                  <c:v>-0.60234188802389599</c:v>
                </c:pt>
                <c:pt idx="2410">
                  <c:v>-0.57167172331076899</c:v>
                </c:pt>
                <c:pt idx="2411">
                  <c:v>-0.57695735932011805</c:v>
                </c:pt>
                <c:pt idx="2412">
                  <c:v>-0.55699625895043503</c:v>
                </c:pt>
                <c:pt idx="2413">
                  <c:v>-0.537186296491593</c:v>
                </c:pt>
                <c:pt idx="2414">
                  <c:v>-0.56197268856100402</c:v>
                </c:pt>
                <c:pt idx="2415">
                  <c:v>-0.55548836026831605</c:v>
                </c:pt>
                <c:pt idx="2416">
                  <c:v>-0.53804232172968702</c:v>
                </c:pt>
                <c:pt idx="2417">
                  <c:v>-0.56909252465140603</c:v>
                </c:pt>
                <c:pt idx="2418">
                  <c:v>-0.53241927186985905</c:v>
                </c:pt>
                <c:pt idx="2419">
                  <c:v>-0.50567425632141805</c:v>
                </c:pt>
                <c:pt idx="2420">
                  <c:v>-0.54975328558257197</c:v>
                </c:pt>
                <c:pt idx="2421">
                  <c:v>-0.55731943546132601</c:v>
                </c:pt>
                <c:pt idx="2422">
                  <c:v>-0.49484458949363402</c:v>
                </c:pt>
                <c:pt idx="2423">
                  <c:v>-0.51395906482583098</c:v>
                </c:pt>
                <c:pt idx="2424">
                  <c:v>-0.55980106464206503</c:v>
                </c:pt>
                <c:pt idx="2425">
                  <c:v>-0.53866335039767199</c:v>
                </c:pt>
                <c:pt idx="2426">
                  <c:v>-0.58156440659481401</c:v>
                </c:pt>
                <c:pt idx="2427">
                  <c:v>-0.50987257846423595</c:v>
                </c:pt>
                <c:pt idx="2428">
                  <c:v>-0.49114463943983799</c:v>
                </c:pt>
                <c:pt idx="2429">
                  <c:v>-0.52352621965512003</c:v>
                </c:pt>
                <c:pt idx="2430">
                  <c:v>-0.49853709564890197</c:v>
                </c:pt>
                <c:pt idx="2431">
                  <c:v>-0.44909001776552299</c:v>
                </c:pt>
                <c:pt idx="2432">
                  <c:v>-0.39287591855839998</c:v>
                </c:pt>
                <c:pt idx="2433">
                  <c:v>-0.380618295668744</c:v>
                </c:pt>
                <c:pt idx="2434">
                  <c:v>-0.38264926686428602</c:v>
                </c:pt>
                <c:pt idx="2435">
                  <c:v>-0.40449920187197003</c:v>
                </c:pt>
                <c:pt idx="2436">
                  <c:v>-0.36315435079076303</c:v>
                </c:pt>
                <c:pt idx="2437">
                  <c:v>-0.36534985111246199</c:v>
                </c:pt>
                <c:pt idx="2438">
                  <c:v>-0.35826470947858002</c:v>
                </c:pt>
                <c:pt idx="2439">
                  <c:v>-0.36963309317436799</c:v>
                </c:pt>
                <c:pt idx="2440">
                  <c:v>-0.34295060979374398</c:v>
                </c:pt>
                <c:pt idx="2441">
                  <c:v>-0.37560635028702899</c:v>
                </c:pt>
                <c:pt idx="2442">
                  <c:v>-0.37573150529162402</c:v>
                </c:pt>
                <c:pt idx="2443">
                  <c:v>-0.32599882761762899</c:v>
                </c:pt>
                <c:pt idx="2444">
                  <c:v>-0.31357312381533597</c:v>
                </c:pt>
                <c:pt idx="2445">
                  <c:v>-0.22774937772791401</c:v>
                </c:pt>
                <c:pt idx="2446">
                  <c:v>-0.16400913103083201</c:v>
                </c:pt>
                <c:pt idx="2447">
                  <c:v>-0.16834639830400699</c:v>
                </c:pt>
                <c:pt idx="2448">
                  <c:v>-0.15265816076876099</c:v>
                </c:pt>
                <c:pt idx="2449">
                  <c:v>-0.101225605228281</c:v>
                </c:pt>
                <c:pt idx="2450">
                  <c:v>-0.13884403204182599</c:v>
                </c:pt>
                <c:pt idx="2451">
                  <c:v>-0.125427119825235</c:v>
                </c:pt>
                <c:pt idx="2452">
                  <c:v>-5.4333336457305301E-2</c:v>
                </c:pt>
                <c:pt idx="2453">
                  <c:v>-6.1800418660280403E-2</c:v>
                </c:pt>
                <c:pt idx="2454">
                  <c:v>-7.7176278749333305E-2</c:v>
                </c:pt>
                <c:pt idx="2455">
                  <c:v>-5.96921861164732E-2</c:v>
                </c:pt>
                <c:pt idx="2456">
                  <c:v>-2.9718888679745599E-2</c:v>
                </c:pt>
                <c:pt idx="2457">
                  <c:v>6.41368831851159E-2</c:v>
                </c:pt>
                <c:pt idx="2458">
                  <c:v>-1.7131254679069501E-2</c:v>
                </c:pt>
                <c:pt idx="2459">
                  <c:v>7.2816653027684405E-2</c:v>
                </c:pt>
                <c:pt idx="2460">
                  <c:v>3.3546480471031898E-2</c:v>
                </c:pt>
                <c:pt idx="2461">
                  <c:v>1.5638104582566099E-2</c:v>
                </c:pt>
                <c:pt idx="2462">
                  <c:v>6.1857469703641102E-2</c:v>
                </c:pt>
                <c:pt idx="2463">
                  <c:v>1.7493509452005101E-2</c:v>
                </c:pt>
                <c:pt idx="2464">
                  <c:v>-2.0681140326560599E-2</c:v>
                </c:pt>
                <c:pt idx="2465">
                  <c:v>-5.3635899572081298E-3</c:v>
                </c:pt>
                <c:pt idx="2466">
                  <c:v>0.16453010369245</c:v>
                </c:pt>
                <c:pt idx="2467">
                  <c:v>6.7202549162998906E-2</c:v>
                </c:pt>
                <c:pt idx="2468">
                  <c:v>6.8662918655583605E-2</c:v>
                </c:pt>
                <c:pt idx="2469">
                  <c:v>6.0625617294719499E-2</c:v>
                </c:pt>
                <c:pt idx="2470">
                  <c:v>9.7554482073252902E-2</c:v>
                </c:pt>
                <c:pt idx="2471">
                  <c:v>9.9055860292912606E-2</c:v>
                </c:pt>
                <c:pt idx="2472">
                  <c:v>0.11608575229644801</c:v>
                </c:pt>
                <c:pt idx="2473">
                  <c:v>4.23458241896916E-2</c:v>
                </c:pt>
                <c:pt idx="2474">
                  <c:v>3.7218904838889101E-3</c:v>
                </c:pt>
                <c:pt idx="2475">
                  <c:v>8.2349616517796195E-2</c:v>
                </c:pt>
                <c:pt idx="2476">
                  <c:v>8.6306217574253302E-2</c:v>
                </c:pt>
                <c:pt idx="2477">
                  <c:v>3.4528096980242999E-2</c:v>
                </c:pt>
                <c:pt idx="2478">
                  <c:v>3.5168357001706202E-2</c:v>
                </c:pt>
                <c:pt idx="2479">
                  <c:v>4.4359552683938097E-2</c:v>
                </c:pt>
                <c:pt idx="2480">
                  <c:v>9.8714322069498508E-3</c:v>
                </c:pt>
                <c:pt idx="2481">
                  <c:v>5.4464589617818901E-2</c:v>
                </c:pt>
                <c:pt idx="2482">
                  <c:v>6.7915619274617603E-2</c:v>
                </c:pt>
                <c:pt idx="2483">
                  <c:v>2.9381645994664099E-2</c:v>
                </c:pt>
                <c:pt idx="2484">
                  <c:v>-4.4309372823978503E-2</c:v>
                </c:pt>
                <c:pt idx="2485">
                  <c:v>-6.4305701679465394E-2</c:v>
                </c:pt>
                <c:pt idx="2486">
                  <c:v>-4.6232607888472797E-2</c:v>
                </c:pt>
                <c:pt idx="2487">
                  <c:v>-6.7486659329382206E-2</c:v>
                </c:pt>
                <c:pt idx="2488">
                  <c:v>-6.9820797782396096E-2</c:v>
                </c:pt>
                <c:pt idx="2489">
                  <c:v>-9.8625891018910505E-2</c:v>
                </c:pt>
                <c:pt idx="2490">
                  <c:v>-8.4143218971378095E-2</c:v>
                </c:pt>
                <c:pt idx="2491">
                  <c:v>-0.184043791114435</c:v>
                </c:pt>
                <c:pt idx="2492">
                  <c:v>-0.12834602622353899</c:v>
                </c:pt>
                <c:pt idx="2493">
                  <c:v>-0.225257541927287</c:v>
                </c:pt>
                <c:pt idx="2494">
                  <c:v>-0.26418729431194699</c:v>
                </c:pt>
                <c:pt idx="2495">
                  <c:v>-0.26816546690945198</c:v>
                </c:pt>
                <c:pt idx="2496">
                  <c:v>-0.25320295932738901</c:v>
                </c:pt>
                <c:pt idx="2497">
                  <c:v>-0.29213346488939201</c:v>
                </c:pt>
                <c:pt idx="2498">
                  <c:v>-0.28195561347759202</c:v>
                </c:pt>
                <c:pt idx="2499">
                  <c:v>-0.29300518980679602</c:v>
                </c:pt>
                <c:pt idx="2500">
                  <c:v>-0.28889240042778203</c:v>
                </c:pt>
                <c:pt idx="2501">
                  <c:v>-0.30646927015855102</c:v>
                </c:pt>
                <c:pt idx="2502">
                  <c:v>-0.29894574832181903</c:v>
                </c:pt>
                <c:pt idx="2503">
                  <c:v>-0.365479792810885</c:v>
                </c:pt>
                <c:pt idx="2504">
                  <c:v>-0.35625616750376299</c:v>
                </c:pt>
                <c:pt idx="2505">
                  <c:v>-0.329258895817724</c:v>
                </c:pt>
                <c:pt idx="2506">
                  <c:v>-0.28499252037566303</c:v>
                </c:pt>
                <c:pt idx="2507">
                  <c:v>-0.41571111495292701</c:v>
                </c:pt>
                <c:pt idx="2508">
                  <c:v>-0.328125743242968</c:v>
                </c:pt>
                <c:pt idx="2509">
                  <c:v>-0.339775271870429</c:v>
                </c:pt>
                <c:pt idx="2510">
                  <c:v>-0.397710690600179</c:v>
                </c:pt>
                <c:pt idx="2511">
                  <c:v>-0.47058941276121702</c:v>
                </c:pt>
                <c:pt idx="2512">
                  <c:v>-0.37800371058404397</c:v>
                </c:pt>
                <c:pt idx="2513">
                  <c:v>-0.381266835419654</c:v>
                </c:pt>
                <c:pt idx="2514">
                  <c:v>-0.427634102654676</c:v>
                </c:pt>
                <c:pt idx="2515">
                  <c:v>-0.332950396472453</c:v>
                </c:pt>
                <c:pt idx="2516">
                  <c:v>-0.36811087895540101</c:v>
                </c:pt>
                <c:pt idx="2517">
                  <c:v>-0.38678328933988099</c:v>
                </c:pt>
                <c:pt idx="2518">
                  <c:v>-0.43231521541781698</c:v>
                </c:pt>
                <c:pt idx="2519">
                  <c:v>-0.404358308213421</c:v>
                </c:pt>
                <c:pt idx="2520">
                  <c:v>-0.35051587510701299</c:v>
                </c:pt>
                <c:pt idx="2521">
                  <c:v>-0.345570973065424</c:v>
                </c:pt>
                <c:pt idx="2522">
                  <c:v>-0.33873409443366997</c:v>
                </c:pt>
                <c:pt idx="2523">
                  <c:v>-0.35679743451526802</c:v>
                </c:pt>
                <c:pt idx="2524">
                  <c:v>-0.40284711039057203</c:v>
                </c:pt>
                <c:pt idx="2525">
                  <c:v>-0.42420478274965701</c:v>
                </c:pt>
                <c:pt idx="2526">
                  <c:v>-0.62585586611546196</c:v>
                </c:pt>
                <c:pt idx="2527">
                  <c:v>-0.55322876201129001</c:v>
                </c:pt>
                <c:pt idx="2528">
                  <c:v>-0.57086874831658296</c:v>
                </c:pt>
                <c:pt idx="2529">
                  <c:v>-0.64620692339722097</c:v>
                </c:pt>
                <c:pt idx="2530">
                  <c:v>-0.66109698724585597</c:v>
                </c:pt>
                <c:pt idx="2531">
                  <c:v>-0.57962597125140203</c:v>
                </c:pt>
                <c:pt idx="2532">
                  <c:v>-0.51083598443463896</c:v>
                </c:pt>
                <c:pt idx="2533">
                  <c:v>-0.59142923379096501</c:v>
                </c:pt>
                <c:pt idx="2534">
                  <c:v>-0.56157596918754904</c:v>
                </c:pt>
                <c:pt idx="2535">
                  <c:v>-0.64426040734051804</c:v>
                </c:pt>
                <c:pt idx="2536">
                  <c:v>-0.66286330525054205</c:v>
                </c:pt>
                <c:pt idx="2537">
                  <c:v>-0.66140532814455999</c:v>
                </c:pt>
                <c:pt idx="2538">
                  <c:v>-0.66356354262539896</c:v>
                </c:pt>
                <c:pt idx="2539">
                  <c:v>-0.66483593771125105</c:v>
                </c:pt>
                <c:pt idx="2540">
                  <c:v>-0.727131086598656</c:v>
                </c:pt>
                <c:pt idx="2541">
                  <c:v>-0.66545581343364002</c:v>
                </c:pt>
                <c:pt idx="2542">
                  <c:v>-0.71608835467682896</c:v>
                </c:pt>
                <c:pt idx="2543">
                  <c:v>-0.73017640014547502</c:v>
                </c:pt>
                <c:pt idx="2544">
                  <c:v>-0.70331425305734097</c:v>
                </c:pt>
                <c:pt idx="2545">
                  <c:v>-0.62224000210980301</c:v>
                </c:pt>
                <c:pt idx="2546">
                  <c:v>-0.58180513430383496</c:v>
                </c:pt>
                <c:pt idx="2547">
                  <c:v>-0.65901366087389501</c:v>
                </c:pt>
                <c:pt idx="2548">
                  <c:v>-0.53437136467972401</c:v>
                </c:pt>
                <c:pt idx="2549">
                  <c:v>-0.62969694611862503</c:v>
                </c:pt>
                <c:pt idx="2550">
                  <c:v>-0.763556362476009</c:v>
                </c:pt>
                <c:pt idx="2551">
                  <c:v>-0.80163737719573802</c:v>
                </c:pt>
                <c:pt idx="2552">
                  <c:v>-0.827172909827389</c:v>
                </c:pt>
                <c:pt idx="2553">
                  <c:v>-0.81742304280662004</c:v>
                </c:pt>
                <c:pt idx="2554">
                  <c:v>-0.86534886890252505</c:v>
                </c:pt>
                <c:pt idx="2555">
                  <c:v>-0.77259113829575998</c:v>
                </c:pt>
                <c:pt idx="2556">
                  <c:v>-0.66292359000000001</c:v>
                </c:pt>
                <c:pt idx="2557">
                  <c:v>-0.69472744399999997</c:v>
                </c:pt>
                <c:pt idx="2558">
                  <c:v>-0.64779246199999996</c:v>
                </c:pt>
                <c:pt idx="2559">
                  <c:v>-0.59595753200000001</c:v>
                </c:pt>
                <c:pt idx="2560">
                  <c:v>-0.65861874200000003</c:v>
                </c:pt>
                <c:pt idx="2561">
                  <c:v>-0.61410279700000003</c:v>
                </c:pt>
                <c:pt idx="2562">
                  <c:v>-0.70038816000000004</c:v>
                </c:pt>
                <c:pt idx="2563">
                  <c:v>-0.74114131400000005</c:v>
                </c:pt>
                <c:pt idx="2564">
                  <c:v>-0.80225617900000001</c:v>
                </c:pt>
                <c:pt idx="2565">
                  <c:v>-0.60435760400000005</c:v>
                </c:pt>
                <c:pt idx="2566">
                  <c:v>-0.66617967600000005</c:v>
                </c:pt>
                <c:pt idx="2567">
                  <c:v>-0.66825539599999995</c:v>
                </c:pt>
                <c:pt idx="2568">
                  <c:v>-0.703523448</c:v>
                </c:pt>
                <c:pt idx="2569">
                  <c:v>-0.73449446600000001</c:v>
                </c:pt>
                <c:pt idx="2570">
                  <c:v>-0.68779194099999996</c:v>
                </c:pt>
                <c:pt idx="2571">
                  <c:v>-0.66383277200000002</c:v>
                </c:pt>
                <c:pt idx="2572">
                  <c:v>-0.62378082000000001</c:v>
                </c:pt>
              </c:numCache>
            </c:numRef>
          </c:val>
          <c:smooth val="0"/>
          <c:extLst>
            <c:ext xmlns:c16="http://schemas.microsoft.com/office/drawing/2014/chart" uri="{C3380CC4-5D6E-409C-BE32-E72D297353CC}">
              <c16:uniqueId val="{00000000-E165-42AB-8CAB-D4E424146788}"/>
            </c:ext>
          </c:extLst>
        </c:ser>
        <c:dLbls>
          <c:showLegendKey val="0"/>
          <c:showVal val="0"/>
          <c:showCatName val="0"/>
          <c:showSerName val="0"/>
          <c:showPercent val="0"/>
          <c:showBubbleSize val="0"/>
        </c:dLbls>
        <c:marker val="1"/>
        <c:smooth val="0"/>
        <c:axId val="1822086736"/>
        <c:axId val="1822087696"/>
      </c:lineChart>
      <c:lineChart>
        <c:grouping val="standard"/>
        <c:varyColors val="0"/>
        <c:dLbls>
          <c:showLegendKey val="0"/>
          <c:showVal val="0"/>
          <c:showCatName val="0"/>
          <c:showSerName val="0"/>
          <c:showPercent val="0"/>
          <c:showBubbleSize val="0"/>
        </c:dLbls>
        <c:marker val="1"/>
        <c:smooth val="0"/>
        <c:axId val="196214544"/>
        <c:axId val="196215024"/>
        <c:extLst>
          <c:ext xmlns:c15="http://schemas.microsoft.com/office/drawing/2012/chart" uri="{02D57815-91ED-43cb-92C2-25804820EDAC}">
            <c15:filteredLineSeries>
              <c15:ser>
                <c:idx val="1"/>
                <c:order val="1"/>
                <c:spPr>
                  <a:ln w="28575" cap="rnd">
                    <a:solidFill>
                      <a:schemeClr val="accent2"/>
                    </a:solidFill>
                    <a:round/>
                  </a:ln>
                  <a:effectLst/>
                </c:spPr>
                <c:marker>
                  <c:symbol val="none"/>
                </c:marker>
                <c:val>
                  <c:numLit>
                    <c:formatCode>General</c:formatCode>
                    <c:ptCount val="2573"/>
                    <c:pt idx="0">
                      <c:v>1.2461932718551101</c:v>
                    </c:pt>
                    <c:pt idx="1">
                      <c:v>1.20364000673016</c:v>
                    </c:pt>
                    <c:pt idx="2">
                      <c:v>1.2804441001595701</c:v>
                    </c:pt>
                    <c:pt idx="3">
                      <c:v>1.32343561186353</c:v>
                    </c:pt>
                    <c:pt idx="4">
                      <c:v>1.35277009712366</c:v>
                    </c:pt>
                    <c:pt idx="5">
                      <c:v>1.14759321887197</c:v>
                    </c:pt>
                    <c:pt idx="6">
                      <c:v>1.2349060408607999</c:v>
                    </c:pt>
                    <c:pt idx="7">
                      <c:v>1.2444294618959499</c:v>
                    </c:pt>
                    <c:pt idx="8">
                      <c:v>1.2716751658032801</c:v>
                    </c:pt>
                    <c:pt idx="9">
                      <c:v>1.34923130208083</c:v>
                    </c:pt>
                    <c:pt idx="10">
                      <c:v>1.3126007932170001</c:v>
                    </c:pt>
                    <c:pt idx="11">
                      <c:v>1.23815743336069</c:v>
                    </c:pt>
                    <c:pt idx="12">
                      <c:v>1.1875657599798399</c:v>
                    </c:pt>
                    <c:pt idx="13">
                      <c:v>1.1884462037379799</c:v>
                    </c:pt>
                    <c:pt idx="14">
                      <c:v>1.2450669981161699</c:v>
                    </c:pt>
                    <c:pt idx="15">
                      <c:v>1.22178629446892</c:v>
                    </c:pt>
                    <c:pt idx="16">
                      <c:v>1.2472049278912101</c:v>
                    </c:pt>
                    <c:pt idx="17">
                      <c:v>1.2279208959057</c:v>
                    </c:pt>
                    <c:pt idx="18">
                      <c:v>1.26159028305256</c:v>
                    </c:pt>
                    <c:pt idx="19">
                      <c:v>1.2789195667903701</c:v>
                    </c:pt>
                    <c:pt idx="20">
                      <c:v>1.1984890670942401</c:v>
                    </c:pt>
                    <c:pt idx="21">
                      <c:v>1.18001714008095</c:v>
                    </c:pt>
                    <c:pt idx="22">
                      <c:v>1.15783125900935</c:v>
                    </c:pt>
                    <c:pt idx="23">
                      <c:v>1.16147829833147</c:v>
                    </c:pt>
                    <c:pt idx="24">
                      <c:v>1.07603860501235</c:v>
                    </c:pt>
                    <c:pt idx="25">
                      <c:v>1.03630484128111</c:v>
                    </c:pt>
                    <c:pt idx="26">
                      <c:v>0.98595592681741895</c:v>
                    </c:pt>
                    <c:pt idx="27">
                      <c:v>0.98353747635987998</c:v>
                    </c:pt>
                    <c:pt idx="28">
                      <c:v>1.02853211931368</c:v>
                    </c:pt>
                    <c:pt idx="29">
                      <c:v>0.98972857114893897</c:v>
                    </c:pt>
                    <c:pt idx="30">
                      <c:v>0.91629355010374502</c:v>
                    </c:pt>
                    <c:pt idx="31">
                      <c:v>0.93729915407484299</c:v>
                    </c:pt>
                    <c:pt idx="32">
                      <c:v>1.01002685780171</c:v>
                    </c:pt>
                    <c:pt idx="33">
                      <c:v>0.99127540513583401</c:v>
                    </c:pt>
                    <c:pt idx="34">
                      <c:v>1.0271487999123501</c:v>
                    </c:pt>
                    <c:pt idx="35">
                      <c:v>1.0316707142507799</c:v>
                    </c:pt>
                    <c:pt idx="36">
                      <c:v>0.995635723020592</c:v>
                    </c:pt>
                    <c:pt idx="37">
                      <c:v>0.92672687657448904</c:v>
                    </c:pt>
                    <c:pt idx="38">
                      <c:v>1.00479206269469</c:v>
                    </c:pt>
                    <c:pt idx="39">
                      <c:v>0.91935303015027903</c:v>
                    </c:pt>
                    <c:pt idx="40">
                      <c:v>0.91588657709750598</c:v>
                    </c:pt>
                    <c:pt idx="41">
                      <c:v>1.0696531830893601</c:v>
                    </c:pt>
                    <c:pt idx="42">
                      <c:v>1.1192953050665899</c:v>
                    </c:pt>
                    <c:pt idx="43">
                      <c:v>0.95622275326673201</c:v>
                    </c:pt>
                    <c:pt idx="44">
                      <c:v>0.95601924044298903</c:v>
                    </c:pt>
                    <c:pt idx="45">
                      <c:v>1.0209318838446699</c:v>
                    </c:pt>
                    <c:pt idx="46">
                      <c:v>1.01862152628108</c:v>
                    </c:pt>
                    <c:pt idx="47">
                      <c:v>1.0802676323395</c:v>
                    </c:pt>
                    <c:pt idx="48">
                      <c:v>1.06817222638024</c:v>
                    </c:pt>
                    <c:pt idx="49">
                      <c:v>1.09731329603735</c:v>
                    </c:pt>
                    <c:pt idx="50">
                      <c:v>1.06422638938404</c:v>
                    </c:pt>
                    <c:pt idx="51">
                      <c:v>1.14324362395206</c:v>
                    </c:pt>
                    <c:pt idx="52">
                      <c:v>1.14960110338888</c:v>
                    </c:pt>
                    <c:pt idx="53">
                      <c:v>1.0913845909673701</c:v>
                    </c:pt>
                    <c:pt idx="54">
                      <c:v>1.1096588855154299</c:v>
                    </c:pt>
                    <c:pt idx="55">
                      <c:v>1.11998333235768</c:v>
                    </c:pt>
                    <c:pt idx="56">
                      <c:v>1.1109839689074299</c:v>
                    </c:pt>
                    <c:pt idx="57">
                      <c:v>1.0795889514168799</c:v>
                    </c:pt>
                    <c:pt idx="58">
                      <c:v>1.2023541847144701</c:v>
                    </c:pt>
                    <c:pt idx="59">
                      <c:v>1.1802922877267401</c:v>
                    </c:pt>
                    <c:pt idx="60">
                      <c:v>1.1571981863879599</c:v>
                    </c:pt>
                    <c:pt idx="61">
                      <c:v>1.1956218866557</c:v>
                    </c:pt>
                    <c:pt idx="62">
                      <c:v>1.2106642612933001</c:v>
                    </c:pt>
                    <c:pt idx="63">
                      <c:v>1.3235267610108301</c:v>
                    </c:pt>
                    <c:pt idx="64">
                      <c:v>1.3632546745402101</c:v>
                    </c:pt>
                    <c:pt idx="65">
                      <c:v>1.3181444478089599</c:v>
                    </c:pt>
                    <c:pt idx="66">
                      <c:v>1.3215451977956201</c:v>
                    </c:pt>
                    <c:pt idx="67">
                      <c:v>1.2385617028753899</c:v>
                    </c:pt>
                    <c:pt idx="68">
                      <c:v>1.2497587213588</c:v>
                    </c:pt>
                    <c:pt idx="69">
                      <c:v>1.31992907801262</c:v>
                    </c:pt>
                    <c:pt idx="70">
                      <c:v>1.04900906017077</c:v>
                    </c:pt>
                    <c:pt idx="71">
                      <c:v>1.1138414086015</c:v>
                    </c:pt>
                    <c:pt idx="72">
                      <c:v>1.0850596220249999</c:v>
                    </c:pt>
                    <c:pt idx="73">
                      <c:v>1.04050772731293</c:v>
                    </c:pt>
                    <c:pt idx="74">
                      <c:v>1.0190269274314101</c:v>
                    </c:pt>
                    <c:pt idx="75">
                      <c:v>0.99646118718111398</c:v>
                    </c:pt>
                    <c:pt idx="76">
                      <c:v>0.99326192751487097</c:v>
                    </c:pt>
                    <c:pt idx="77">
                      <c:v>1.00712639223721</c:v>
                    </c:pt>
                    <c:pt idx="78">
                      <c:v>1.02907444915288</c:v>
                    </c:pt>
                    <c:pt idx="79">
                      <c:v>1.0452321180847099</c:v>
                    </c:pt>
                    <c:pt idx="80">
                      <c:v>1.0381763035028899</c:v>
                    </c:pt>
                    <c:pt idx="81">
                      <c:v>1.02291391978098</c:v>
                    </c:pt>
                    <c:pt idx="82">
                      <c:v>0.99200754127469304</c:v>
                    </c:pt>
                    <c:pt idx="83">
                      <c:v>0.95264979848424802</c:v>
                    </c:pt>
                    <c:pt idx="84">
                      <c:v>0.964896613377346</c:v>
                    </c:pt>
                    <c:pt idx="85">
                      <c:v>0.94003500153615904</c:v>
                    </c:pt>
                    <c:pt idx="86">
                      <c:v>0.90227169088406101</c:v>
                    </c:pt>
                    <c:pt idx="87">
                      <c:v>0.91789283050700399</c:v>
                    </c:pt>
                    <c:pt idx="88">
                      <c:v>1.01043258895982</c:v>
                    </c:pt>
                    <c:pt idx="89">
                      <c:v>1.0277000275557799</c:v>
                    </c:pt>
                    <c:pt idx="90">
                      <c:v>1.0906424121829601</c:v>
                    </c:pt>
                    <c:pt idx="91">
                      <c:v>1.1406281035496699</c:v>
                    </c:pt>
                    <c:pt idx="92">
                      <c:v>1.0188216468400699</c:v>
                    </c:pt>
                    <c:pt idx="93">
                      <c:v>1.0646104252645101</c:v>
                    </c:pt>
                    <c:pt idx="94">
                      <c:v>1.05639401669202</c:v>
                    </c:pt>
                    <c:pt idx="95">
                      <c:v>1.06938043512697</c:v>
                    </c:pt>
                    <c:pt idx="96">
                      <c:v>1.0247917370933799</c:v>
                    </c:pt>
                    <c:pt idx="97">
                      <c:v>0.97176633890712805</c:v>
                    </c:pt>
                    <c:pt idx="98">
                      <c:v>0.976890547681043</c:v>
                    </c:pt>
                    <c:pt idx="99">
                      <c:v>1.0223479692848501</c:v>
                    </c:pt>
                    <c:pt idx="100">
                      <c:v>1.0231988849053799</c:v>
                    </c:pt>
                    <c:pt idx="101">
                      <c:v>1.07829939670373</c:v>
                    </c:pt>
                    <c:pt idx="102">
                      <c:v>1.1378905826983301</c:v>
                    </c:pt>
                    <c:pt idx="103">
                      <c:v>1.1687449655892801</c:v>
                    </c:pt>
                    <c:pt idx="104">
                      <c:v>1.1457624646094</c:v>
                    </c:pt>
                    <c:pt idx="105">
                      <c:v>1.0681129828224201</c:v>
                    </c:pt>
                    <c:pt idx="106">
                      <c:v>1.09910114357837</c:v>
                    </c:pt>
                    <c:pt idx="107">
                      <c:v>0.95956344470699695</c:v>
                    </c:pt>
                    <c:pt idx="108">
                      <c:v>0.94115411333730903</c:v>
                    </c:pt>
                    <c:pt idx="109">
                      <c:v>0.93567706143714202</c:v>
                    </c:pt>
                    <c:pt idx="110">
                      <c:v>0.82325310293436804</c:v>
                    </c:pt>
                    <c:pt idx="111">
                      <c:v>0.833842855517413</c:v>
                    </c:pt>
                    <c:pt idx="112">
                      <c:v>0.77342721568845396</c:v>
                    </c:pt>
                    <c:pt idx="113">
                      <c:v>0.80136021277158298</c:v>
                    </c:pt>
                    <c:pt idx="114">
                      <c:v>0.83065677160281204</c:v>
                    </c:pt>
                    <c:pt idx="115">
                      <c:v>0.78612595191217305</c:v>
                    </c:pt>
                    <c:pt idx="116">
                      <c:v>0.83068851797224996</c:v>
                    </c:pt>
                    <c:pt idx="117">
                      <c:v>0.77855036995622295</c:v>
                    </c:pt>
                    <c:pt idx="118">
                      <c:v>0.90908370205303701</c:v>
                    </c:pt>
                    <c:pt idx="119">
                      <c:v>0.87261877302936197</c:v>
                    </c:pt>
                    <c:pt idx="120">
                      <c:v>0.847197137075691</c:v>
                    </c:pt>
                    <c:pt idx="121">
                      <c:v>0.79543617148095103</c:v>
                    </c:pt>
                    <c:pt idx="122">
                      <c:v>0.76459899625306804</c:v>
                    </c:pt>
                    <c:pt idx="123">
                      <c:v>0.79638264320225505</c:v>
                    </c:pt>
                    <c:pt idx="124">
                      <c:v>0.85240135631621405</c:v>
                    </c:pt>
                    <c:pt idx="125">
                      <c:v>0.76961760746770502</c:v>
                    </c:pt>
                    <c:pt idx="126">
                      <c:v>0.79360078289318303</c:v>
                    </c:pt>
                    <c:pt idx="127">
                      <c:v>0.82118029643594603</c:v>
                    </c:pt>
                    <c:pt idx="128">
                      <c:v>0.90096378302469604</c:v>
                    </c:pt>
                    <c:pt idx="129">
                      <c:v>0.94123681525201897</c:v>
                    </c:pt>
                    <c:pt idx="130">
                      <c:v>0.94851995961469304</c:v>
                    </c:pt>
                    <c:pt idx="131">
                      <c:v>0.878770343923575</c:v>
                    </c:pt>
                    <c:pt idx="132">
                      <c:v>0.88974287737659796</c:v>
                    </c:pt>
                    <c:pt idx="133">
                      <c:v>0.82369822443131502</c:v>
                    </c:pt>
                    <c:pt idx="134">
                      <c:v>0.86562645029637297</c:v>
                    </c:pt>
                    <c:pt idx="135">
                      <c:v>0.82893942902608198</c:v>
                    </c:pt>
                    <c:pt idx="136">
                      <c:v>0.81622657085914796</c:v>
                    </c:pt>
                    <c:pt idx="137">
                      <c:v>0.86950486760507495</c:v>
                    </c:pt>
                    <c:pt idx="138">
                      <c:v>0.78762563924351103</c:v>
                    </c:pt>
                    <c:pt idx="139">
                      <c:v>0.75905416882453602</c:v>
                    </c:pt>
                    <c:pt idx="140">
                      <c:v>0.71726191391552896</c:v>
                    </c:pt>
                    <c:pt idx="141">
                      <c:v>0.75254394394328605</c:v>
                    </c:pt>
                    <c:pt idx="142">
                      <c:v>0.77577328645643295</c:v>
                    </c:pt>
                    <c:pt idx="143">
                      <c:v>0.77912209835539303</c:v>
                    </c:pt>
                    <c:pt idx="144">
                      <c:v>0.768487030225112</c:v>
                    </c:pt>
                    <c:pt idx="145">
                      <c:v>0.74844194893502802</c:v>
                    </c:pt>
                    <c:pt idx="146">
                      <c:v>0.76033116347166496</c:v>
                    </c:pt>
                    <c:pt idx="147">
                      <c:v>0.74785227395850395</c:v>
                    </c:pt>
                    <c:pt idx="148">
                      <c:v>0.62240316521536299</c:v>
                    </c:pt>
                    <c:pt idx="149">
                      <c:v>0.59942182796484</c:v>
                    </c:pt>
                    <c:pt idx="150">
                      <c:v>0.64730802508117102</c:v>
                    </c:pt>
                    <c:pt idx="151">
                      <c:v>0.60179982600076298</c:v>
                    </c:pt>
                    <c:pt idx="152">
                      <c:v>0.58853557436737003</c:v>
                    </c:pt>
                    <c:pt idx="153">
                      <c:v>0.58493535375727601</c:v>
                    </c:pt>
                    <c:pt idx="154">
                      <c:v>0.55654353766420295</c:v>
                    </c:pt>
                    <c:pt idx="155">
                      <c:v>0.56903199314219299</c:v>
                    </c:pt>
                    <c:pt idx="156">
                      <c:v>0.52463782844324802</c:v>
                    </c:pt>
                    <c:pt idx="157">
                      <c:v>0.51835713154266205</c:v>
                    </c:pt>
                    <c:pt idx="158">
                      <c:v>0.52100527909293204</c:v>
                    </c:pt>
                    <c:pt idx="159">
                      <c:v>0.57388761886557704</c:v>
                    </c:pt>
                    <c:pt idx="160">
                      <c:v>0.53264004277671095</c:v>
                    </c:pt>
                    <c:pt idx="161">
                      <c:v>0.52676377167128396</c:v>
                    </c:pt>
                    <c:pt idx="162">
                      <c:v>0.63937675435758601</c:v>
                    </c:pt>
                    <c:pt idx="163">
                      <c:v>0.59382788880203696</c:v>
                    </c:pt>
                    <c:pt idx="164">
                      <c:v>0.592634980769153</c:v>
                    </c:pt>
                    <c:pt idx="165">
                      <c:v>0.58126314024552705</c:v>
                    </c:pt>
                    <c:pt idx="166">
                      <c:v>0.53311856914445299</c:v>
                    </c:pt>
                    <c:pt idx="167">
                      <c:v>0.52846205671330704</c:v>
                    </c:pt>
                    <c:pt idx="168">
                      <c:v>0.56987124303414305</c:v>
                    </c:pt>
                    <c:pt idx="169">
                      <c:v>0.66496446614190596</c:v>
                    </c:pt>
                    <c:pt idx="170">
                      <c:v>0.58264537614899103</c:v>
                    </c:pt>
                    <c:pt idx="171">
                      <c:v>0.59090079203769996</c:v>
                    </c:pt>
                    <c:pt idx="172">
                      <c:v>0.58714624678441096</c:v>
                    </c:pt>
                    <c:pt idx="173">
                      <c:v>0.56050050550490305</c:v>
                    </c:pt>
                    <c:pt idx="174">
                      <c:v>0.55821924877356099</c:v>
                    </c:pt>
                    <c:pt idx="175">
                      <c:v>0.58240202867944202</c:v>
                    </c:pt>
                    <c:pt idx="176">
                      <c:v>0.50854223512822205</c:v>
                    </c:pt>
                    <c:pt idx="177">
                      <c:v>0.56289109218829003</c:v>
                    </c:pt>
                    <c:pt idx="178">
                      <c:v>0.64099812016074398</c:v>
                    </c:pt>
                    <c:pt idx="179">
                      <c:v>0.72827418981823899</c:v>
                    </c:pt>
                    <c:pt idx="180">
                      <c:v>0.50491405636627396</c:v>
                    </c:pt>
                    <c:pt idx="181">
                      <c:v>0.51752601464886705</c:v>
                    </c:pt>
                    <c:pt idx="182">
                      <c:v>0.57950619513826496</c:v>
                    </c:pt>
                    <c:pt idx="183">
                      <c:v>0.61135464655494998</c:v>
                    </c:pt>
                    <c:pt idx="184">
                      <c:v>0.53127744213990602</c:v>
                    </c:pt>
                    <c:pt idx="185">
                      <c:v>0.60915331862898903</c:v>
                    </c:pt>
                    <c:pt idx="186">
                      <c:v>0.535263284736614</c:v>
                    </c:pt>
                    <c:pt idx="187">
                      <c:v>0.60395240785902304</c:v>
                    </c:pt>
                    <c:pt idx="188">
                      <c:v>0.57216769458534</c:v>
                    </c:pt>
                    <c:pt idx="189">
                      <c:v>0.55093723467841804</c:v>
                    </c:pt>
                    <c:pt idx="190">
                      <c:v>0.49697970204317199</c:v>
                    </c:pt>
                    <c:pt idx="191">
                      <c:v>0.63328413869973099</c:v>
                    </c:pt>
                    <c:pt idx="192">
                      <c:v>0.51166680713081403</c:v>
                    </c:pt>
                    <c:pt idx="193">
                      <c:v>0.51190719221205805</c:v>
                    </c:pt>
                    <c:pt idx="194">
                      <c:v>0.54588475101502398</c:v>
                    </c:pt>
                    <c:pt idx="195">
                      <c:v>0.55239708148153399</c:v>
                    </c:pt>
                    <c:pt idx="196">
                      <c:v>0.54880553895000295</c:v>
                    </c:pt>
                    <c:pt idx="197">
                      <c:v>0.60878790634671598</c:v>
                    </c:pt>
                    <c:pt idx="198">
                      <c:v>0.64524670992371003</c:v>
                    </c:pt>
                    <c:pt idx="199">
                      <c:v>0.60131620776007899</c:v>
                    </c:pt>
                    <c:pt idx="200">
                      <c:v>0.66891411597928496</c:v>
                    </c:pt>
                    <c:pt idx="201">
                      <c:v>0.56229053242539495</c:v>
                    </c:pt>
                    <c:pt idx="202">
                      <c:v>0.644693243515576</c:v>
                    </c:pt>
                    <c:pt idx="203">
                      <c:v>0.59162858777097604</c:v>
                    </c:pt>
                    <c:pt idx="204">
                      <c:v>0.59876601368363902</c:v>
                    </c:pt>
                    <c:pt idx="205">
                      <c:v>0.63915002087434403</c:v>
                    </c:pt>
                    <c:pt idx="206">
                      <c:v>0.62474375819073102</c:v>
                    </c:pt>
                    <c:pt idx="207">
                      <c:v>0.62795753492077899</c:v>
                    </c:pt>
                    <c:pt idx="208">
                      <c:v>0.62439960120047899</c:v>
                    </c:pt>
                    <c:pt idx="209">
                      <c:v>0.60630786867656505</c:v>
                    </c:pt>
                    <c:pt idx="210">
                      <c:v>0.620258031467813</c:v>
                    </c:pt>
                    <c:pt idx="211">
                      <c:v>0.54578642813947098</c:v>
                    </c:pt>
                    <c:pt idx="212">
                      <c:v>0.53324462230847702</c:v>
                    </c:pt>
                    <c:pt idx="213">
                      <c:v>0.55324083824180503</c:v>
                    </c:pt>
                    <c:pt idx="214">
                      <c:v>0.58542913209296699</c:v>
                    </c:pt>
                    <c:pt idx="215">
                      <c:v>0.53340989819807905</c:v>
                    </c:pt>
                    <c:pt idx="216">
                      <c:v>0.47520838351728401</c:v>
                    </c:pt>
                    <c:pt idx="217">
                      <c:v>0.45585580108552098</c:v>
                    </c:pt>
                    <c:pt idx="218">
                      <c:v>0.45257057105695497</c:v>
                    </c:pt>
                    <c:pt idx="219">
                      <c:v>0.448181332355645</c:v>
                    </c:pt>
                    <c:pt idx="220">
                      <c:v>0.44559547631714103</c:v>
                    </c:pt>
                    <c:pt idx="221">
                      <c:v>0.46916539374553901</c:v>
                    </c:pt>
                    <c:pt idx="222">
                      <c:v>0.472283222169598</c:v>
                    </c:pt>
                    <c:pt idx="223">
                      <c:v>0.40887176120322299</c:v>
                    </c:pt>
                    <c:pt idx="224">
                      <c:v>0.35353239154310101</c:v>
                    </c:pt>
                    <c:pt idx="225">
                      <c:v>0.33832272807604302</c:v>
                    </c:pt>
                    <c:pt idx="226">
                      <c:v>0.38984189386431201</c:v>
                    </c:pt>
                    <c:pt idx="227">
                      <c:v>0.34094373163348801</c:v>
                    </c:pt>
                    <c:pt idx="228">
                      <c:v>0.33299758824279702</c:v>
                    </c:pt>
                    <c:pt idx="229">
                      <c:v>0.35376345925428399</c:v>
                    </c:pt>
                    <c:pt idx="230">
                      <c:v>0.34122679569793701</c:v>
                    </c:pt>
                    <c:pt idx="231">
                      <c:v>0.28794221489243998</c:v>
                    </c:pt>
                    <c:pt idx="232">
                      <c:v>0.251678555039763</c:v>
                    </c:pt>
                    <c:pt idx="233">
                      <c:v>0.28535731407036802</c:v>
                    </c:pt>
                    <c:pt idx="234">
                      <c:v>0.20331863667174499</c:v>
                    </c:pt>
                    <c:pt idx="235">
                      <c:v>0.14892847115805999</c:v>
                    </c:pt>
                    <c:pt idx="236">
                      <c:v>9.6753483950136498E-2</c:v>
                    </c:pt>
                    <c:pt idx="237">
                      <c:v>0.164465690380143</c:v>
                    </c:pt>
                    <c:pt idx="238">
                      <c:v>0.117376477423719</c:v>
                    </c:pt>
                    <c:pt idx="239">
                      <c:v>0.249172338415899</c:v>
                    </c:pt>
                    <c:pt idx="240">
                      <c:v>0.20097615243922701</c:v>
                    </c:pt>
                    <c:pt idx="241">
                      <c:v>0.22533153904108899</c:v>
                    </c:pt>
                    <c:pt idx="242">
                      <c:v>0.17615165616072001</c:v>
                    </c:pt>
                    <c:pt idx="243">
                      <c:v>0.155918204399387</c:v>
                    </c:pt>
                    <c:pt idx="244">
                      <c:v>0.13288918086809201</c:v>
                    </c:pt>
                    <c:pt idx="245">
                      <c:v>0.171252178873637</c:v>
                    </c:pt>
                    <c:pt idx="246">
                      <c:v>0.116501872107731</c:v>
                    </c:pt>
                    <c:pt idx="247">
                      <c:v>0.113868281412429</c:v>
                    </c:pt>
                    <c:pt idx="248">
                      <c:v>0.123518715810192</c:v>
                    </c:pt>
                    <c:pt idx="249">
                      <c:v>0.14787784742531301</c:v>
                    </c:pt>
                    <c:pt idx="250">
                      <c:v>0.13498034771095899</c:v>
                    </c:pt>
                    <c:pt idx="251">
                      <c:v>6.9395207366526102E-2</c:v>
                    </c:pt>
                    <c:pt idx="252">
                      <c:v>5.0113518199046199E-2</c:v>
                    </c:pt>
                    <c:pt idx="253">
                      <c:v>0.15357139321188201</c:v>
                    </c:pt>
                    <c:pt idx="254">
                      <c:v>0.10862428870136701</c:v>
                    </c:pt>
                    <c:pt idx="255">
                      <c:v>0.20664408312049301</c:v>
                    </c:pt>
                    <c:pt idx="256">
                      <c:v>0.13605713904046901</c:v>
                    </c:pt>
                    <c:pt idx="257">
                      <c:v>9.5306354035322505E-2</c:v>
                    </c:pt>
                    <c:pt idx="258">
                      <c:v>0.138130553085067</c:v>
                    </c:pt>
                    <c:pt idx="259">
                      <c:v>0.20138442819182201</c:v>
                    </c:pt>
                    <c:pt idx="260">
                      <c:v>0.23216825379685799</c:v>
                    </c:pt>
                    <c:pt idx="261">
                      <c:v>0.227712467738964</c:v>
                    </c:pt>
                    <c:pt idx="262">
                      <c:v>0.17110385260621999</c:v>
                    </c:pt>
                    <c:pt idx="263">
                      <c:v>0.215050225728047</c:v>
                    </c:pt>
                    <c:pt idx="264">
                      <c:v>0.22305981145224801</c:v>
                    </c:pt>
                    <c:pt idx="265">
                      <c:v>0.24493744944047899</c:v>
                    </c:pt>
                    <c:pt idx="266">
                      <c:v>0.22588111175103501</c:v>
                    </c:pt>
                    <c:pt idx="267">
                      <c:v>0.246883584791695</c:v>
                    </c:pt>
                    <c:pt idx="268">
                      <c:v>0.26740705293707201</c:v>
                    </c:pt>
                    <c:pt idx="269">
                      <c:v>0.24883430255624001</c:v>
                    </c:pt>
                    <c:pt idx="270">
                      <c:v>0.248933862356358</c:v>
                    </c:pt>
                    <c:pt idx="271">
                      <c:v>0.194723222236176</c:v>
                    </c:pt>
                    <c:pt idx="272">
                      <c:v>0.265555280015975</c:v>
                    </c:pt>
                    <c:pt idx="273">
                      <c:v>0.379790837077503</c:v>
                    </c:pt>
                    <c:pt idx="274">
                      <c:v>0.30701694082372699</c:v>
                    </c:pt>
                    <c:pt idx="275">
                      <c:v>0.32278298272496397</c:v>
                    </c:pt>
                    <c:pt idx="276">
                      <c:v>0.29660597153439799</c:v>
                    </c:pt>
                    <c:pt idx="277">
                      <c:v>0.30664065341630597</c:v>
                    </c:pt>
                    <c:pt idx="278">
                      <c:v>0.26709847918702201</c:v>
                    </c:pt>
                    <c:pt idx="279">
                      <c:v>0.26609921528716601</c:v>
                    </c:pt>
                    <c:pt idx="280">
                      <c:v>0.30692161630308201</c:v>
                    </c:pt>
                    <c:pt idx="281">
                      <c:v>0.24607897819919999</c:v>
                    </c:pt>
                    <c:pt idx="282">
                      <c:v>0.302508071222791</c:v>
                    </c:pt>
                    <c:pt idx="283">
                      <c:v>0.33134130788739602</c:v>
                    </c:pt>
                    <c:pt idx="284">
                      <c:v>0.35983821417199002</c:v>
                    </c:pt>
                    <c:pt idx="285">
                      <c:v>0.29747339733935102</c:v>
                    </c:pt>
                    <c:pt idx="286">
                      <c:v>0.30183329749370402</c:v>
                    </c:pt>
                    <c:pt idx="287">
                      <c:v>0.29318623732438798</c:v>
                    </c:pt>
                    <c:pt idx="288">
                      <c:v>0.30259865293441202</c:v>
                    </c:pt>
                    <c:pt idx="289">
                      <c:v>0.32555427034226198</c:v>
                    </c:pt>
                    <c:pt idx="290">
                      <c:v>0.22528051536659799</c:v>
                    </c:pt>
                    <c:pt idx="291">
                      <c:v>0.269601327337191</c:v>
                    </c:pt>
                    <c:pt idx="292">
                      <c:v>0.197281861668787</c:v>
                    </c:pt>
                    <c:pt idx="293">
                      <c:v>0.191237666482374</c:v>
                    </c:pt>
                    <c:pt idx="294">
                      <c:v>0.15756250034267599</c:v>
                    </c:pt>
                    <c:pt idx="295">
                      <c:v>0.19914285633409701</c:v>
                    </c:pt>
                    <c:pt idx="296">
                      <c:v>0.17356911559571001</c:v>
                    </c:pt>
                    <c:pt idx="297">
                      <c:v>0.18381947691049699</c:v>
                    </c:pt>
                    <c:pt idx="298">
                      <c:v>0.15599088240616599</c:v>
                    </c:pt>
                    <c:pt idx="299">
                      <c:v>9.3689374333175798E-2</c:v>
                    </c:pt>
                    <c:pt idx="300">
                      <c:v>0.13182195725836099</c:v>
                    </c:pt>
                    <c:pt idx="301">
                      <c:v>0.10518689840558899</c:v>
                    </c:pt>
                    <c:pt idx="302">
                      <c:v>6.3664647651707304E-2</c:v>
                    </c:pt>
                    <c:pt idx="303">
                      <c:v>0.156385030932845</c:v>
                    </c:pt>
                    <c:pt idx="304">
                      <c:v>0.114609106776383</c:v>
                    </c:pt>
                    <c:pt idx="305">
                      <c:v>9.9548925971193206E-2</c:v>
                    </c:pt>
                    <c:pt idx="306">
                      <c:v>8.1395578565593596E-2</c:v>
                    </c:pt>
                    <c:pt idx="307">
                      <c:v>7.2178214835498605E-2</c:v>
                    </c:pt>
                    <c:pt idx="308">
                      <c:v>9.9832406001883298E-2</c:v>
                    </c:pt>
                    <c:pt idx="309">
                      <c:v>0.13725234245373799</c:v>
                    </c:pt>
                    <c:pt idx="310">
                      <c:v>0.11416791164724301</c:v>
                    </c:pt>
                    <c:pt idx="311">
                      <c:v>9.9277305071264393E-2</c:v>
                    </c:pt>
                    <c:pt idx="312">
                      <c:v>0.108095263237578</c:v>
                    </c:pt>
                    <c:pt idx="313">
                      <c:v>0.106159163021823</c:v>
                    </c:pt>
                    <c:pt idx="314">
                      <c:v>0.16407691953376799</c:v>
                    </c:pt>
                    <c:pt idx="315">
                      <c:v>0.10132530400317299</c:v>
                    </c:pt>
                    <c:pt idx="316">
                      <c:v>0.11536421207919299</c:v>
                    </c:pt>
                    <c:pt idx="317">
                      <c:v>0.123615211269042</c:v>
                    </c:pt>
                    <c:pt idx="318">
                      <c:v>0.15030489587012999</c:v>
                    </c:pt>
                    <c:pt idx="319">
                      <c:v>0.19729678232692399</c:v>
                    </c:pt>
                    <c:pt idx="320">
                      <c:v>0.154798616597079</c:v>
                    </c:pt>
                    <c:pt idx="321">
                      <c:v>0.14720226825538499</c:v>
                    </c:pt>
                    <c:pt idx="322">
                      <c:v>0.15387017964015001</c:v>
                    </c:pt>
                    <c:pt idx="323">
                      <c:v>0.131005554387679</c:v>
                    </c:pt>
                    <c:pt idx="324">
                      <c:v>0.200075097524296</c:v>
                    </c:pt>
                    <c:pt idx="325">
                      <c:v>0.18174767368185399</c:v>
                    </c:pt>
                    <c:pt idx="326">
                      <c:v>0.140572209181032</c:v>
                    </c:pt>
                    <c:pt idx="327">
                      <c:v>0.18048730245197001</c:v>
                    </c:pt>
                    <c:pt idx="328">
                      <c:v>0.164397325024426</c:v>
                    </c:pt>
                    <c:pt idx="329">
                      <c:v>0.20101338490488099</c:v>
                    </c:pt>
                    <c:pt idx="330">
                      <c:v>0.11907355671287601</c:v>
                    </c:pt>
                    <c:pt idx="331">
                      <c:v>0.14117383715182699</c:v>
                    </c:pt>
                    <c:pt idx="332">
                      <c:v>0.145626223899609</c:v>
                    </c:pt>
                    <c:pt idx="333">
                      <c:v>0.16390038352886899</c:v>
                    </c:pt>
                    <c:pt idx="334">
                      <c:v>0.17873068786142399</c:v>
                    </c:pt>
                    <c:pt idx="335">
                      <c:v>0.140430014925015</c:v>
                    </c:pt>
                    <c:pt idx="336">
                      <c:v>0.165717838979831</c:v>
                    </c:pt>
                    <c:pt idx="337">
                      <c:v>0.12861049434199201</c:v>
                    </c:pt>
                    <c:pt idx="338">
                      <c:v>0.108190468952839</c:v>
                    </c:pt>
                    <c:pt idx="339">
                      <c:v>0.129945004719525</c:v>
                    </c:pt>
                    <c:pt idx="340">
                      <c:v>9.5996392407416295E-2</c:v>
                    </c:pt>
                    <c:pt idx="341">
                      <c:v>0.111108172669699</c:v>
                    </c:pt>
                    <c:pt idx="342">
                      <c:v>7.4702596393097204E-2</c:v>
                    </c:pt>
                    <c:pt idx="343">
                      <c:v>0.15297206592937901</c:v>
                    </c:pt>
                    <c:pt idx="344">
                      <c:v>0.166419967003549</c:v>
                    </c:pt>
                    <c:pt idx="345">
                      <c:v>0.11566575227056</c:v>
                    </c:pt>
                    <c:pt idx="346">
                      <c:v>0.111551693714371</c:v>
                    </c:pt>
                    <c:pt idx="347">
                      <c:v>0.16527397616999601</c:v>
                    </c:pt>
                    <c:pt idx="348">
                      <c:v>0.12385117928728</c:v>
                    </c:pt>
                    <c:pt idx="349">
                      <c:v>0.15508945122314799</c:v>
                    </c:pt>
                    <c:pt idx="350">
                      <c:v>0.10263734131308</c:v>
                    </c:pt>
                    <c:pt idx="351">
                      <c:v>0.106790167724367</c:v>
                    </c:pt>
                    <c:pt idx="352">
                      <c:v>8.49868132900502E-2</c:v>
                    </c:pt>
                    <c:pt idx="353">
                      <c:v>0.123796126844744</c:v>
                    </c:pt>
                    <c:pt idx="354">
                      <c:v>6.3813866161685995E-2</c:v>
                    </c:pt>
                    <c:pt idx="355">
                      <c:v>6.8462566217914203E-2</c:v>
                    </c:pt>
                    <c:pt idx="356">
                      <c:v>2.3052238092182199E-2</c:v>
                    </c:pt>
                    <c:pt idx="357">
                      <c:v>3.8846344811913902E-2</c:v>
                    </c:pt>
                    <c:pt idx="358">
                      <c:v>-4.5499780021297502E-2</c:v>
                    </c:pt>
                    <c:pt idx="359">
                      <c:v>5.09810626868792E-2</c:v>
                    </c:pt>
                    <c:pt idx="360">
                      <c:v>5.6472360387172002E-2</c:v>
                    </c:pt>
                    <c:pt idx="361">
                      <c:v>0.11092524811604899</c:v>
                    </c:pt>
                    <c:pt idx="362">
                      <c:v>0.103691965362431</c:v>
                    </c:pt>
                    <c:pt idx="363">
                      <c:v>9.0068934326588308E-3</c:v>
                    </c:pt>
                    <c:pt idx="364">
                      <c:v>0.106240638416208</c:v>
                    </c:pt>
                    <c:pt idx="365">
                      <c:v>4.55782859854982E-2</c:v>
                    </c:pt>
                    <c:pt idx="366">
                      <c:v>5.82928273430523E-2</c:v>
                    </c:pt>
                    <c:pt idx="367">
                      <c:v>0.115539949825471</c:v>
                    </c:pt>
                    <c:pt idx="368">
                      <c:v>2.3807200314799701E-2</c:v>
                    </c:pt>
                    <c:pt idx="369">
                      <c:v>-4.1509769477381803E-2</c:v>
                    </c:pt>
                    <c:pt idx="370">
                      <c:v>5.3068918528900999E-2</c:v>
                    </c:pt>
                    <c:pt idx="371">
                      <c:v>-2.9103829105195701E-2</c:v>
                    </c:pt>
                    <c:pt idx="372">
                      <c:v>1.4702080848253E-2</c:v>
                    </c:pt>
                    <c:pt idx="373">
                      <c:v>0.110655388215009</c:v>
                    </c:pt>
                    <c:pt idx="374">
                      <c:v>6.4047683052454299E-2</c:v>
                    </c:pt>
                    <c:pt idx="375">
                      <c:v>0.17024346130178999</c:v>
                    </c:pt>
                    <c:pt idx="376">
                      <c:v>0.123253710534381</c:v>
                    </c:pt>
                    <c:pt idx="377">
                      <c:v>0.15354311639281701</c:v>
                    </c:pt>
                    <c:pt idx="378">
                      <c:v>0.13011265180095999</c:v>
                    </c:pt>
                    <c:pt idx="379">
                      <c:v>0.16186418754896401</c:v>
                    </c:pt>
                    <c:pt idx="380">
                      <c:v>0.27578961884477099</c:v>
                    </c:pt>
                    <c:pt idx="381">
                      <c:v>0.25137494611007599</c:v>
                    </c:pt>
                    <c:pt idx="382">
                      <c:v>0.18522146235208301</c:v>
                    </c:pt>
                    <c:pt idx="383">
                      <c:v>0.177242940811383</c:v>
                    </c:pt>
                    <c:pt idx="384">
                      <c:v>0.27496913785759902</c:v>
                    </c:pt>
                    <c:pt idx="385">
                      <c:v>0.19247453727323499</c:v>
                    </c:pt>
                    <c:pt idx="386">
                      <c:v>0.21976983256260299</c:v>
                    </c:pt>
                    <c:pt idx="387">
                      <c:v>0.133544139367159</c:v>
                    </c:pt>
                    <c:pt idx="388">
                      <c:v>0.137470541372058</c:v>
                    </c:pt>
                    <c:pt idx="389">
                      <c:v>0.13657601401378899</c:v>
                    </c:pt>
                    <c:pt idx="390">
                      <c:v>0.146504429500775</c:v>
                    </c:pt>
                    <c:pt idx="391">
                      <c:v>0.172109196693086</c:v>
                    </c:pt>
                    <c:pt idx="392">
                      <c:v>0.154175149842118</c:v>
                    </c:pt>
                    <c:pt idx="393">
                      <c:v>0.14305992516461799</c:v>
                    </c:pt>
                    <c:pt idx="394">
                      <c:v>0.17328648297283</c:v>
                    </c:pt>
                    <c:pt idx="395">
                      <c:v>0.156977076974364</c:v>
                    </c:pt>
                    <c:pt idx="396">
                      <c:v>0.17695704824768399</c:v>
                    </c:pt>
                    <c:pt idx="397">
                      <c:v>0.14939309504109899</c:v>
                    </c:pt>
                    <c:pt idx="398">
                      <c:v>0.16851650972000301</c:v>
                    </c:pt>
                    <c:pt idx="399">
                      <c:v>0.20256140010492099</c:v>
                    </c:pt>
                    <c:pt idx="400">
                      <c:v>0.206463840813257</c:v>
                    </c:pt>
                    <c:pt idx="401">
                      <c:v>0.20030738000186701</c:v>
                    </c:pt>
                    <c:pt idx="402">
                      <c:v>0.18484634760371799</c:v>
                    </c:pt>
                    <c:pt idx="403">
                      <c:v>0.18073991450490301</c:v>
                    </c:pt>
                    <c:pt idx="404">
                      <c:v>0.160533316291047</c:v>
                    </c:pt>
                    <c:pt idx="405">
                      <c:v>0.241208127944574</c:v>
                    </c:pt>
                    <c:pt idx="406">
                      <c:v>0.16021471723007</c:v>
                    </c:pt>
                    <c:pt idx="407">
                      <c:v>0.24127341349774001</c:v>
                    </c:pt>
                    <c:pt idx="408">
                      <c:v>0.25503703416826501</c:v>
                    </c:pt>
                    <c:pt idx="409">
                      <c:v>0.24608729092232801</c:v>
                    </c:pt>
                    <c:pt idx="410">
                      <c:v>0.248769520296411</c:v>
                    </c:pt>
                    <c:pt idx="411">
                      <c:v>0.20895894254470501</c:v>
                    </c:pt>
                    <c:pt idx="412">
                      <c:v>0.240064165349551</c:v>
                    </c:pt>
                    <c:pt idx="413">
                      <c:v>0.22207565201913501</c:v>
                    </c:pt>
                    <c:pt idx="414">
                      <c:v>0.23256316509026201</c:v>
                    </c:pt>
                    <c:pt idx="415">
                      <c:v>0.213311204276774</c:v>
                    </c:pt>
                    <c:pt idx="416">
                      <c:v>0.28349329311223398</c:v>
                    </c:pt>
                    <c:pt idx="417">
                      <c:v>0.239758949249332</c:v>
                    </c:pt>
                    <c:pt idx="418">
                      <c:v>0.272677053895447</c:v>
                    </c:pt>
                    <c:pt idx="419">
                      <c:v>0.28053668793805497</c:v>
                    </c:pt>
                    <c:pt idx="420">
                      <c:v>0.28960517032063199</c:v>
                    </c:pt>
                    <c:pt idx="421">
                      <c:v>0.22777032565470501</c:v>
                    </c:pt>
                    <c:pt idx="422">
                      <c:v>0.27969267825635802</c:v>
                    </c:pt>
                    <c:pt idx="423">
                      <c:v>0.20931965427761401</c:v>
                    </c:pt>
                    <c:pt idx="424">
                      <c:v>0.26202920874744001</c:v>
                    </c:pt>
                    <c:pt idx="425">
                      <c:v>0.35327958830509798</c:v>
                    </c:pt>
                    <c:pt idx="426">
                      <c:v>0.32030900334332502</c:v>
                    </c:pt>
                    <c:pt idx="427">
                      <c:v>0.28235748866355698</c:v>
                    </c:pt>
                    <c:pt idx="428">
                      <c:v>0.266424039599857</c:v>
                    </c:pt>
                    <c:pt idx="429">
                      <c:v>0.215718882824675</c:v>
                    </c:pt>
                    <c:pt idx="430">
                      <c:v>0.29975593233332598</c:v>
                    </c:pt>
                    <c:pt idx="431">
                      <c:v>0.24947387089679701</c:v>
                    </c:pt>
                    <c:pt idx="432">
                      <c:v>0.26053465498585199</c:v>
                    </c:pt>
                    <c:pt idx="433">
                      <c:v>0.26515291110832101</c:v>
                    </c:pt>
                    <c:pt idx="434">
                      <c:v>0.24469666019754999</c:v>
                    </c:pt>
                    <c:pt idx="435">
                      <c:v>0.23174313702493701</c:v>
                    </c:pt>
                    <c:pt idx="436">
                      <c:v>0.26852344561329999</c:v>
                    </c:pt>
                    <c:pt idx="437">
                      <c:v>0.31919941527798201</c:v>
                    </c:pt>
                    <c:pt idx="438">
                      <c:v>0.31588287269875298</c:v>
                    </c:pt>
                    <c:pt idx="439">
                      <c:v>0.29349700266725998</c:v>
                    </c:pt>
                    <c:pt idx="440">
                      <c:v>0.17526738873655301</c:v>
                    </c:pt>
                    <c:pt idx="441">
                      <c:v>0.103955474856124</c:v>
                    </c:pt>
                    <c:pt idx="442">
                      <c:v>8.0262261441430199E-2</c:v>
                    </c:pt>
                    <c:pt idx="443">
                      <c:v>0.112622862370496</c:v>
                    </c:pt>
                    <c:pt idx="444">
                      <c:v>0.15350388938589399</c:v>
                    </c:pt>
                    <c:pt idx="445">
                      <c:v>0.20144589870802801</c:v>
                    </c:pt>
                    <c:pt idx="446">
                      <c:v>0.18497103289675301</c:v>
                    </c:pt>
                    <c:pt idx="447">
                      <c:v>0.132492859680338</c:v>
                    </c:pt>
                    <c:pt idx="448">
                      <c:v>0.16242926341456401</c:v>
                    </c:pt>
                    <c:pt idx="449">
                      <c:v>0.17319951074075299</c:v>
                    </c:pt>
                    <c:pt idx="450">
                      <c:v>0.10336060520561099</c:v>
                    </c:pt>
                    <c:pt idx="451">
                      <c:v>5.9871347259516899E-2</c:v>
                    </c:pt>
                    <c:pt idx="452">
                      <c:v>8.1400932035129006E-2</c:v>
                    </c:pt>
                    <c:pt idx="453">
                      <c:v>8.8174442073218298E-2</c:v>
                    </c:pt>
                    <c:pt idx="454">
                      <c:v>5.7848700605953499E-2</c:v>
                    </c:pt>
                    <c:pt idx="455">
                      <c:v>7.5931105067949894E-2</c:v>
                    </c:pt>
                    <c:pt idx="456">
                      <c:v>4.5371476834322702E-2</c:v>
                    </c:pt>
                    <c:pt idx="457">
                      <c:v>3.8692293028658398E-2</c:v>
                    </c:pt>
                    <c:pt idx="458">
                      <c:v>-6.2732317760541504E-3</c:v>
                    </c:pt>
                    <c:pt idx="459">
                      <c:v>6.4570559722343698E-2</c:v>
                    </c:pt>
                    <c:pt idx="460">
                      <c:v>1.84926382844788E-2</c:v>
                    </c:pt>
                    <c:pt idx="461">
                      <c:v>-9.0062688651148699E-3</c:v>
                    </c:pt>
                    <c:pt idx="462">
                      <c:v>-3.9792784389908402E-2</c:v>
                    </c:pt>
                    <c:pt idx="463">
                      <c:v>-1.83475112090581E-3</c:v>
                    </c:pt>
                    <c:pt idx="464">
                      <c:v>-2.3259078164100801E-2</c:v>
                    </c:pt>
                    <c:pt idx="465">
                      <c:v>7.0146040074058804E-3</c:v>
                    </c:pt>
                    <c:pt idx="466">
                      <c:v>6.2023479392807501E-2</c:v>
                    </c:pt>
                    <c:pt idx="467">
                      <c:v>4.6259607546008399E-2</c:v>
                    </c:pt>
                    <c:pt idx="468">
                      <c:v>2.4688289574657098E-2</c:v>
                    </c:pt>
                    <c:pt idx="469">
                      <c:v>4.1279468109673999E-2</c:v>
                    </c:pt>
                    <c:pt idx="470">
                      <c:v>0.112251534607143</c:v>
                    </c:pt>
                    <c:pt idx="471">
                      <c:v>0.197865438391577</c:v>
                    </c:pt>
                    <c:pt idx="472">
                      <c:v>0.18225257639530201</c:v>
                    </c:pt>
                    <c:pt idx="473">
                      <c:v>0.248345105198849</c:v>
                    </c:pt>
                    <c:pt idx="474">
                      <c:v>0.22206577788854501</c:v>
                    </c:pt>
                    <c:pt idx="475">
                      <c:v>0.33012905338531701</c:v>
                    </c:pt>
                    <c:pt idx="476">
                      <c:v>0.28868925872252699</c:v>
                    </c:pt>
                    <c:pt idx="477">
                      <c:v>0.29200551085210802</c:v>
                    </c:pt>
                    <c:pt idx="478">
                      <c:v>0.29387281225683998</c:v>
                    </c:pt>
                    <c:pt idx="479">
                      <c:v>0.35200897678002702</c:v>
                    </c:pt>
                    <c:pt idx="480">
                      <c:v>0.36344741772539202</c:v>
                    </c:pt>
                    <c:pt idx="481">
                      <c:v>0.26402838030560499</c:v>
                    </c:pt>
                    <c:pt idx="482">
                      <c:v>0.30774629401533499</c:v>
                    </c:pt>
                    <c:pt idx="483">
                      <c:v>0.21840292263840699</c:v>
                    </c:pt>
                    <c:pt idx="484">
                      <c:v>0.239110470683527</c:v>
                    </c:pt>
                    <c:pt idx="485">
                      <c:v>0.315941964682039</c:v>
                    </c:pt>
                    <c:pt idx="486">
                      <c:v>0.38444774819573402</c:v>
                    </c:pt>
                    <c:pt idx="487">
                      <c:v>0.315946429604056</c:v>
                    </c:pt>
                    <c:pt idx="488">
                      <c:v>0.28998566997518899</c:v>
                    </c:pt>
                    <c:pt idx="489">
                      <c:v>0.36511183234371303</c:v>
                    </c:pt>
                    <c:pt idx="490">
                      <c:v>0.413657504305673</c:v>
                    </c:pt>
                    <c:pt idx="491">
                      <c:v>0.38911981823410502</c:v>
                    </c:pt>
                    <c:pt idx="492">
                      <c:v>0.39613927133872501</c:v>
                    </c:pt>
                    <c:pt idx="493">
                      <c:v>0.20343014702131501</c:v>
                    </c:pt>
                    <c:pt idx="494">
                      <c:v>0.42252343799256897</c:v>
                    </c:pt>
                    <c:pt idx="495">
                      <c:v>0.163601828383409</c:v>
                    </c:pt>
                    <c:pt idx="496">
                      <c:v>0.199949971882734</c:v>
                    </c:pt>
                    <c:pt idx="497">
                      <c:v>0.24392641429217601</c:v>
                    </c:pt>
                    <c:pt idx="498">
                      <c:v>0.22808645647822601</c:v>
                    </c:pt>
                    <c:pt idx="499">
                      <c:v>0.22860710591530001</c:v>
                    </c:pt>
                    <c:pt idx="500">
                      <c:v>0.20640843423634</c:v>
                    </c:pt>
                    <c:pt idx="501">
                      <c:v>0.204948167222649</c:v>
                    </c:pt>
                    <c:pt idx="502">
                      <c:v>0.18564976795232799</c:v>
                    </c:pt>
                    <c:pt idx="503">
                      <c:v>0.284453036115146</c:v>
                    </c:pt>
                    <c:pt idx="504">
                      <c:v>0.228388432815648</c:v>
                    </c:pt>
                    <c:pt idx="505">
                      <c:v>0.258889544811087</c:v>
                    </c:pt>
                    <c:pt idx="506">
                      <c:v>0.225641797626146</c:v>
                    </c:pt>
                    <c:pt idx="507">
                      <c:v>0.195045349807764</c:v>
                    </c:pt>
                    <c:pt idx="508">
                      <c:v>0.155643873930917</c:v>
                    </c:pt>
                    <c:pt idx="509">
                      <c:v>0.174750796987832</c:v>
                    </c:pt>
                    <c:pt idx="510">
                      <c:v>0.15501451204629399</c:v>
                    </c:pt>
                    <c:pt idx="511">
                      <c:v>0.137426164177893</c:v>
                    </c:pt>
                    <c:pt idx="512">
                      <c:v>0.171366474788479</c:v>
                    </c:pt>
                    <c:pt idx="513">
                      <c:v>0.34657227422494202</c:v>
                    </c:pt>
                    <c:pt idx="514">
                      <c:v>0.30366479602406998</c:v>
                    </c:pt>
                    <c:pt idx="515">
                      <c:v>0.27035085246905699</c:v>
                    </c:pt>
                    <c:pt idx="516">
                      <c:v>0.24851940911091899</c:v>
                    </c:pt>
                    <c:pt idx="517">
                      <c:v>0.15142038210591</c:v>
                    </c:pt>
                    <c:pt idx="518">
                      <c:v>0.21682477040732701</c:v>
                    </c:pt>
                    <c:pt idx="519">
                      <c:v>0.115215132320102</c:v>
                    </c:pt>
                    <c:pt idx="520">
                      <c:v>0.16088109289084301</c:v>
                    </c:pt>
                    <c:pt idx="521">
                      <c:v>9.7658775178754903E-2</c:v>
                    </c:pt>
                    <c:pt idx="522">
                      <c:v>0.13898820662512801</c:v>
                    </c:pt>
                    <c:pt idx="523">
                      <c:v>0.17483810140480499</c:v>
                    </c:pt>
                    <c:pt idx="524">
                      <c:v>0.20921966590463001</c:v>
                    </c:pt>
                    <c:pt idx="525">
                      <c:v>0.13682778637269599</c:v>
                    </c:pt>
                    <c:pt idx="526">
                      <c:v>0.15124627769377999</c:v>
                    </c:pt>
                    <c:pt idx="527">
                      <c:v>0.17693653995901801</c:v>
                    </c:pt>
                    <c:pt idx="528">
                      <c:v>0.19797531813247199</c:v>
                    </c:pt>
                    <c:pt idx="529">
                      <c:v>0.218683678156987</c:v>
                    </c:pt>
                    <c:pt idx="530">
                      <c:v>0.233090034742714</c:v>
                    </c:pt>
                    <c:pt idx="531">
                      <c:v>0.16960790284640501</c:v>
                    </c:pt>
                    <c:pt idx="532">
                      <c:v>9.7409873827978402E-2</c:v>
                    </c:pt>
                    <c:pt idx="533">
                      <c:v>0.13354374273474401</c:v>
                    </c:pt>
                    <c:pt idx="534">
                      <c:v>7.7290110845351603E-2</c:v>
                    </c:pt>
                    <c:pt idx="535">
                      <c:v>-3.5719628210878297E-2</c:v>
                    </c:pt>
                    <c:pt idx="536">
                      <c:v>-0.15029512426897201</c:v>
                    </c:pt>
                    <c:pt idx="537">
                      <c:v>-4.2153749010631E-2</c:v>
                    </c:pt>
                    <c:pt idx="538">
                      <c:v>2.8273398198465499E-2</c:v>
                    </c:pt>
                    <c:pt idx="539">
                      <c:v>-4.5190877717594197E-2</c:v>
                    </c:pt>
                    <c:pt idx="540">
                      <c:v>-4.4688426183723803E-2</c:v>
                    </c:pt>
                    <c:pt idx="541">
                      <c:v>9.34144049513558E-4</c:v>
                    </c:pt>
                    <c:pt idx="542">
                      <c:v>-1.8612142768167798E-2</c:v>
                    </c:pt>
                    <c:pt idx="543">
                      <c:v>-1.9092576022862299E-2</c:v>
                    </c:pt>
                    <c:pt idx="544">
                      <c:v>-7.0803047847564096E-2</c:v>
                    </c:pt>
                    <c:pt idx="545">
                      <c:v>-0.16980732825657099</c:v>
                    </c:pt>
                    <c:pt idx="546">
                      <c:v>-0.101481139826252</c:v>
                    </c:pt>
                    <c:pt idx="547">
                      <c:v>-7.2743717421623902E-2</c:v>
                    </c:pt>
                    <c:pt idx="548">
                      <c:v>-8.7621263619236806E-2</c:v>
                    </c:pt>
                    <c:pt idx="549">
                      <c:v>-4.3317012898084102E-2</c:v>
                    </c:pt>
                    <c:pt idx="550">
                      <c:v>-0.144420467055487</c:v>
                    </c:pt>
                    <c:pt idx="551">
                      <c:v>-0.23046963592629199</c:v>
                    </c:pt>
                    <c:pt idx="552">
                      <c:v>-0.37803623649462298</c:v>
                    </c:pt>
                    <c:pt idx="553">
                      <c:v>-0.38062205887966399</c:v>
                    </c:pt>
                    <c:pt idx="554">
                      <c:v>-0.23331583490271399</c:v>
                    </c:pt>
                    <c:pt idx="555">
                      <c:v>-0.309719415283077</c:v>
                    </c:pt>
                    <c:pt idx="556">
                      <c:v>-0.19425227036402501</c:v>
                    </c:pt>
                    <c:pt idx="557">
                      <c:v>-0.29355356032971403</c:v>
                    </c:pt>
                    <c:pt idx="558">
                      <c:v>-0.29211877822810001</c:v>
                    </c:pt>
                    <c:pt idx="559">
                      <c:v>-0.22443926137057599</c:v>
                    </c:pt>
                    <c:pt idx="560">
                      <c:v>-0.21876911279960801</c:v>
                    </c:pt>
                    <c:pt idx="561">
                      <c:v>-0.31509604327790802</c:v>
                    </c:pt>
                    <c:pt idx="562">
                      <c:v>-0.306743493753517</c:v>
                    </c:pt>
                    <c:pt idx="563">
                      <c:v>-0.12523784935235999</c:v>
                    </c:pt>
                    <c:pt idx="564">
                      <c:v>-0.18424343271226801</c:v>
                    </c:pt>
                    <c:pt idx="565">
                      <c:v>-0.24679770963932199</c:v>
                    </c:pt>
                    <c:pt idx="566">
                      <c:v>-0.19102105381748399</c:v>
                    </c:pt>
                    <c:pt idx="567">
                      <c:v>-0.279739768440745</c:v>
                    </c:pt>
                    <c:pt idx="568">
                      <c:v>-0.23892595681780099</c:v>
                    </c:pt>
                    <c:pt idx="569">
                      <c:v>-0.19691993631975699</c:v>
                    </c:pt>
                    <c:pt idx="570">
                      <c:v>-0.26144639589916102</c:v>
                    </c:pt>
                    <c:pt idx="571">
                      <c:v>-0.26117324105005002</c:v>
                    </c:pt>
                    <c:pt idx="572">
                      <c:v>-0.221611927475588</c:v>
                    </c:pt>
                    <c:pt idx="573">
                      <c:v>-0.21792903445562101</c:v>
                    </c:pt>
                    <c:pt idx="574">
                      <c:v>-0.26969066419853299</c:v>
                    </c:pt>
                    <c:pt idx="575">
                      <c:v>-0.28358018426482401</c:v>
                    </c:pt>
                    <c:pt idx="576">
                      <c:v>-0.25049938421197099</c:v>
                    </c:pt>
                    <c:pt idx="577">
                      <c:v>-0.33241600256562198</c:v>
                    </c:pt>
                    <c:pt idx="578">
                      <c:v>-0.26824717791692099</c:v>
                    </c:pt>
                    <c:pt idx="579">
                      <c:v>-0.31509256660222201</c:v>
                    </c:pt>
                    <c:pt idx="580">
                      <c:v>-0.30332153063378398</c:v>
                    </c:pt>
                    <c:pt idx="581">
                      <c:v>-0.278620039843747</c:v>
                    </c:pt>
                    <c:pt idx="582">
                      <c:v>-0.34950970419796101</c:v>
                    </c:pt>
                    <c:pt idx="583">
                      <c:v>-0.40346181389596097</c:v>
                    </c:pt>
                    <c:pt idx="584">
                      <c:v>-0.40392143471435799</c:v>
                    </c:pt>
                    <c:pt idx="585">
                      <c:v>-0.41000835247109302</c:v>
                    </c:pt>
                    <c:pt idx="586">
                      <c:v>-0.384827172134238</c:v>
                    </c:pt>
                    <c:pt idx="587">
                      <c:v>-0.30868633171659599</c:v>
                    </c:pt>
                    <c:pt idx="588">
                      <c:v>-0.29015163875852201</c:v>
                    </c:pt>
                    <c:pt idx="589">
                      <c:v>-0.22570651122312399</c:v>
                    </c:pt>
                    <c:pt idx="590">
                      <c:v>-0.32248866333628701</c:v>
                    </c:pt>
                    <c:pt idx="591">
                      <c:v>-0.32581052411327199</c:v>
                    </c:pt>
                    <c:pt idx="592">
                      <c:v>-0.26372264756542502</c:v>
                    </c:pt>
                    <c:pt idx="593">
                      <c:v>-0.349785610502794</c:v>
                    </c:pt>
                    <c:pt idx="594">
                      <c:v>-0.28434923375411097</c:v>
                    </c:pt>
                    <c:pt idx="595">
                      <c:v>-0.421742381143837</c:v>
                    </c:pt>
                    <c:pt idx="596">
                      <c:v>-0.44824515857306202</c:v>
                    </c:pt>
                    <c:pt idx="597">
                      <c:v>-0.41160483742300802</c:v>
                    </c:pt>
                    <c:pt idx="598">
                      <c:v>-0.42230513104784101</c:v>
                    </c:pt>
                    <c:pt idx="599">
                      <c:v>-0.372876848312649</c:v>
                    </c:pt>
                    <c:pt idx="600">
                      <c:v>-0.33918409607581401</c:v>
                    </c:pt>
                    <c:pt idx="601">
                      <c:v>-0.36960021273180999</c:v>
                    </c:pt>
                    <c:pt idx="602">
                      <c:v>-0.23479443062840999</c:v>
                    </c:pt>
                    <c:pt idx="603">
                      <c:v>-0.30334847723205899</c:v>
                    </c:pt>
                    <c:pt idx="604">
                      <c:v>-0.236908706868107</c:v>
                    </c:pt>
                    <c:pt idx="605">
                      <c:v>-0.24249437434927201</c:v>
                    </c:pt>
                    <c:pt idx="606">
                      <c:v>-0.13887775278897399</c:v>
                    </c:pt>
                    <c:pt idx="607">
                      <c:v>-7.8915333184370107E-2</c:v>
                    </c:pt>
                    <c:pt idx="608">
                      <c:v>-0.17472141066285099</c:v>
                    </c:pt>
                    <c:pt idx="609">
                      <c:v>-0.116792940235423</c:v>
                    </c:pt>
                    <c:pt idx="610">
                      <c:v>-2.1516806424065501E-2</c:v>
                    </c:pt>
                    <c:pt idx="611">
                      <c:v>-1.5376276097785101E-2</c:v>
                    </c:pt>
                    <c:pt idx="612">
                      <c:v>-0.112603670887421</c:v>
                    </c:pt>
                    <c:pt idx="613">
                      <c:v>-4.3609554802637403E-2</c:v>
                    </c:pt>
                    <c:pt idx="614">
                      <c:v>-4.1174644908155297E-2</c:v>
                    </c:pt>
                    <c:pt idx="615">
                      <c:v>-0.21971536026711599</c:v>
                    </c:pt>
                    <c:pt idx="616">
                      <c:v>-9.0043969809160407E-2</c:v>
                    </c:pt>
                    <c:pt idx="617">
                      <c:v>-0.146396821397863</c:v>
                    </c:pt>
                    <c:pt idx="618">
                      <c:v>-7.3167728497070594E-2</c:v>
                    </c:pt>
                    <c:pt idx="619">
                      <c:v>-9.6903502136234998E-2</c:v>
                    </c:pt>
                    <c:pt idx="620">
                      <c:v>-0.16297060239823599</c:v>
                    </c:pt>
                    <c:pt idx="621">
                      <c:v>-0.281547779193008</c:v>
                    </c:pt>
                    <c:pt idx="622">
                      <c:v>-0.234602274812691</c:v>
                    </c:pt>
                    <c:pt idx="623">
                      <c:v>-7.0209453174975803E-2</c:v>
                    </c:pt>
                    <c:pt idx="624">
                      <c:v>5.7002232309288497E-2</c:v>
                    </c:pt>
                    <c:pt idx="625">
                      <c:v>1.1036480409886199E-2</c:v>
                    </c:pt>
                    <c:pt idx="626">
                      <c:v>-4.5298188840554802E-2</c:v>
                    </c:pt>
                    <c:pt idx="627">
                      <c:v>-2.89700671446773E-2</c:v>
                    </c:pt>
                    <c:pt idx="628">
                      <c:v>-6.6551964702617206E-2</c:v>
                    </c:pt>
                    <c:pt idx="629">
                      <c:v>-7.1988380479908701E-2</c:v>
                    </c:pt>
                    <c:pt idx="630">
                      <c:v>-4.1217610191964099E-2</c:v>
                    </c:pt>
                    <c:pt idx="631">
                      <c:v>4.6465373550063499E-2</c:v>
                    </c:pt>
                    <c:pt idx="632">
                      <c:v>7.8687372968568897E-2</c:v>
                    </c:pt>
                    <c:pt idx="633">
                      <c:v>9.0009975634182393E-3</c:v>
                    </c:pt>
                    <c:pt idx="634">
                      <c:v>-2.6296566542313701E-2</c:v>
                    </c:pt>
                    <c:pt idx="635">
                      <c:v>-8.0030637906822494E-2</c:v>
                    </c:pt>
                    <c:pt idx="636">
                      <c:v>-6.62641069078274E-2</c:v>
                    </c:pt>
                    <c:pt idx="637">
                      <c:v>5.4594025222851603E-2</c:v>
                    </c:pt>
                    <c:pt idx="638">
                      <c:v>-0.115095278704524</c:v>
                    </c:pt>
                    <c:pt idx="639">
                      <c:v>-6.4986136267357206E-2</c:v>
                    </c:pt>
                    <c:pt idx="640">
                      <c:v>-9.5270999639179593E-2</c:v>
                    </c:pt>
                    <c:pt idx="641">
                      <c:v>-2.7452897346572799E-2</c:v>
                    </c:pt>
                    <c:pt idx="642">
                      <c:v>-2.0391527333819999E-2</c:v>
                    </c:pt>
                    <c:pt idx="643">
                      <c:v>-2.5079301128214E-2</c:v>
                    </c:pt>
                    <c:pt idx="644">
                      <c:v>1.92532285944968E-2</c:v>
                    </c:pt>
                    <c:pt idx="645">
                      <c:v>-1.35753793152588E-2</c:v>
                    </c:pt>
                    <c:pt idx="646">
                      <c:v>-0.10731973205407901</c:v>
                    </c:pt>
                    <c:pt idx="647">
                      <c:v>-5.7193810556828401E-2</c:v>
                    </c:pt>
                    <c:pt idx="648">
                      <c:v>-0.12553170895988799</c:v>
                    </c:pt>
                    <c:pt idx="649">
                      <c:v>-0.13274319676062901</c:v>
                    </c:pt>
                    <c:pt idx="650">
                      <c:v>-0.119114849472486</c:v>
                    </c:pt>
                    <c:pt idx="651">
                      <c:v>-0.12222616985863401</c:v>
                    </c:pt>
                    <c:pt idx="652">
                      <c:v>-0.134445190097609</c:v>
                    </c:pt>
                    <c:pt idx="653">
                      <c:v>-9.1646519722528505E-2</c:v>
                    </c:pt>
                    <c:pt idx="654">
                      <c:v>-7.5958381068836095E-2</c:v>
                    </c:pt>
                    <c:pt idx="655">
                      <c:v>-0.139573086554137</c:v>
                    </c:pt>
                    <c:pt idx="656">
                      <c:v>-0.149361867739389</c:v>
                    </c:pt>
                    <c:pt idx="657">
                      <c:v>-6.0812387174719401E-2</c:v>
                    </c:pt>
                    <c:pt idx="658">
                      <c:v>-4.0575645873135897E-2</c:v>
                    </c:pt>
                    <c:pt idx="659">
                      <c:v>-5.8050236025656898E-2</c:v>
                    </c:pt>
                    <c:pt idx="660">
                      <c:v>-0.17160031072649601</c:v>
                    </c:pt>
                    <c:pt idx="661">
                      <c:v>-9.5918735788367196E-2</c:v>
                    </c:pt>
                    <c:pt idx="662">
                      <c:v>-8.8286440001837996E-2</c:v>
                    </c:pt>
                    <c:pt idx="663">
                      <c:v>-4.8571413326275299E-2</c:v>
                    </c:pt>
                    <c:pt idx="664">
                      <c:v>-0.157993686440004</c:v>
                    </c:pt>
                    <c:pt idx="665">
                      <c:v>-7.7057204129759901E-2</c:v>
                    </c:pt>
                    <c:pt idx="666">
                      <c:v>-0.22215519621563101</c:v>
                    </c:pt>
                    <c:pt idx="667">
                      <c:v>-0.127317393493314</c:v>
                    </c:pt>
                    <c:pt idx="668">
                      <c:v>-0.108467816136551</c:v>
                    </c:pt>
                    <c:pt idx="669">
                      <c:v>-0.194967319097296</c:v>
                    </c:pt>
                    <c:pt idx="670">
                      <c:v>-0.20081820230816899</c:v>
                    </c:pt>
                    <c:pt idx="671">
                      <c:v>-0.132900466088411</c:v>
                    </c:pt>
                    <c:pt idx="672">
                      <c:v>-0.134066989252317</c:v>
                    </c:pt>
                    <c:pt idx="673">
                      <c:v>-5.8625294457419097E-2</c:v>
                    </c:pt>
                    <c:pt idx="674">
                      <c:v>0.11652825306192</c:v>
                    </c:pt>
                    <c:pt idx="675">
                      <c:v>1.84828662232473E-2</c:v>
                    </c:pt>
                    <c:pt idx="676">
                      <c:v>-7.4139316331640295E-2</c:v>
                    </c:pt>
                    <c:pt idx="677">
                      <c:v>-5.4857331594805797E-2</c:v>
                    </c:pt>
                    <c:pt idx="678">
                      <c:v>-0.13224132376791001</c:v>
                    </c:pt>
                    <c:pt idx="679">
                      <c:v>-0.145199965613765</c:v>
                    </c:pt>
                    <c:pt idx="680">
                      <c:v>3.5543865087946498E-2</c:v>
                    </c:pt>
                    <c:pt idx="681">
                      <c:v>5.6143438347594499E-2</c:v>
                    </c:pt>
                    <c:pt idx="682">
                      <c:v>-5.4900459263515999E-2</c:v>
                    </c:pt>
                    <c:pt idx="683">
                      <c:v>-5.0307765244001601E-2</c:v>
                    </c:pt>
                    <c:pt idx="684">
                      <c:v>-4.8742274174033803E-2</c:v>
                    </c:pt>
                    <c:pt idx="685">
                      <c:v>-5.8494974599450397E-2</c:v>
                    </c:pt>
                    <c:pt idx="686">
                      <c:v>-2.2050804401065601E-2</c:v>
                    </c:pt>
                    <c:pt idx="687">
                      <c:v>-8.0566068629109394E-2</c:v>
                    </c:pt>
                    <c:pt idx="688">
                      <c:v>5.3089974662420998E-3</c:v>
                    </c:pt>
                    <c:pt idx="689">
                      <c:v>-6.7583742489660495E-2</c:v>
                    </c:pt>
                    <c:pt idx="690">
                      <c:v>-3.8461143952731702E-2</c:v>
                    </c:pt>
                    <c:pt idx="691">
                      <c:v>-0.13141368565678399</c:v>
                    </c:pt>
                    <c:pt idx="692">
                      <c:v>-6.9247799771279497E-2</c:v>
                    </c:pt>
                    <c:pt idx="693">
                      <c:v>-9.6612456844308803E-2</c:v>
                    </c:pt>
                    <c:pt idx="694">
                      <c:v>-9.7594026592230695E-2</c:v>
                    </c:pt>
                    <c:pt idx="695">
                      <c:v>3.3854748462494498E-2</c:v>
                    </c:pt>
                    <c:pt idx="696">
                      <c:v>-6.39627434902688E-2</c:v>
                    </c:pt>
                    <c:pt idx="697">
                      <c:v>-0.133984682726282</c:v>
                    </c:pt>
                    <c:pt idx="698">
                      <c:v>-0.127600660793111</c:v>
                    </c:pt>
                    <c:pt idx="699">
                      <c:v>-0.270373746497094</c:v>
                    </c:pt>
                    <c:pt idx="700">
                      <c:v>-0.27678218503730301</c:v>
                    </c:pt>
                    <c:pt idx="701">
                      <c:v>-0.26278753447363901</c:v>
                    </c:pt>
                    <c:pt idx="702">
                      <c:v>-0.150922997348961</c:v>
                    </c:pt>
                    <c:pt idx="703">
                      <c:v>-5.3854200422124902E-2</c:v>
                    </c:pt>
                    <c:pt idx="704">
                      <c:v>-7.6233320749370198E-2</c:v>
                    </c:pt>
                    <c:pt idx="705">
                      <c:v>-3.6970791582275897E-2</c:v>
                    </c:pt>
                    <c:pt idx="706">
                      <c:v>-3.27661497077259E-2</c:v>
                    </c:pt>
                    <c:pt idx="707">
                      <c:v>-5.2005489212938599E-2</c:v>
                    </c:pt>
                    <c:pt idx="708">
                      <c:v>-3.0343682440829401E-2</c:v>
                    </c:pt>
                    <c:pt idx="709">
                      <c:v>-4.8491501211102399E-2</c:v>
                    </c:pt>
                    <c:pt idx="710">
                      <c:v>-5.7668176601806103E-3</c:v>
                    </c:pt>
                    <c:pt idx="711">
                      <c:v>3.8045015819653097E-2</c:v>
                    </c:pt>
                    <c:pt idx="712">
                      <c:v>-4.5133922152521697E-2</c:v>
                    </c:pt>
                    <c:pt idx="713">
                      <c:v>7.6094586522940696E-2</c:v>
                    </c:pt>
                    <c:pt idx="714">
                      <c:v>7.3062400567881006E-2</c:v>
                    </c:pt>
                    <c:pt idx="715">
                      <c:v>4.3072576272465003E-2</c:v>
                    </c:pt>
                    <c:pt idx="716">
                      <c:v>1.59118017248462E-2</c:v>
                    </c:pt>
                    <c:pt idx="717">
                      <c:v>2.03658575978404E-2</c:v>
                    </c:pt>
                    <c:pt idx="718">
                      <c:v>3.1756163667092899E-2</c:v>
                    </c:pt>
                    <c:pt idx="719">
                      <c:v>1.8528228425293301E-2</c:v>
                    </c:pt>
                    <c:pt idx="720">
                      <c:v>9.9483588427039206E-4</c:v>
                    </c:pt>
                    <c:pt idx="721">
                      <c:v>6.9637287864338496E-2</c:v>
                    </c:pt>
                    <c:pt idx="722">
                      <c:v>6.11935939213488E-2</c:v>
                    </c:pt>
                    <c:pt idx="723">
                      <c:v>-1.4791881004607099E-2</c:v>
                    </c:pt>
                    <c:pt idx="724">
                      <c:v>-0.17212284722394999</c:v>
                    </c:pt>
                    <c:pt idx="725">
                      <c:v>-1.81432967274185E-2</c:v>
                    </c:pt>
                    <c:pt idx="726">
                      <c:v>-0.102050813017798</c:v>
                    </c:pt>
                    <c:pt idx="727">
                      <c:v>-0.151056409634311</c:v>
                    </c:pt>
                    <c:pt idx="728">
                      <c:v>-1.9341500817022E-2</c:v>
                    </c:pt>
                    <c:pt idx="729">
                      <c:v>-1.8026417838467899E-2</c:v>
                    </c:pt>
                    <c:pt idx="730">
                      <c:v>-4.63369815288001E-2</c:v>
                    </c:pt>
                    <c:pt idx="731">
                      <c:v>3.1216440147468501E-2</c:v>
                    </c:pt>
                    <c:pt idx="732">
                      <c:v>5.3168010303266802E-2</c:v>
                    </c:pt>
                    <c:pt idx="733">
                      <c:v>1.1267746014544701E-3</c:v>
                    </c:pt>
                    <c:pt idx="734">
                      <c:v>-0.115554645218008</c:v>
                    </c:pt>
                    <c:pt idx="735">
                      <c:v>-0.122087287974709</c:v>
                    </c:pt>
                    <c:pt idx="736">
                      <c:v>-1.72444150237493E-2</c:v>
                    </c:pt>
                    <c:pt idx="737">
                      <c:v>7.2754734243095998E-3</c:v>
                    </c:pt>
                    <c:pt idx="738">
                      <c:v>1.34366790459477E-2</c:v>
                    </c:pt>
                    <c:pt idx="739">
                      <c:v>-0.14472838697771501</c:v>
                    </c:pt>
                    <c:pt idx="740">
                      <c:v>-0.19565694849141699</c:v>
                    </c:pt>
                    <c:pt idx="741">
                      <c:v>-0.21004186293600599</c:v>
                    </c:pt>
                    <c:pt idx="742">
                      <c:v>-0.25370571064883801</c:v>
                    </c:pt>
                    <c:pt idx="743">
                      <c:v>-0.16585002125301099</c:v>
                    </c:pt>
                    <c:pt idx="744">
                      <c:v>-7.2018215811503097E-2</c:v>
                    </c:pt>
                    <c:pt idx="745">
                      <c:v>-0.16979759710122899</c:v>
                    </c:pt>
                    <c:pt idx="746">
                      <c:v>-0.12320644844225601</c:v>
                    </c:pt>
                    <c:pt idx="747">
                      <c:v>-0.139227657339137</c:v>
                    </c:pt>
                    <c:pt idx="748">
                      <c:v>-0.21344711140763201</c:v>
                    </c:pt>
                    <c:pt idx="749">
                      <c:v>-0.24175166480667501</c:v>
                    </c:pt>
                    <c:pt idx="750">
                      <c:v>-0.32446668552144298</c:v>
                    </c:pt>
                    <c:pt idx="751">
                      <c:v>-0.294551403624632</c:v>
                    </c:pt>
                    <c:pt idx="752">
                      <c:v>-0.17240606238297701</c:v>
                    </c:pt>
                    <c:pt idx="753">
                      <c:v>-0.20742891422148099</c:v>
                    </c:pt>
                    <c:pt idx="754">
                      <c:v>-0.13943173792594399</c:v>
                    </c:pt>
                    <c:pt idx="755">
                      <c:v>-0.15111976191885701</c:v>
                    </c:pt>
                    <c:pt idx="756">
                      <c:v>-0.17050193973876701</c:v>
                    </c:pt>
                    <c:pt idx="757">
                      <c:v>-0.19883456415253301</c:v>
                    </c:pt>
                    <c:pt idx="758">
                      <c:v>-0.26594947037941402</c:v>
                    </c:pt>
                    <c:pt idx="759">
                      <c:v>-0.200712263214606</c:v>
                    </c:pt>
                    <c:pt idx="760">
                      <c:v>-0.16335782689362799</c:v>
                    </c:pt>
                    <c:pt idx="761">
                      <c:v>-0.244768415894111</c:v>
                    </c:pt>
                    <c:pt idx="762">
                      <c:v>-0.35880427412142002</c:v>
                    </c:pt>
                    <c:pt idx="763">
                      <c:v>-0.432260245980983</c:v>
                    </c:pt>
                    <c:pt idx="764">
                      <c:v>-0.537141550453339</c:v>
                    </c:pt>
                    <c:pt idx="765">
                      <c:v>-0.57849663525264505</c:v>
                    </c:pt>
                    <c:pt idx="766">
                      <c:v>-0.65314173006090603</c:v>
                    </c:pt>
                    <c:pt idx="767">
                      <c:v>-0.64648940322225901</c:v>
                    </c:pt>
                    <c:pt idx="768">
                      <c:v>-0.70828748486508497</c:v>
                    </c:pt>
                    <c:pt idx="769">
                      <c:v>-0.66553087314241299</c:v>
                    </c:pt>
                    <c:pt idx="770">
                      <c:v>-0.60252232552392304</c:v>
                    </c:pt>
                    <c:pt idx="771">
                      <c:v>-0.64619468225104104</c:v>
                    </c:pt>
                    <c:pt idx="772">
                      <c:v>-0.58306131190931398</c:v>
                    </c:pt>
                    <c:pt idx="773">
                      <c:v>-0.607604376759183</c:v>
                    </c:pt>
                    <c:pt idx="774">
                      <c:v>-0.62515837850868305</c:v>
                    </c:pt>
                    <c:pt idx="775">
                      <c:v>-0.60996299400822196</c:v>
                    </c:pt>
                    <c:pt idx="776">
                      <c:v>-0.68956380769861703</c:v>
                    </c:pt>
                    <c:pt idx="777">
                      <c:v>-0.57953039177198795</c:v>
                    </c:pt>
                    <c:pt idx="778">
                      <c:v>-0.58255566083239296</c:v>
                    </c:pt>
                    <c:pt idx="779">
                      <c:v>-0.73534205124584695</c:v>
                    </c:pt>
                    <c:pt idx="780">
                      <c:v>-0.79751769539067996</c:v>
                    </c:pt>
                    <c:pt idx="781">
                      <c:v>-0.60648054148116404</c:v>
                    </c:pt>
                    <c:pt idx="782">
                      <c:v>-0.62285910465817695</c:v>
                    </c:pt>
                    <c:pt idx="783">
                      <c:v>-0.61692145817176103</c:v>
                    </c:pt>
                    <c:pt idx="784">
                      <c:v>-0.51542936144725304</c:v>
                    </c:pt>
                    <c:pt idx="785">
                      <c:v>-0.61874361788655596</c:v>
                    </c:pt>
                    <c:pt idx="786">
                      <c:v>-0.58174478847732103</c:v>
                    </c:pt>
                    <c:pt idx="787">
                      <c:v>-0.54243719779552302</c:v>
                    </c:pt>
                    <c:pt idx="788">
                      <c:v>-0.76836392099130502</c:v>
                    </c:pt>
                    <c:pt idx="789">
                      <c:v>-0.74055278693862003</c:v>
                    </c:pt>
                    <c:pt idx="790">
                      <c:v>-0.77264364996266899</c:v>
                    </c:pt>
                    <c:pt idx="791">
                      <c:v>-0.86989130849226204</c:v>
                    </c:pt>
                    <c:pt idx="792">
                      <c:v>-0.86308133986037505</c:v>
                    </c:pt>
                    <c:pt idx="793">
                      <c:v>-0.87568268114427705</c:v>
                    </c:pt>
                    <c:pt idx="794">
                      <c:v>-0.72942864989270895</c:v>
                    </c:pt>
                    <c:pt idx="795">
                      <c:v>-0.81874557348954402</c:v>
                    </c:pt>
                    <c:pt idx="796">
                      <c:v>-0.74594812596994298</c:v>
                    </c:pt>
                    <c:pt idx="797">
                      <c:v>-0.66123421067281696</c:v>
                    </c:pt>
                    <c:pt idx="798">
                      <c:v>-0.64056539585043804</c:v>
                    </c:pt>
                    <c:pt idx="799">
                      <c:v>-0.66949928632850397</c:v>
                    </c:pt>
                    <c:pt idx="800">
                      <c:v>-0.65477679464612304</c:v>
                    </c:pt>
                    <c:pt idx="801">
                      <c:v>-0.67102800661794004</c:v>
                    </c:pt>
                    <c:pt idx="802">
                      <c:v>-0.60400900769806798</c:v>
                    </c:pt>
                    <c:pt idx="803">
                      <c:v>-0.60519993528733895</c:v>
                    </c:pt>
                    <c:pt idx="804">
                      <c:v>-0.672511951205367</c:v>
                    </c:pt>
                    <c:pt idx="805">
                      <c:v>-0.66332115316617801</c:v>
                    </c:pt>
                    <c:pt idx="806">
                      <c:v>-0.54060027543087197</c:v>
                    </c:pt>
                    <c:pt idx="807">
                      <c:v>-0.54796842636731302</c:v>
                    </c:pt>
                    <c:pt idx="808">
                      <c:v>-0.50644457774400298</c:v>
                    </c:pt>
                    <c:pt idx="809">
                      <c:v>-0.58170235911505097</c:v>
                    </c:pt>
                    <c:pt idx="810">
                      <c:v>-0.502087206846762</c:v>
                    </c:pt>
                    <c:pt idx="811">
                      <c:v>-0.47360662582887603</c:v>
                    </c:pt>
                    <c:pt idx="812">
                      <c:v>-0.61183543473481405</c:v>
                    </c:pt>
                    <c:pt idx="813">
                      <c:v>-0.65956944505307802</c:v>
                    </c:pt>
                    <c:pt idx="814">
                      <c:v>-0.67719280092282996</c:v>
                    </c:pt>
                    <c:pt idx="815">
                      <c:v>-0.79078043595761205</c:v>
                    </c:pt>
                    <c:pt idx="816">
                      <c:v>-0.69011478678028704</c:v>
                    </c:pt>
                    <c:pt idx="817">
                      <c:v>-0.71182762325502003</c:v>
                    </c:pt>
                    <c:pt idx="818">
                      <c:v>-0.66603709042633596</c:v>
                    </c:pt>
                    <c:pt idx="819">
                      <c:v>-0.70512959655877305</c:v>
                    </c:pt>
                    <c:pt idx="820">
                      <c:v>-0.59298917350652802</c:v>
                    </c:pt>
                    <c:pt idx="821">
                      <c:v>-0.73486500107820196</c:v>
                    </c:pt>
                    <c:pt idx="822">
                      <c:v>-0.60411521315969097</c:v>
                    </c:pt>
                    <c:pt idx="823">
                      <c:v>-0.61618730738726701</c:v>
                    </c:pt>
                    <c:pt idx="824">
                      <c:v>-0.633886839054706</c:v>
                    </c:pt>
                    <c:pt idx="825">
                      <c:v>-0.62588776035419302</c:v>
                    </c:pt>
                    <c:pt idx="826">
                      <c:v>-0.68655340014572597</c:v>
                    </c:pt>
                    <c:pt idx="827">
                      <c:v>-0.49661503785737099</c:v>
                    </c:pt>
                    <c:pt idx="828">
                      <c:v>-0.69324047770068697</c:v>
                    </c:pt>
                    <c:pt idx="829">
                      <c:v>-0.53412868639298405</c:v>
                    </c:pt>
                    <c:pt idx="830">
                      <c:v>-0.59556931414636005</c:v>
                    </c:pt>
                    <c:pt idx="831">
                      <c:v>-0.60785433632236396</c:v>
                    </c:pt>
                    <c:pt idx="832">
                      <c:v>-0.49968320435046398</c:v>
                    </c:pt>
                    <c:pt idx="833">
                      <c:v>-0.52784218104619396</c:v>
                    </c:pt>
                    <c:pt idx="834">
                      <c:v>-0.53707854505437302</c:v>
                    </c:pt>
                    <c:pt idx="835">
                      <c:v>-0.58617645771812199</c:v>
                    </c:pt>
                    <c:pt idx="836">
                      <c:v>-0.66578245200268904</c:v>
                    </c:pt>
                    <c:pt idx="837">
                      <c:v>-0.65553046108822999</c:v>
                    </c:pt>
                    <c:pt idx="838">
                      <c:v>-0.729968555574112</c:v>
                    </c:pt>
                    <c:pt idx="839">
                      <c:v>-0.83481480481639503</c:v>
                    </c:pt>
                    <c:pt idx="840">
                      <c:v>-0.85862384698370997</c:v>
                    </c:pt>
                    <c:pt idx="841">
                      <c:v>-0.84727618414929395</c:v>
                    </c:pt>
                    <c:pt idx="842">
                      <c:v>-0.74330756742993898</c:v>
                    </c:pt>
                    <c:pt idx="843">
                      <c:v>-0.70204495370847897</c:v>
                    </c:pt>
                    <c:pt idx="844">
                      <c:v>-0.73801242781313003</c:v>
                    </c:pt>
                    <c:pt idx="845">
                      <c:v>-0.84990236352922699</c:v>
                    </c:pt>
                    <c:pt idx="846">
                      <c:v>-0.94461999330542401</c:v>
                    </c:pt>
                    <c:pt idx="847">
                      <c:v>-0.80183237322951695</c:v>
                    </c:pt>
                    <c:pt idx="848">
                      <c:v>-0.86920240039267704</c:v>
                    </c:pt>
                    <c:pt idx="849">
                      <c:v>-0.77390553381663596</c:v>
                    </c:pt>
                    <c:pt idx="850">
                      <c:v>-0.81196979326035901</c:v>
                    </c:pt>
                    <c:pt idx="851">
                      <c:v>-0.75798287538173403</c:v>
                    </c:pt>
                    <c:pt idx="852">
                      <c:v>-0.88863873148939698</c:v>
                    </c:pt>
                    <c:pt idx="853">
                      <c:v>-0.78879427114164902</c:v>
                    </c:pt>
                    <c:pt idx="854">
                      <c:v>-0.71942717624907604</c:v>
                    </c:pt>
                    <c:pt idx="855">
                      <c:v>-0.744976019085972</c:v>
                    </c:pt>
                    <c:pt idx="856">
                      <c:v>-0.74505791663076604</c:v>
                    </c:pt>
                    <c:pt idx="857">
                      <c:v>-0.962984046138748</c:v>
                    </c:pt>
                    <c:pt idx="858">
                      <c:v>-0.70948704248680095</c:v>
                    </c:pt>
                    <c:pt idx="859">
                      <c:v>-0.761718166907558</c:v>
                    </c:pt>
                    <c:pt idx="860">
                      <c:v>-1.1455260642245499</c:v>
                    </c:pt>
                    <c:pt idx="861">
                      <c:v>-0.96565107755197999</c:v>
                    </c:pt>
                    <c:pt idx="862">
                      <c:v>-0.898425844113381</c:v>
                    </c:pt>
                    <c:pt idx="863">
                      <c:v>-0.88773437002620303</c:v>
                    </c:pt>
                    <c:pt idx="864">
                      <c:v>-0.87347392267536705</c:v>
                    </c:pt>
                    <c:pt idx="865">
                      <c:v>-0.81408787182256703</c:v>
                    </c:pt>
                    <c:pt idx="866">
                      <c:v>-0.92452245254938203</c:v>
                    </c:pt>
                    <c:pt idx="867">
                      <c:v>-0.98720867486281905</c:v>
                    </c:pt>
                    <c:pt idx="868">
                      <c:v>-0.80957443594189704</c:v>
                    </c:pt>
                    <c:pt idx="869">
                      <c:v>-0.91111966618861895</c:v>
                    </c:pt>
                    <c:pt idx="870">
                      <c:v>-0.97500348574986495</c:v>
                    </c:pt>
                    <c:pt idx="871">
                      <c:v>-1.2229739447994401</c:v>
                    </c:pt>
                    <c:pt idx="872">
                      <c:v>-1.1525633056054201</c:v>
                    </c:pt>
                    <c:pt idx="873">
                      <c:v>-1.3135424737488699</c:v>
                    </c:pt>
                    <c:pt idx="874">
                      <c:v>-1.260470597866</c:v>
                    </c:pt>
                    <c:pt idx="875">
                      <c:v>-1.2673201573452899</c:v>
                    </c:pt>
                    <c:pt idx="876">
                      <c:v>-1.25858685664447</c:v>
                    </c:pt>
                    <c:pt idx="877">
                      <c:v>-1.26560970036001</c:v>
                    </c:pt>
                    <c:pt idx="878">
                      <c:v>-1.1187663763433799</c:v>
                    </c:pt>
                    <c:pt idx="879">
                      <c:v>-1.2085346167667601</c:v>
                    </c:pt>
                    <c:pt idx="880">
                      <c:v>-1.2308781410393099</c:v>
                    </c:pt>
                    <c:pt idx="881">
                      <c:v>-1.24411395289646</c:v>
                    </c:pt>
                    <c:pt idx="882">
                      <c:v>-1.2708166414831601</c:v>
                    </c:pt>
                    <c:pt idx="883">
                      <c:v>-1.25784349335111</c:v>
                    </c:pt>
                    <c:pt idx="884">
                      <c:v>-1.25487819347411</c:v>
                    </c:pt>
                    <c:pt idx="885">
                      <c:v>-1.2881644156121701</c:v>
                    </c:pt>
                    <c:pt idx="886">
                      <c:v>-1.2462800552129101</c:v>
                    </c:pt>
                    <c:pt idx="887">
                      <c:v>-1.15469395764658</c:v>
                    </c:pt>
                    <c:pt idx="888">
                      <c:v>-1.08336530827543</c:v>
                    </c:pt>
                    <c:pt idx="889">
                      <c:v>-0.96993456844159298</c:v>
                    </c:pt>
                    <c:pt idx="890">
                      <c:v>-1.1184682462214199</c:v>
                    </c:pt>
                    <c:pt idx="891">
                      <c:v>-1.17353884118316</c:v>
                    </c:pt>
                    <c:pt idx="892">
                      <c:v>-1.09714559423431</c:v>
                    </c:pt>
                    <c:pt idx="893">
                      <c:v>-1.1872438954951201</c:v>
                    </c:pt>
                    <c:pt idx="894">
                      <c:v>-1.0409587419885999</c:v>
                    </c:pt>
                    <c:pt idx="895">
                      <c:v>-1.0273042918534501</c:v>
                    </c:pt>
                    <c:pt idx="896">
                      <c:v>-1.0529740766696101</c:v>
                    </c:pt>
                    <c:pt idx="897">
                      <c:v>-1.02933765871734</c:v>
                    </c:pt>
                    <c:pt idx="898">
                      <c:v>-0.99675207361242801</c:v>
                    </c:pt>
                    <c:pt idx="899">
                      <c:v>-1.0792642065754501</c:v>
                    </c:pt>
                    <c:pt idx="900">
                      <c:v>-0.96189675496334903</c:v>
                    </c:pt>
                    <c:pt idx="901">
                      <c:v>-1.04687756643953</c:v>
                    </c:pt>
                    <c:pt idx="902">
                      <c:v>-1.10600878585649</c:v>
                    </c:pt>
                    <c:pt idx="903">
                      <c:v>-1.0925785147676701</c:v>
                    </c:pt>
                    <c:pt idx="904">
                      <c:v>-1.0844204036351901</c:v>
                    </c:pt>
                    <c:pt idx="905">
                      <c:v>-1.1035222936671301</c:v>
                    </c:pt>
                    <c:pt idx="906">
                      <c:v>-1.0974668489224699</c:v>
                    </c:pt>
                    <c:pt idx="907">
                      <c:v>-1.1134123712077699</c:v>
                    </c:pt>
                    <c:pt idx="908">
                      <c:v>-1.09502059326768</c:v>
                    </c:pt>
                    <c:pt idx="909">
                      <c:v>-1.09866818428268</c:v>
                    </c:pt>
                    <c:pt idx="910">
                      <c:v>-1.1282326359941299</c:v>
                    </c:pt>
                    <c:pt idx="911">
                      <c:v>-1.07123448702741</c:v>
                    </c:pt>
                    <c:pt idx="912">
                      <c:v>-1.01854808375281</c:v>
                    </c:pt>
                    <c:pt idx="913">
                      <c:v>-1.0329687509380101</c:v>
                    </c:pt>
                    <c:pt idx="914">
                      <c:v>-1.0528292104041299</c:v>
                    </c:pt>
                    <c:pt idx="915">
                      <c:v>-0.997582619632714</c:v>
                    </c:pt>
                    <c:pt idx="916">
                      <c:v>-1.0152317941278299</c:v>
                    </c:pt>
                    <c:pt idx="917">
                      <c:v>-1.0217988527335</c:v>
                    </c:pt>
                    <c:pt idx="918">
                      <c:v>-0.94664140867344404</c:v>
                    </c:pt>
                    <c:pt idx="919">
                      <c:v>-0.95385764712315102</c:v>
                    </c:pt>
                    <c:pt idx="920">
                      <c:v>-0.927267427804777</c:v>
                    </c:pt>
                    <c:pt idx="921">
                      <c:v>-0.93818412933428696</c:v>
                    </c:pt>
                    <c:pt idx="922">
                      <c:v>-0.95077802846402104</c:v>
                    </c:pt>
                    <c:pt idx="923">
                      <c:v>-0.92315700538617895</c:v>
                    </c:pt>
                    <c:pt idx="924">
                      <c:v>-0.89632945915034901</c:v>
                    </c:pt>
                    <c:pt idx="925">
                      <c:v>-0.91105666026560295</c:v>
                    </c:pt>
                    <c:pt idx="926">
                      <c:v>-0.95396133838857899</c:v>
                    </c:pt>
                    <c:pt idx="927">
                      <c:v>-0.98238216737131601</c:v>
                    </c:pt>
                    <c:pt idx="928">
                      <c:v>-1.0258939276311201</c:v>
                    </c:pt>
                    <c:pt idx="929">
                      <c:v>-1.0325563811304601</c:v>
                    </c:pt>
                    <c:pt idx="930">
                      <c:v>-0.96019661559472302</c:v>
                    </c:pt>
                    <c:pt idx="931">
                      <c:v>-0.93547168755144094</c:v>
                    </c:pt>
                    <c:pt idx="932">
                      <c:v>-0.93994182416841598</c:v>
                    </c:pt>
                    <c:pt idx="933">
                      <c:v>-0.90523336873112803</c:v>
                    </c:pt>
                    <c:pt idx="934">
                      <c:v>-0.86050040548315898</c:v>
                    </c:pt>
                    <c:pt idx="935">
                      <c:v>-0.90384309945927699</c:v>
                    </c:pt>
                    <c:pt idx="936">
                      <c:v>-0.89974518439320095</c:v>
                    </c:pt>
                    <c:pt idx="937">
                      <c:v>-0.89385653484092298</c:v>
                    </c:pt>
                    <c:pt idx="938">
                      <c:v>-0.90932744752544203</c:v>
                    </c:pt>
                    <c:pt idx="939">
                      <c:v>-0.90503324640239202</c:v>
                    </c:pt>
                    <c:pt idx="940">
                      <c:v>-0.97991109036591295</c:v>
                    </c:pt>
                    <c:pt idx="941">
                      <c:v>-0.91436683340055303</c:v>
                    </c:pt>
                    <c:pt idx="942">
                      <c:v>-0.90416477115276195</c:v>
                    </c:pt>
                    <c:pt idx="943">
                      <c:v>-0.99741553711631203</c:v>
                    </c:pt>
                    <c:pt idx="944">
                      <c:v>-0.82441751442407496</c:v>
                    </c:pt>
                    <c:pt idx="945">
                      <c:v>-0.88422128566754199</c:v>
                    </c:pt>
                    <c:pt idx="946">
                      <c:v>-0.89661923325533399</c:v>
                    </c:pt>
                    <c:pt idx="947">
                      <c:v>-0.95804204471645604</c:v>
                    </c:pt>
                    <c:pt idx="948">
                      <c:v>-1.03834450961068</c:v>
                    </c:pt>
                    <c:pt idx="949">
                      <c:v>-1.0268691511139401</c:v>
                    </c:pt>
                    <c:pt idx="950">
                      <c:v>-1.02374152007911</c:v>
                    </c:pt>
                    <c:pt idx="951">
                      <c:v>-0.97451385251991596</c:v>
                    </c:pt>
                    <c:pt idx="952">
                      <c:v>-1.0772209774810499</c:v>
                    </c:pt>
                    <c:pt idx="953">
                      <c:v>-0.92730077186871096</c:v>
                    </c:pt>
                    <c:pt idx="954">
                      <c:v>-0.932663550524649</c:v>
                    </c:pt>
                    <c:pt idx="955">
                      <c:v>-0.84890098694322802</c:v>
                    </c:pt>
                    <c:pt idx="956">
                      <c:v>-0.92514230865031899</c:v>
                    </c:pt>
                    <c:pt idx="957">
                      <c:v>-0.88425571007386405</c:v>
                    </c:pt>
                    <c:pt idx="958">
                      <c:v>-0.87825470777013503</c:v>
                    </c:pt>
                    <c:pt idx="959">
                      <c:v>-0.95917543864461996</c:v>
                    </c:pt>
                    <c:pt idx="960">
                      <c:v>-0.91748684540833303</c:v>
                    </c:pt>
                    <c:pt idx="961">
                      <c:v>-1.0315932551432301</c:v>
                    </c:pt>
                    <c:pt idx="962">
                      <c:v>-0.97146767714423599</c:v>
                    </c:pt>
                    <c:pt idx="963">
                      <c:v>-1.05344426023281</c:v>
                    </c:pt>
                    <c:pt idx="964">
                      <c:v>-1.05235645557923</c:v>
                    </c:pt>
                    <c:pt idx="965">
                      <c:v>-0.99508406222828605</c:v>
                    </c:pt>
                    <c:pt idx="966">
                      <c:v>-1.1285005686823</c:v>
                    </c:pt>
                    <c:pt idx="967">
                      <c:v>-1.1104817179363899</c:v>
                    </c:pt>
                    <c:pt idx="968">
                      <c:v>-1.1359253448855</c:v>
                    </c:pt>
                    <c:pt idx="969">
                      <c:v>-1.0516332966572699</c:v>
                    </c:pt>
                    <c:pt idx="970">
                      <c:v>-1.07325637019911</c:v>
                    </c:pt>
                    <c:pt idx="971">
                      <c:v>-1.1137287577230399</c:v>
                    </c:pt>
                    <c:pt idx="972">
                      <c:v>-1.12462330069297</c:v>
                    </c:pt>
                    <c:pt idx="973">
                      <c:v>-1.15068795484853</c:v>
                    </c:pt>
                    <c:pt idx="974">
                      <c:v>-1.29765357227392</c:v>
                    </c:pt>
                    <c:pt idx="975">
                      <c:v>-1.1513256027221801</c:v>
                    </c:pt>
                    <c:pt idx="976">
                      <c:v>-1.27011776597419</c:v>
                    </c:pt>
                    <c:pt idx="977">
                      <c:v>-1.2923870748855999</c:v>
                    </c:pt>
                    <c:pt idx="978">
                      <c:v>-1.18398929355305</c:v>
                    </c:pt>
                    <c:pt idx="979">
                      <c:v>-1.18362926023926</c:v>
                    </c:pt>
                    <c:pt idx="980">
                      <c:v>-1.1479052870699999</c:v>
                    </c:pt>
                    <c:pt idx="981">
                      <c:v>-1.14226579998593</c:v>
                    </c:pt>
                    <c:pt idx="982">
                      <c:v>-1.02866143791651</c:v>
                    </c:pt>
                    <c:pt idx="983">
                      <c:v>-1.0717504791471699</c:v>
                    </c:pt>
                    <c:pt idx="984">
                      <c:v>-1.11797852535287</c:v>
                    </c:pt>
                    <c:pt idx="985">
                      <c:v>-1.0896350341509899</c:v>
                    </c:pt>
                    <c:pt idx="986">
                      <c:v>-0.88366785391440905</c:v>
                    </c:pt>
                    <c:pt idx="987">
                      <c:v>-0.74731464761739497</c:v>
                    </c:pt>
                    <c:pt idx="988">
                      <c:v>-0.68089852115871796</c:v>
                    </c:pt>
                    <c:pt idx="989">
                      <c:v>-0.67663596648789903</c:v>
                    </c:pt>
                    <c:pt idx="990">
                      <c:v>-0.67668970954691599</c:v>
                    </c:pt>
                    <c:pt idx="991">
                      <c:v>-0.71312640010025197</c:v>
                    </c:pt>
                    <c:pt idx="992">
                      <c:v>-0.69578915305590106</c:v>
                    </c:pt>
                    <c:pt idx="993">
                      <c:v>-0.70623656657873202</c:v>
                    </c:pt>
                    <c:pt idx="994">
                      <c:v>-0.731091744983561</c:v>
                    </c:pt>
                    <c:pt idx="995">
                      <c:v>-0.66452338996522298</c:v>
                    </c:pt>
                    <c:pt idx="996">
                      <c:v>-0.66683100013807906</c:v>
                    </c:pt>
                    <c:pt idx="997">
                      <c:v>-0.73075445128567695</c:v>
                    </c:pt>
                    <c:pt idx="998">
                      <c:v>-0.690444835332783</c:v>
                    </c:pt>
                    <c:pt idx="999">
                      <c:v>-0.52422028374381402</c:v>
                    </c:pt>
                    <c:pt idx="1000">
                      <c:v>-0.50568287512626497</c:v>
                    </c:pt>
                    <c:pt idx="1001">
                      <c:v>-0.50027730423355399</c:v>
                    </c:pt>
                    <c:pt idx="1002">
                      <c:v>-0.56247680855578097</c:v>
                    </c:pt>
                    <c:pt idx="1003">
                      <c:v>-0.59012853466616</c:v>
                    </c:pt>
                    <c:pt idx="1004">
                      <c:v>-0.70278388492046895</c:v>
                    </c:pt>
                    <c:pt idx="1005">
                      <c:v>-0.83670460226310495</c:v>
                    </c:pt>
                    <c:pt idx="1006">
                      <c:v>-0.82774253312739898</c:v>
                    </c:pt>
                    <c:pt idx="1007">
                      <c:v>-0.78324350564197298</c:v>
                    </c:pt>
                    <c:pt idx="1008">
                      <c:v>-0.67062198696895903</c:v>
                    </c:pt>
                    <c:pt idx="1009">
                      <c:v>-0.66365714528028696</c:v>
                    </c:pt>
                    <c:pt idx="1010">
                      <c:v>-0.59266522313768899</c:v>
                    </c:pt>
                    <c:pt idx="1011">
                      <c:v>-0.64837239651879397</c:v>
                    </c:pt>
                    <c:pt idx="1012">
                      <c:v>-0.62664829434300395</c:v>
                    </c:pt>
                    <c:pt idx="1013">
                      <c:v>-0.61671740743825099</c:v>
                    </c:pt>
                    <c:pt idx="1014">
                      <c:v>-0.62854464528533904</c:v>
                    </c:pt>
                    <c:pt idx="1015">
                      <c:v>-0.73270829620756495</c:v>
                    </c:pt>
                    <c:pt idx="1016">
                      <c:v>-0.77809605632992995</c:v>
                    </c:pt>
                    <c:pt idx="1017">
                      <c:v>-0.73458102630322397</c:v>
                    </c:pt>
                    <c:pt idx="1018">
                      <c:v>-0.794130600151707</c:v>
                    </c:pt>
                    <c:pt idx="1019">
                      <c:v>-0.67253874455847196</c:v>
                    </c:pt>
                    <c:pt idx="1020">
                      <c:v>-0.69462864840570904</c:v>
                    </c:pt>
                    <c:pt idx="1021">
                      <c:v>-0.78382386757640798</c:v>
                    </c:pt>
                    <c:pt idx="1022">
                      <c:v>-0.78243748785063605</c:v>
                    </c:pt>
                    <c:pt idx="1023">
                      <c:v>-0.88767064199202395</c:v>
                    </c:pt>
                    <c:pt idx="1024">
                      <c:v>-0.930678667480069</c:v>
                    </c:pt>
                    <c:pt idx="1025">
                      <c:v>-0.916761619671145</c:v>
                    </c:pt>
                    <c:pt idx="1026">
                      <c:v>-0.94008025241222004</c:v>
                    </c:pt>
                    <c:pt idx="1027">
                      <c:v>-1.1223088425558301</c:v>
                    </c:pt>
                    <c:pt idx="1028">
                      <c:v>-1.04376648328809</c:v>
                    </c:pt>
                    <c:pt idx="1029">
                      <c:v>-1.07714473420885</c:v>
                    </c:pt>
                    <c:pt idx="1030">
                      <c:v>-1.0372039452456601</c:v>
                    </c:pt>
                    <c:pt idx="1031">
                      <c:v>-1.0663457261751299</c:v>
                    </c:pt>
                    <c:pt idx="1032">
                      <c:v>-1.03201625347214</c:v>
                    </c:pt>
                    <c:pt idx="1033">
                      <c:v>-0.98669033463734601</c:v>
                    </c:pt>
                    <c:pt idx="1034">
                      <c:v>-0.939808866348946</c:v>
                    </c:pt>
                    <c:pt idx="1035">
                      <c:v>-1.0666519879941401</c:v>
                    </c:pt>
                    <c:pt idx="1036">
                      <c:v>-0.94859807454428302</c:v>
                    </c:pt>
                    <c:pt idx="1037">
                      <c:v>-0.95585989043944097</c:v>
                    </c:pt>
                    <c:pt idx="1038">
                      <c:v>-1.03581490711665</c:v>
                    </c:pt>
                    <c:pt idx="1039">
                      <c:v>-1.1655425210630499</c:v>
                    </c:pt>
                    <c:pt idx="1040">
                      <c:v>-1.2175416895353901</c:v>
                    </c:pt>
                    <c:pt idx="1041">
                      <c:v>-1.2360299950413001</c:v>
                    </c:pt>
                    <c:pt idx="1042">
                      <c:v>-1.2222103951883601</c:v>
                    </c:pt>
                    <c:pt idx="1043">
                      <c:v>-1.18773955279898</c:v>
                    </c:pt>
                    <c:pt idx="1044">
                      <c:v>-1.17066645168872</c:v>
                    </c:pt>
                    <c:pt idx="1045">
                      <c:v>-1.0665267455735099</c:v>
                    </c:pt>
                    <c:pt idx="1046">
                      <c:v>-1.0184280815520701</c:v>
                    </c:pt>
                    <c:pt idx="1047">
                      <c:v>-1.06584230860934</c:v>
                    </c:pt>
                    <c:pt idx="1048">
                      <c:v>-0.83166140325304705</c:v>
                    </c:pt>
                    <c:pt idx="1049">
                      <c:v>-0.78106494434445595</c:v>
                    </c:pt>
                    <c:pt idx="1050">
                      <c:v>-0.91360940932735302</c:v>
                    </c:pt>
                    <c:pt idx="1051">
                      <c:v>-0.86879978573671401</c:v>
                    </c:pt>
                    <c:pt idx="1052">
                      <c:v>-1.0878940071507801</c:v>
                    </c:pt>
                    <c:pt idx="1053">
                      <c:v>-1.0278299149662</c:v>
                    </c:pt>
                    <c:pt idx="1054">
                      <c:v>-1.1408231837562299</c:v>
                    </c:pt>
                    <c:pt idx="1055">
                      <c:v>-1.0847254623710101</c:v>
                    </c:pt>
                    <c:pt idx="1056">
                      <c:v>-1.2037759609416001</c:v>
                    </c:pt>
                    <c:pt idx="1057">
                      <c:v>-1.0357495910237899</c:v>
                    </c:pt>
                    <c:pt idx="1058">
                      <c:v>-1.0834755671676399</c:v>
                    </c:pt>
                    <c:pt idx="1059">
                      <c:v>-1.0678204781045899</c:v>
                    </c:pt>
                    <c:pt idx="1060">
                      <c:v>-1.1132317289774201</c:v>
                    </c:pt>
                    <c:pt idx="1061">
                      <c:v>-1.0825220030760601</c:v>
                    </c:pt>
                    <c:pt idx="1062">
                      <c:v>-1.13342784024355</c:v>
                    </c:pt>
                    <c:pt idx="1063">
                      <c:v>-1.1636645471234901</c:v>
                    </c:pt>
                    <c:pt idx="1064">
                      <c:v>-1.2754139984584001</c:v>
                    </c:pt>
                    <c:pt idx="1065">
                      <c:v>-1.0845542993669299</c:v>
                    </c:pt>
                    <c:pt idx="1066">
                      <c:v>-0.87327236104633299</c:v>
                    </c:pt>
                    <c:pt idx="1067">
                      <c:v>-0.85113247303866002</c:v>
                    </c:pt>
                    <c:pt idx="1068">
                      <c:v>-1.0914732969476</c:v>
                    </c:pt>
                    <c:pt idx="1069">
                      <c:v>-1.0769157868244801</c:v>
                    </c:pt>
                    <c:pt idx="1070">
                      <c:v>-1.06709731968218</c:v>
                    </c:pt>
                    <c:pt idx="1071">
                      <c:v>-1.19746832992664</c:v>
                    </c:pt>
                    <c:pt idx="1072">
                      <c:v>-1.1466426669447201</c:v>
                    </c:pt>
                    <c:pt idx="1073">
                      <c:v>-1.1837806273136899</c:v>
                    </c:pt>
                    <c:pt idx="1074">
                      <c:v>-1.2353550278449701</c:v>
                    </c:pt>
                    <c:pt idx="1075">
                      <c:v>-1.1753244623598</c:v>
                    </c:pt>
                    <c:pt idx="1076">
                      <c:v>-1.24531989270809</c:v>
                    </c:pt>
                    <c:pt idx="1077">
                      <c:v>-1.2744233009542001</c:v>
                    </c:pt>
                    <c:pt idx="1078">
                      <c:v>-1.1634356135719599</c:v>
                    </c:pt>
                    <c:pt idx="1079">
                      <c:v>-1.14821092701869</c:v>
                    </c:pt>
                    <c:pt idx="1080">
                      <c:v>-1.3018961968484</c:v>
                    </c:pt>
                    <c:pt idx="1081">
                      <c:v>-1.30541538243713</c:v>
                    </c:pt>
                    <c:pt idx="1082">
                      <c:v>-1.3523531087546901</c:v>
                    </c:pt>
                    <c:pt idx="1083">
                      <c:v>-1.312183861863</c:v>
                    </c:pt>
                    <c:pt idx="1084">
                      <c:v>-1.1392895973225501</c:v>
                    </c:pt>
                    <c:pt idx="1085">
                      <c:v>-1.0721904867087</c:v>
                    </c:pt>
                    <c:pt idx="1086">
                      <c:v>-1.13498171722818</c:v>
                    </c:pt>
                    <c:pt idx="1087">
                      <c:v>-1.0057718287233099</c:v>
                    </c:pt>
                    <c:pt idx="1088">
                      <c:v>-1.0026235867140501</c:v>
                    </c:pt>
                    <c:pt idx="1089">
                      <c:v>-0.90926156085594201</c:v>
                    </c:pt>
                    <c:pt idx="1090">
                      <c:v>-0.95463132308476994</c:v>
                    </c:pt>
                    <c:pt idx="1091">
                      <c:v>-1.0183321331142201</c:v>
                    </c:pt>
                    <c:pt idx="1092">
                      <c:v>-1.01786501385867</c:v>
                    </c:pt>
                    <c:pt idx="1093">
                      <c:v>-0.98000457518370898</c:v>
                    </c:pt>
                    <c:pt idx="1094">
                      <c:v>-0.96115229565615701</c:v>
                    </c:pt>
                    <c:pt idx="1095">
                      <c:v>-1.01672340227616</c:v>
                    </c:pt>
                    <c:pt idx="1096">
                      <c:v>-0.96614602200345201</c:v>
                    </c:pt>
                    <c:pt idx="1097">
                      <c:v>-0.976971517649461</c:v>
                    </c:pt>
                    <c:pt idx="1098">
                      <c:v>-0.87332071707703995</c:v>
                    </c:pt>
                    <c:pt idx="1099">
                      <c:v>-0.91585726755178798</c:v>
                    </c:pt>
                    <c:pt idx="1100">
                      <c:v>-0.81955640783286599</c:v>
                    </c:pt>
                    <c:pt idx="1101">
                      <c:v>-0.83580915787409604</c:v>
                    </c:pt>
                    <c:pt idx="1102">
                      <c:v>-0.83312829649203402</c:v>
                    </c:pt>
                    <c:pt idx="1103">
                      <c:v>-0.86317723164331694</c:v>
                    </c:pt>
                    <c:pt idx="1104">
                      <c:v>-0.91096933302442096</c:v>
                    </c:pt>
                    <c:pt idx="1105">
                      <c:v>-0.88942335212066304</c:v>
                    </c:pt>
                    <c:pt idx="1106">
                      <c:v>-0.75997350581527001</c:v>
                    </c:pt>
                    <c:pt idx="1107">
                      <c:v>-0.777307944138242</c:v>
                    </c:pt>
                    <c:pt idx="1108">
                      <c:v>-0.74530859535007399</c:v>
                    </c:pt>
                    <c:pt idx="1109">
                      <c:v>-0.68901255841670594</c:v>
                    </c:pt>
                    <c:pt idx="1110">
                      <c:v>-0.71321623036608495</c:v>
                    </c:pt>
                    <c:pt idx="1111">
                      <c:v>-0.54343306085493304</c:v>
                    </c:pt>
                    <c:pt idx="1112">
                      <c:v>-0.44682976388041501</c:v>
                    </c:pt>
                    <c:pt idx="1113">
                      <c:v>-0.272467994668604</c:v>
                    </c:pt>
                    <c:pt idx="1114">
                      <c:v>-8.2100895459837203E-2</c:v>
                    </c:pt>
                    <c:pt idx="1115">
                      <c:v>-0.14732876842109199</c:v>
                    </c:pt>
                    <c:pt idx="1116">
                      <c:v>-0.18922848739439199</c:v>
                    </c:pt>
                    <c:pt idx="1117">
                      <c:v>-0.229353260621983</c:v>
                    </c:pt>
                    <c:pt idx="1118">
                      <c:v>-0.29141690247223601</c:v>
                    </c:pt>
                    <c:pt idx="1119">
                      <c:v>-0.206251394112617</c:v>
                    </c:pt>
                    <c:pt idx="1120">
                      <c:v>-0.192112768660888</c:v>
                    </c:pt>
                    <c:pt idx="1121">
                      <c:v>-0.27048267326266301</c:v>
                    </c:pt>
                    <c:pt idx="1122">
                      <c:v>-0.236232771209888</c:v>
                    </c:pt>
                    <c:pt idx="1123">
                      <c:v>-0.28946501118218998</c:v>
                    </c:pt>
                    <c:pt idx="1124">
                      <c:v>-0.25741377774646501</c:v>
                    </c:pt>
                    <c:pt idx="1125">
                      <c:v>-0.109305767603987</c:v>
                    </c:pt>
                    <c:pt idx="1126">
                      <c:v>-0.11834751914936099</c:v>
                    </c:pt>
                    <c:pt idx="1127">
                      <c:v>-6.0689448494687499E-2</c:v>
                    </c:pt>
                    <c:pt idx="1128">
                      <c:v>-9.0416447635971106E-2</c:v>
                    </c:pt>
                    <c:pt idx="1129">
                      <c:v>-0.13924432665717601</c:v>
                    </c:pt>
                    <c:pt idx="1130">
                      <c:v>-0.14466304838767699</c:v>
                    </c:pt>
                    <c:pt idx="1131">
                      <c:v>-0.12540980192475601</c:v>
                    </c:pt>
                    <c:pt idx="1132">
                      <c:v>-0.19540952125136299</c:v>
                    </c:pt>
                    <c:pt idx="1133">
                      <c:v>-0.20527483323908199</c:v>
                    </c:pt>
                    <c:pt idx="1134">
                      <c:v>-0.216919780260317</c:v>
                    </c:pt>
                    <c:pt idx="1135">
                      <c:v>-0.43230858081781898</c:v>
                    </c:pt>
                    <c:pt idx="1136">
                      <c:v>-0.40215658856752701</c:v>
                    </c:pt>
                    <c:pt idx="1137">
                      <c:v>-0.4030523753013</c:v>
                    </c:pt>
                    <c:pt idx="1138">
                      <c:v>-0.45565655308720399</c:v>
                    </c:pt>
                    <c:pt idx="1139">
                      <c:v>-0.443776330466085</c:v>
                    </c:pt>
                    <c:pt idx="1140">
                      <c:v>-0.37191064923634098</c:v>
                    </c:pt>
                    <c:pt idx="1141">
                      <c:v>-0.44845667999843503</c:v>
                    </c:pt>
                    <c:pt idx="1142">
                      <c:v>-0.46866925381678098</c:v>
                    </c:pt>
                    <c:pt idx="1143">
                      <c:v>-0.46146710322029799</c:v>
                    </c:pt>
                    <c:pt idx="1144">
                      <c:v>-0.38397178672798199</c:v>
                    </c:pt>
                    <c:pt idx="1145">
                      <c:v>-0.44552837650535898</c:v>
                    </c:pt>
                    <c:pt idx="1146">
                      <c:v>-0.48846989560060899</c:v>
                    </c:pt>
                    <c:pt idx="1147">
                      <c:v>-0.49261380251078801</c:v>
                    </c:pt>
                    <c:pt idx="1148">
                      <c:v>-0.46829291992150401</c:v>
                    </c:pt>
                    <c:pt idx="1149">
                      <c:v>-0.53754356481168797</c:v>
                    </c:pt>
                    <c:pt idx="1150">
                      <c:v>-0.59018455616562104</c:v>
                    </c:pt>
                    <c:pt idx="1151">
                      <c:v>-0.57989120579442199</c:v>
                    </c:pt>
                    <c:pt idx="1152">
                      <c:v>-0.608545290749676</c:v>
                    </c:pt>
                    <c:pt idx="1153">
                      <c:v>-0.65167977592326398</c:v>
                    </c:pt>
                    <c:pt idx="1154">
                      <c:v>-0.60429164200364605</c:v>
                    </c:pt>
                    <c:pt idx="1155">
                      <c:v>-0.53054571090790703</c:v>
                    </c:pt>
                    <c:pt idx="1156">
                      <c:v>-0.328675129615979</c:v>
                    </c:pt>
                    <c:pt idx="1157">
                      <c:v>-0.41662732164809901</c:v>
                    </c:pt>
                    <c:pt idx="1158">
                      <c:v>-0.317023701375381</c:v>
                    </c:pt>
                    <c:pt idx="1159">
                      <c:v>-0.36241199688435999</c:v>
                    </c:pt>
                    <c:pt idx="1160">
                      <c:v>-0.36586448767323299</c:v>
                    </c:pt>
                    <c:pt idx="1161">
                      <c:v>-0.32288369712762699</c:v>
                    </c:pt>
                    <c:pt idx="1162">
                      <c:v>-0.33325361035726803</c:v>
                    </c:pt>
                    <c:pt idx="1163">
                      <c:v>-0.433401583198747</c:v>
                    </c:pt>
                    <c:pt idx="1164">
                      <c:v>-0.38335028340587801</c:v>
                    </c:pt>
                    <c:pt idx="1165">
                      <c:v>-0.30610564476022001</c:v>
                    </c:pt>
                    <c:pt idx="1166">
                      <c:v>-0.35138142638386699</c:v>
                    </c:pt>
                    <c:pt idx="1167">
                      <c:v>-0.28966526417204702</c:v>
                    </c:pt>
                    <c:pt idx="1168">
                      <c:v>-0.372565326266456</c:v>
                    </c:pt>
                    <c:pt idx="1169">
                      <c:v>-0.34196305339516098</c:v>
                    </c:pt>
                    <c:pt idx="1170">
                      <c:v>-0.34340569370989299</c:v>
                    </c:pt>
                    <c:pt idx="1171">
                      <c:v>-0.36214764976272101</c:v>
                    </c:pt>
                    <c:pt idx="1172">
                      <c:v>-0.36479182226066398</c:v>
                    </c:pt>
                    <c:pt idx="1173">
                      <c:v>-0.37577423405069099</c:v>
                    </c:pt>
                    <c:pt idx="1174">
                      <c:v>-0.37281900047754302</c:v>
                    </c:pt>
                    <c:pt idx="1175">
                      <c:v>-0.25253748189499198</c:v>
                    </c:pt>
                    <c:pt idx="1176">
                      <c:v>-0.104784087968911</c:v>
                    </c:pt>
                    <c:pt idx="1177">
                      <c:v>-0.183373718651451</c:v>
                    </c:pt>
                    <c:pt idx="1178">
                      <c:v>-0.220621348873037</c:v>
                    </c:pt>
                    <c:pt idx="1179">
                      <c:v>-0.159395888114398</c:v>
                    </c:pt>
                    <c:pt idx="1180">
                      <c:v>-0.20399878433271801</c:v>
                    </c:pt>
                    <c:pt idx="1181">
                      <c:v>-0.213021584664811</c:v>
                    </c:pt>
                    <c:pt idx="1182">
                      <c:v>-0.24340090215141599</c:v>
                    </c:pt>
                    <c:pt idx="1183">
                      <c:v>-0.40557344917792498</c:v>
                    </c:pt>
                    <c:pt idx="1184">
                      <c:v>-0.57334732733111804</c:v>
                    </c:pt>
                    <c:pt idx="1185">
                      <c:v>-0.69042927622841199</c:v>
                    </c:pt>
                    <c:pt idx="1186">
                      <c:v>-0.65068731378337397</c:v>
                    </c:pt>
                    <c:pt idx="1187">
                      <c:v>-0.57788854165181003</c:v>
                    </c:pt>
                    <c:pt idx="1188">
                      <c:v>-0.57286580310623603</c:v>
                    </c:pt>
                    <c:pt idx="1189">
                      <c:v>-0.54058398102542304</c:v>
                    </c:pt>
                    <c:pt idx="1190">
                      <c:v>-0.49691259845379598</c:v>
                    </c:pt>
                    <c:pt idx="1191">
                      <c:v>-0.40708619272087898</c:v>
                    </c:pt>
                    <c:pt idx="1192">
                      <c:v>-0.43478104270027601</c:v>
                    </c:pt>
                    <c:pt idx="1193">
                      <c:v>-0.45641444396270198</c:v>
                    </c:pt>
                    <c:pt idx="1194">
                      <c:v>-0.43870781506864098</c:v>
                    </c:pt>
                    <c:pt idx="1195">
                      <c:v>-0.45852601957287498</c:v>
                    </c:pt>
                    <c:pt idx="1196">
                      <c:v>-0.47167450825798801</c:v>
                    </c:pt>
                    <c:pt idx="1197">
                      <c:v>-0.38650360878932299</c:v>
                    </c:pt>
                    <c:pt idx="1198">
                      <c:v>-0.27665164755384902</c:v>
                    </c:pt>
                    <c:pt idx="1199">
                      <c:v>-0.207702627913222</c:v>
                    </c:pt>
                    <c:pt idx="1200">
                      <c:v>-0.153752935367057</c:v>
                    </c:pt>
                    <c:pt idx="1201">
                      <c:v>-9.2016821543406402E-2</c:v>
                    </c:pt>
                    <c:pt idx="1202">
                      <c:v>-0.19092136584991901</c:v>
                    </c:pt>
                    <c:pt idx="1203">
                      <c:v>-0.21939873895134601</c:v>
                    </c:pt>
                    <c:pt idx="1204">
                      <c:v>-0.271326993089336</c:v>
                    </c:pt>
                    <c:pt idx="1205">
                      <c:v>-0.31410147612446698</c:v>
                    </c:pt>
                    <c:pt idx="1206">
                      <c:v>-0.35329312422442299</c:v>
                    </c:pt>
                    <c:pt idx="1207">
                      <c:v>-0.36158034699777197</c:v>
                    </c:pt>
                    <c:pt idx="1208">
                      <c:v>-0.32467462691223198</c:v>
                    </c:pt>
                    <c:pt idx="1209">
                      <c:v>-0.39109230717755</c:v>
                    </c:pt>
                    <c:pt idx="1210">
                      <c:v>-0.41528702721369298</c:v>
                    </c:pt>
                    <c:pt idx="1211">
                      <c:v>-0.393476712193228</c:v>
                    </c:pt>
                    <c:pt idx="1212">
                      <c:v>-0.35398303602421499</c:v>
                    </c:pt>
                    <c:pt idx="1213">
                      <c:v>-0.36838317970468698</c:v>
                    </c:pt>
                    <c:pt idx="1214">
                      <c:v>-0.44925008184947302</c:v>
                    </c:pt>
                    <c:pt idx="1215">
                      <c:v>-0.51463004140450896</c:v>
                    </c:pt>
                    <c:pt idx="1216">
                      <c:v>-0.53491851347960395</c:v>
                    </c:pt>
                    <c:pt idx="1217">
                      <c:v>-0.539652865099296</c:v>
                    </c:pt>
                    <c:pt idx="1218">
                      <c:v>-0.390818444651091</c:v>
                    </c:pt>
                    <c:pt idx="1219">
                      <c:v>-0.46844747062332298</c:v>
                    </c:pt>
                    <c:pt idx="1220">
                      <c:v>-0.55877094087908097</c:v>
                    </c:pt>
                    <c:pt idx="1221">
                      <c:v>-0.65245180439190897</c:v>
                    </c:pt>
                    <c:pt idx="1222">
                      <c:v>-0.60485510408700704</c:v>
                    </c:pt>
                    <c:pt idx="1223">
                      <c:v>-0.675303532767207</c:v>
                    </c:pt>
                    <c:pt idx="1224">
                      <c:v>-0.70475937017432499</c:v>
                    </c:pt>
                    <c:pt idx="1225">
                      <c:v>-0.66022349604368302</c:v>
                    </c:pt>
                    <c:pt idx="1226">
                      <c:v>-0.75469325464128001</c:v>
                    </c:pt>
                    <c:pt idx="1227">
                      <c:v>-0.60137015650158998</c:v>
                    </c:pt>
                    <c:pt idx="1228">
                      <c:v>-0.59069942434735501</c:v>
                    </c:pt>
                    <c:pt idx="1229">
                      <c:v>-0.69821584698838901</c:v>
                    </c:pt>
                    <c:pt idx="1230">
                      <c:v>-0.60881620786617596</c:v>
                    </c:pt>
                    <c:pt idx="1231">
                      <c:v>-0.55914677711944705</c:v>
                    </c:pt>
                    <c:pt idx="1232">
                      <c:v>-0.56523949693916997</c:v>
                    </c:pt>
                    <c:pt idx="1233">
                      <c:v>-0.50289882008643305</c:v>
                    </c:pt>
                    <c:pt idx="1234">
                      <c:v>-0.489534300962849</c:v>
                    </c:pt>
                    <c:pt idx="1235">
                      <c:v>-0.48810226843801802</c:v>
                    </c:pt>
                    <c:pt idx="1236">
                      <c:v>-0.48940921259921599</c:v>
                    </c:pt>
                    <c:pt idx="1237">
                      <c:v>-0.46675861251409401</c:v>
                    </c:pt>
                    <c:pt idx="1238">
                      <c:v>-0.412438430073648</c:v>
                    </c:pt>
                    <c:pt idx="1239">
                      <c:v>-0.57343013479048299</c:v>
                    </c:pt>
                    <c:pt idx="1240">
                      <c:v>-0.47890124222166203</c:v>
                    </c:pt>
                    <c:pt idx="1241">
                      <c:v>-0.59908840664904195</c:v>
                    </c:pt>
                    <c:pt idx="1242">
                      <c:v>-0.59892569098952098</c:v>
                    </c:pt>
                    <c:pt idx="1243">
                      <c:v>-0.66504818898241402</c:v>
                    </c:pt>
                    <c:pt idx="1244">
                      <c:v>-0.68065722712502796</c:v>
                    </c:pt>
                    <c:pt idx="1245">
                      <c:v>-0.64362014291595504</c:v>
                    </c:pt>
                    <c:pt idx="1246">
                      <c:v>-0.71198552650888403</c:v>
                    </c:pt>
                    <c:pt idx="1247">
                      <c:v>-0.73422906732338</c:v>
                    </c:pt>
                    <c:pt idx="1248">
                      <c:v>-0.84710305132791397</c:v>
                    </c:pt>
                    <c:pt idx="1249">
                      <c:v>-0.90365664021816094</c:v>
                    </c:pt>
                    <c:pt idx="1250">
                      <c:v>-0.855379117672876</c:v>
                    </c:pt>
                    <c:pt idx="1251">
                      <c:v>-0.982990444262135</c:v>
                    </c:pt>
                    <c:pt idx="1252">
                      <c:v>-0.96945012778500705</c:v>
                    </c:pt>
                    <c:pt idx="1253">
                      <c:v>-0.93196292916995804</c:v>
                    </c:pt>
                    <c:pt idx="1254">
                      <c:v>-0.98370446564455205</c:v>
                    </c:pt>
                    <c:pt idx="1255">
                      <c:v>-0.93123516742575896</c:v>
                    </c:pt>
                    <c:pt idx="1256">
                      <c:v>-0.93342653091679795</c:v>
                    </c:pt>
                    <c:pt idx="1257">
                      <c:v>-0.85402466986502801</c:v>
                    </c:pt>
                    <c:pt idx="1258">
                      <c:v>-0.79277196614858403</c:v>
                    </c:pt>
                    <c:pt idx="1259">
                      <c:v>-0.889553488199611</c:v>
                    </c:pt>
                    <c:pt idx="1260">
                      <c:v>-0.81008353570097802</c:v>
                    </c:pt>
                    <c:pt idx="1261">
                      <c:v>-0.66855524876550998</c:v>
                    </c:pt>
                    <c:pt idx="1262">
                      <c:v>-0.69803401310191004</c:v>
                    </c:pt>
                    <c:pt idx="1263">
                      <c:v>-0.76791811042549396</c:v>
                    </c:pt>
                    <c:pt idx="1264">
                      <c:v>-0.81017632207656598</c:v>
                    </c:pt>
                    <c:pt idx="1265">
                      <c:v>-0.86136378706799799</c:v>
                    </c:pt>
                    <c:pt idx="1266">
                      <c:v>-0.81362918053205302</c:v>
                    </c:pt>
                    <c:pt idx="1267">
                      <c:v>-0.84477044700977399</c:v>
                    </c:pt>
                    <c:pt idx="1268">
                      <c:v>-0.83336990824724699</c:v>
                    </c:pt>
                    <c:pt idx="1269">
                      <c:v>-0.80884489460332598</c:v>
                    </c:pt>
                    <c:pt idx="1270">
                      <c:v>-0.81254128253688496</c:v>
                    </c:pt>
                    <c:pt idx="1271">
                      <c:v>-0.80459891466794398</c:v>
                    </c:pt>
                    <c:pt idx="1272">
                      <c:v>-0.69561792786202303</c:v>
                    </c:pt>
                    <c:pt idx="1273">
                      <c:v>-0.775781656791378</c:v>
                    </c:pt>
                    <c:pt idx="1274">
                      <c:v>-0.720459637147433</c:v>
                    </c:pt>
                    <c:pt idx="1275">
                      <c:v>-0.738951084435718</c:v>
                    </c:pt>
                    <c:pt idx="1276">
                      <c:v>-0.69645633844247401</c:v>
                    </c:pt>
                    <c:pt idx="1277">
                      <c:v>-0.78255915602399995</c:v>
                    </c:pt>
                    <c:pt idx="1278">
                      <c:v>-0.709668261102683</c:v>
                    </c:pt>
                    <c:pt idx="1279">
                      <c:v>-0.65274899567231304</c:v>
                    </c:pt>
                    <c:pt idx="1280">
                      <c:v>-0.55621984270798797</c:v>
                    </c:pt>
                    <c:pt idx="1281">
                      <c:v>-0.52594100011754497</c:v>
                    </c:pt>
                    <c:pt idx="1282">
                      <c:v>-0.66558426508331603</c:v>
                    </c:pt>
                    <c:pt idx="1283">
                      <c:v>-0.77562770380847201</c:v>
                    </c:pt>
                    <c:pt idx="1284">
                      <c:v>-0.73391863882594399</c:v>
                    </c:pt>
                    <c:pt idx="1285">
                      <c:v>-0.74693488396227803</c:v>
                    </c:pt>
                    <c:pt idx="1286">
                      <c:v>-0.69605370485533302</c:v>
                    </c:pt>
                    <c:pt idx="1287">
                      <c:v>-0.69480353321310295</c:v>
                    </c:pt>
                    <c:pt idx="1288">
                      <c:v>-0.81645452084104697</c:v>
                    </c:pt>
                    <c:pt idx="1289">
                      <c:v>-0.79388882020608398</c:v>
                    </c:pt>
                    <c:pt idx="1290">
                      <c:v>-0.77320400850784599</c:v>
                    </c:pt>
                    <c:pt idx="1291">
                      <c:v>-0.77097116392238396</c:v>
                    </c:pt>
                    <c:pt idx="1292">
                      <c:v>-0.73439379699971596</c:v>
                    </c:pt>
                    <c:pt idx="1293">
                      <c:v>-0.69143882892086905</c:v>
                    </c:pt>
                    <c:pt idx="1294">
                      <c:v>-0.54969722770791896</c:v>
                    </c:pt>
                    <c:pt idx="1295">
                      <c:v>-0.40861624927895202</c:v>
                    </c:pt>
                    <c:pt idx="1296">
                      <c:v>-0.38805877602699101</c:v>
                    </c:pt>
                    <c:pt idx="1297">
                      <c:v>-0.28411534252564402</c:v>
                    </c:pt>
                    <c:pt idx="1298">
                      <c:v>-0.25340205554897</c:v>
                    </c:pt>
                    <c:pt idx="1299">
                      <c:v>9.5751952907241603E-2</c:v>
                    </c:pt>
                    <c:pt idx="1300">
                      <c:v>0.209152135066908</c:v>
                    </c:pt>
                    <c:pt idx="1301">
                      <c:v>0.23724924965177199</c:v>
                    </c:pt>
                    <c:pt idx="1302">
                      <c:v>0.72005957930819997</c:v>
                    </c:pt>
                    <c:pt idx="1303">
                      <c:v>0.74268112618944404</c:v>
                    </c:pt>
                    <c:pt idx="1304">
                      <c:v>0.93793067094742499</c:v>
                    </c:pt>
                    <c:pt idx="1305">
                      <c:v>1.2724200949836799</c:v>
                    </c:pt>
                    <c:pt idx="1306">
                      <c:v>1.4168904550689101</c:v>
                    </c:pt>
                    <c:pt idx="1307">
                      <c:v>0.96817739559683202</c:v>
                    </c:pt>
                    <c:pt idx="1308">
                      <c:v>1.30151431324442</c:v>
                    </c:pt>
                    <c:pt idx="1309">
                      <c:v>1.41217038491247</c:v>
                    </c:pt>
                    <c:pt idx="1310">
                      <c:v>1.7272231348971101</c:v>
                    </c:pt>
                    <c:pt idx="1311">
                      <c:v>1.71438933031962</c:v>
                    </c:pt>
                    <c:pt idx="1312">
                      <c:v>1.4319997634764501</c:v>
                    </c:pt>
                    <c:pt idx="1313">
                      <c:v>1.56661908949424</c:v>
                    </c:pt>
                    <c:pt idx="1314">
                      <c:v>1.70969955516897</c:v>
                    </c:pt>
                    <c:pt idx="1315">
                      <c:v>1.66491965252291</c:v>
                    </c:pt>
                    <c:pt idx="1316">
                      <c:v>1.6427289001494301</c:v>
                    </c:pt>
                    <c:pt idx="1317">
                      <c:v>1.68196487673605</c:v>
                    </c:pt>
                    <c:pt idx="1318">
                      <c:v>1.47692937483564</c:v>
                    </c:pt>
                    <c:pt idx="1319">
                      <c:v>1.5133170267188201</c:v>
                    </c:pt>
                    <c:pt idx="1320">
                      <c:v>1.4815388883404901</c:v>
                    </c:pt>
                    <c:pt idx="1321">
                      <c:v>1.3611709643373799</c:v>
                    </c:pt>
                    <c:pt idx="1322">
                      <c:v>1.18217295954465</c:v>
                    </c:pt>
                    <c:pt idx="1323">
                      <c:v>1.26858733210095</c:v>
                    </c:pt>
                    <c:pt idx="1324">
                      <c:v>1.16933178655876</c:v>
                    </c:pt>
                    <c:pt idx="1325">
                      <c:v>1.16260392068646</c:v>
                    </c:pt>
                    <c:pt idx="1326">
                      <c:v>1.03274969855326</c:v>
                    </c:pt>
                    <c:pt idx="1327">
                      <c:v>1.0587415137265299</c:v>
                    </c:pt>
                    <c:pt idx="1328">
                      <c:v>1.1537850685239199</c:v>
                    </c:pt>
                    <c:pt idx="1329">
                      <c:v>1.1382067737231201</c:v>
                    </c:pt>
                    <c:pt idx="1330">
                      <c:v>1.2816512477647699</c:v>
                    </c:pt>
                    <c:pt idx="1331">
                      <c:v>1.3294251260718299</c:v>
                    </c:pt>
                    <c:pt idx="1332">
                      <c:v>1.6069334608003401</c:v>
                    </c:pt>
                    <c:pt idx="1333">
                      <c:v>1.5052455779565099</c:v>
                    </c:pt>
                    <c:pt idx="1334">
                      <c:v>1.42938201444918</c:v>
                    </c:pt>
                    <c:pt idx="1335">
                      <c:v>1.3579576342086099</c:v>
                    </c:pt>
                    <c:pt idx="1336">
                      <c:v>1.4936126543978601</c:v>
                    </c:pt>
                    <c:pt idx="1337">
                      <c:v>1.5006090299525301</c:v>
                    </c:pt>
                    <c:pt idx="1338">
                      <c:v>1.2820755168353599</c:v>
                    </c:pt>
                    <c:pt idx="1339">
                      <c:v>1.6551057230172399</c:v>
                    </c:pt>
                    <c:pt idx="1340">
                      <c:v>1.4991982549026901</c:v>
                    </c:pt>
                    <c:pt idx="1341">
                      <c:v>1.4570468935160099</c:v>
                    </c:pt>
                    <c:pt idx="1342">
                      <c:v>1.1805693334934699</c:v>
                    </c:pt>
                    <c:pt idx="1343">
                      <c:v>1.3023486313988999</c:v>
                    </c:pt>
                    <c:pt idx="1344">
                      <c:v>1.1400563603029099</c:v>
                    </c:pt>
                    <c:pt idx="1345">
                      <c:v>1.0522130337815601</c:v>
                    </c:pt>
                    <c:pt idx="1346">
                      <c:v>1.0022277687794701</c:v>
                    </c:pt>
                    <c:pt idx="1347">
                      <c:v>0.57916825038575104</c:v>
                    </c:pt>
                    <c:pt idx="1348">
                      <c:v>-9.0893620781224496E-2</c:v>
                    </c:pt>
                    <c:pt idx="1349">
                      <c:v>-4.4784086347266203E-2</c:v>
                    </c:pt>
                    <c:pt idx="1350">
                      <c:v>-0.19216002023669099</c:v>
                    </c:pt>
                    <c:pt idx="1351">
                      <c:v>-0.33176864413713097</c:v>
                    </c:pt>
                    <c:pt idx="1352">
                      <c:v>-0.40398449366510902</c:v>
                    </c:pt>
                    <c:pt idx="1353">
                      <c:v>-0.22096065687488101</c:v>
                    </c:pt>
                    <c:pt idx="1354">
                      <c:v>-0.391641067920042</c:v>
                    </c:pt>
                    <c:pt idx="1355">
                      <c:v>-0.13412630659453401</c:v>
                    </c:pt>
                    <c:pt idx="1356">
                      <c:v>-0.10845047587647499</c:v>
                    </c:pt>
                    <c:pt idx="1357">
                      <c:v>-0.114761113451972</c:v>
                    </c:pt>
                    <c:pt idx="1358">
                      <c:v>-0.144385867755943</c:v>
                    </c:pt>
                    <c:pt idx="1359">
                      <c:v>-2.0850475798096998E-2</c:v>
                    </c:pt>
                    <c:pt idx="1360">
                      <c:v>-0.18603198635684801</c:v>
                    </c:pt>
                    <c:pt idx="1361">
                      <c:v>-0.136546313979587</c:v>
                    </c:pt>
                    <c:pt idx="1362">
                      <c:v>-9.3858766790779202E-2</c:v>
                    </c:pt>
                    <c:pt idx="1363">
                      <c:v>-8.43272561511898E-2</c:v>
                    </c:pt>
                    <c:pt idx="1364">
                      <c:v>-7.6022778451406897E-2</c:v>
                    </c:pt>
                    <c:pt idx="1365">
                      <c:v>-8.0570912278002102E-2</c:v>
                    </c:pt>
                    <c:pt idx="1366">
                      <c:v>-0.117743310103192</c:v>
                    </c:pt>
                    <c:pt idx="1367">
                      <c:v>0.23975485558214199</c:v>
                    </c:pt>
                    <c:pt idx="1368">
                      <c:v>0.374482218647679</c:v>
                    </c:pt>
                    <c:pt idx="1369">
                      <c:v>0.43790111659067898</c:v>
                    </c:pt>
                    <c:pt idx="1370">
                      <c:v>6.6014232345882898E-2</c:v>
                    </c:pt>
                    <c:pt idx="1371">
                      <c:v>0.24272251480847101</c:v>
                    </c:pt>
                    <c:pt idx="1372">
                      <c:v>0.25360219773582698</c:v>
                    </c:pt>
                    <c:pt idx="1373">
                      <c:v>-8.1084667338140806E-2</c:v>
                    </c:pt>
                    <c:pt idx="1374">
                      <c:v>-0.18569531539836301</c:v>
                    </c:pt>
                    <c:pt idx="1375">
                      <c:v>-0.12643508212173499</c:v>
                    </c:pt>
                    <c:pt idx="1376">
                      <c:v>-0.174259691532204</c:v>
                    </c:pt>
                    <c:pt idx="1377">
                      <c:v>-0.16199717437835501</c:v>
                    </c:pt>
                    <c:pt idx="1378">
                      <c:v>-0.205281592610012</c:v>
                    </c:pt>
                    <c:pt idx="1379">
                      <c:v>-0.18507875116212599</c:v>
                    </c:pt>
                    <c:pt idx="1380">
                      <c:v>-0.22076152611035199</c:v>
                    </c:pt>
                    <c:pt idx="1381">
                      <c:v>-0.160278246346092</c:v>
                    </c:pt>
                    <c:pt idx="1382">
                      <c:v>-0.126477912403898</c:v>
                    </c:pt>
                    <c:pt idx="1383">
                      <c:v>-0.11622819287792301</c:v>
                    </c:pt>
                    <c:pt idx="1384">
                      <c:v>-0.14719390663162699</c:v>
                    </c:pt>
                    <c:pt idx="1385">
                      <c:v>-2.2574949741569001E-2</c:v>
                    </c:pt>
                    <c:pt idx="1386">
                      <c:v>-3.13750241937365E-2</c:v>
                    </c:pt>
                    <c:pt idx="1387">
                      <c:v>-0.10088294998929299</c:v>
                    </c:pt>
                    <c:pt idx="1388">
                      <c:v>0.178800630243627</c:v>
                    </c:pt>
                    <c:pt idx="1389">
                      <c:v>-2.1775093817592199E-3</c:v>
                    </c:pt>
                    <c:pt idx="1390">
                      <c:v>3.46484635841822E-2</c:v>
                    </c:pt>
                    <c:pt idx="1391">
                      <c:v>-3.1380279355310597E-2</c:v>
                    </c:pt>
                    <c:pt idx="1392">
                      <c:v>-4.4985277307099801E-2</c:v>
                    </c:pt>
                    <c:pt idx="1393">
                      <c:v>0.213234057084986</c:v>
                    </c:pt>
                    <c:pt idx="1394">
                      <c:v>9.1332688861966403E-3</c:v>
                    </c:pt>
                    <c:pt idx="1395">
                      <c:v>-6.3831683735264697E-2</c:v>
                    </c:pt>
                    <c:pt idx="1396">
                      <c:v>-0.15045664695869501</c:v>
                    </c:pt>
                    <c:pt idx="1397">
                      <c:v>-0.29673345182407601</c:v>
                    </c:pt>
                    <c:pt idx="1398">
                      <c:v>-9.1232782678361601E-2</c:v>
                    </c:pt>
                    <c:pt idx="1399">
                      <c:v>-0.37603187095124702</c:v>
                    </c:pt>
                    <c:pt idx="1400">
                      <c:v>-0.162323191303994</c:v>
                    </c:pt>
                    <c:pt idx="1401">
                      <c:v>0.26106615485252399</c:v>
                    </c:pt>
                    <c:pt idx="1402">
                      <c:v>0.31273582756533902</c:v>
                    </c:pt>
                    <c:pt idx="1403">
                      <c:v>0.15301024201469399</c:v>
                    </c:pt>
                    <c:pt idx="1404">
                      <c:v>7.6195494036264202E-2</c:v>
                    </c:pt>
                    <c:pt idx="1405">
                      <c:v>0.14540771524066801</c:v>
                    </c:pt>
                    <c:pt idx="1406">
                      <c:v>0.17459238228033999</c:v>
                    </c:pt>
                    <c:pt idx="1407">
                      <c:v>1.20982858134753E-2</c:v>
                    </c:pt>
                    <c:pt idx="1408">
                      <c:v>2.12935049747459E-2</c:v>
                    </c:pt>
                    <c:pt idx="1409">
                      <c:v>-0.14732589369960999</c:v>
                    </c:pt>
                    <c:pt idx="1410">
                      <c:v>-0.14188313787659601</c:v>
                    </c:pt>
                    <c:pt idx="1411">
                      <c:v>3.5404390179666199E-2</c:v>
                    </c:pt>
                    <c:pt idx="1412">
                      <c:v>0.21947650547782599</c:v>
                    </c:pt>
                    <c:pt idx="1413">
                      <c:v>0.14355438392893499</c:v>
                    </c:pt>
                    <c:pt idx="1414">
                      <c:v>0.12736721269271301</c:v>
                    </c:pt>
                    <c:pt idx="1415">
                      <c:v>0.37779514966976402</c:v>
                    </c:pt>
                    <c:pt idx="1416">
                      <c:v>0.51792570911117997</c:v>
                    </c:pt>
                    <c:pt idx="1417">
                      <c:v>0.479711477746745</c:v>
                    </c:pt>
                    <c:pt idx="1418">
                      <c:v>0.264424635559872</c:v>
                    </c:pt>
                    <c:pt idx="1419">
                      <c:v>0.262770251525061</c:v>
                    </c:pt>
                    <c:pt idx="1420">
                      <c:v>0.45535203574431299</c:v>
                    </c:pt>
                    <c:pt idx="1421">
                      <c:v>0.61755255801404496</c:v>
                    </c:pt>
                    <c:pt idx="1422">
                      <c:v>0.61961517266640398</c:v>
                    </c:pt>
                    <c:pt idx="1423">
                      <c:v>0.94283039284303505</c:v>
                    </c:pt>
                    <c:pt idx="1424">
                      <c:v>1.22633304778843</c:v>
                    </c:pt>
                    <c:pt idx="1425">
                      <c:v>1.1954665936239599</c:v>
                    </c:pt>
                    <c:pt idx="1426">
                      <c:v>1.06544912376844</c:v>
                    </c:pt>
                    <c:pt idx="1427">
                      <c:v>0.93068871264347597</c:v>
                    </c:pt>
                    <c:pt idx="1428">
                      <c:v>0.92763561860339605</c:v>
                    </c:pt>
                    <c:pt idx="1429">
                      <c:v>0.866463687126797</c:v>
                    </c:pt>
                    <c:pt idx="1430">
                      <c:v>0.87618441573540695</c:v>
                    </c:pt>
                    <c:pt idx="1431">
                      <c:v>0.78670603913885995</c:v>
                    </c:pt>
                    <c:pt idx="1432">
                      <c:v>0.53167652139009602</c:v>
                    </c:pt>
                    <c:pt idx="1433">
                      <c:v>0.28571281677652999</c:v>
                    </c:pt>
                    <c:pt idx="1434">
                      <c:v>0.71186337829213098</c:v>
                    </c:pt>
                    <c:pt idx="1435">
                      <c:v>-1.10037519997013E-2</c:v>
                    </c:pt>
                    <c:pt idx="1436">
                      <c:v>0.161972937383288</c:v>
                    </c:pt>
                    <c:pt idx="1437">
                      <c:v>0.35036613903823299</c:v>
                    </c:pt>
                    <c:pt idx="1438">
                      <c:v>-1.62065063099186E-2</c:v>
                    </c:pt>
                    <c:pt idx="1439">
                      <c:v>3.7303851169109198E-2</c:v>
                    </c:pt>
                    <c:pt idx="1440">
                      <c:v>8.0303524787008994E-3</c:v>
                    </c:pt>
                    <c:pt idx="1441">
                      <c:v>0.15004916321614101</c:v>
                    </c:pt>
                    <c:pt idx="1442">
                      <c:v>0.45925972559098299</c:v>
                    </c:pt>
                    <c:pt idx="1443">
                      <c:v>0.44991906744596999</c:v>
                    </c:pt>
                    <c:pt idx="1444">
                      <c:v>0.75232083186643295</c:v>
                    </c:pt>
                    <c:pt idx="1445">
                      <c:v>0.41814695242073002</c:v>
                    </c:pt>
                    <c:pt idx="1446">
                      <c:v>0.66566851193741405</c:v>
                    </c:pt>
                    <c:pt idx="1447">
                      <c:v>0.19362084574094501</c:v>
                    </c:pt>
                    <c:pt idx="1448">
                      <c:v>0.615512341992837</c:v>
                    </c:pt>
                    <c:pt idx="1449">
                      <c:v>0.97213572224211298</c:v>
                    </c:pt>
                    <c:pt idx="1450">
                      <c:v>0.20498037027334601</c:v>
                    </c:pt>
                    <c:pt idx="1451">
                      <c:v>0.77792705409964202</c:v>
                    </c:pt>
                    <c:pt idx="1452">
                      <c:v>0.64688263044153205</c:v>
                    </c:pt>
                    <c:pt idx="1453">
                      <c:v>1.2722053873615999</c:v>
                    </c:pt>
                    <c:pt idx="1454">
                      <c:v>1.8586889692230399</c:v>
                    </c:pt>
                    <c:pt idx="1455">
                      <c:v>1.3385159382288001</c:v>
                    </c:pt>
                    <c:pt idx="1456">
                      <c:v>1.1601607093153401</c:v>
                    </c:pt>
                    <c:pt idx="1457">
                      <c:v>1.45390484544123</c:v>
                    </c:pt>
                    <c:pt idx="1458">
                      <c:v>0.83909977244336698</c:v>
                    </c:pt>
                    <c:pt idx="1459">
                      <c:v>0.85120353078880995</c:v>
                    </c:pt>
                    <c:pt idx="1460">
                      <c:v>1.08426021879567</c:v>
                    </c:pt>
                    <c:pt idx="1461">
                      <c:v>0.85740678226581302</c:v>
                    </c:pt>
                    <c:pt idx="1462">
                      <c:v>0.50267577960257503</c:v>
                    </c:pt>
                    <c:pt idx="1463">
                      <c:v>0.59828531359772896</c:v>
                    </c:pt>
                    <c:pt idx="1464">
                      <c:v>0.400809284097282</c:v>
                    </c:pt>
                    <c:pt idx="1465">
                      <c:v>0.61247575602348603</c:v>
                    </c:pt>
                    <c:pt idx="1466">
                      <c:v>0.81843318230598505</c:v>
                    </c:pt>
                    <c:pt idx="1467">
                      <c:v>2.51575990807657</c:v>
                    </c:pt>
                    <c:pt idx="1468">
                      <c:v>0.91148602986511196</c:v>
                    </c:pt>
                    <c:pt idx="1469">
                      <c:v>1.1903474916865</c:v>
                    </c:pt>
                    <c:pt idx="1470">
                      <c:v>0.91521144010898203</c:v>
                    </c:pt>
                    <c:pt idx="1471">
                      <c:v>0.98323883122378697</c:v>
                    </c:pt>
                    <c:pt idx="1472">
                      <c:v>1.1291081629695701</c:v>
                    </c:pt>
                    <c:pt idx="1473">
                      <c:v>0.31795621063011098</c:v>
                    </c:pt>
                    <c:pt idx="1474">
                      <c:v>0.35584465476197102</c:v>
                    </c:pt>
                    <c:pt idx="1475">
                      <c:v>-6.6874123410855205E-2</c:v>
                    </c:pt>
                    <c:pt idx="1476">
                      <c:v>0.42170003408179002</c:v>
                    </c:pt>
                    <c:pt idx="1477">
                      <c:v>0.32189015145350097</c:v>
                    </c:pt>
                    <c:pt idx="1478">
                      <c:v>0.41525871687721899</c:v>
                    </c:pt>
                    <c:pt idx="1479">
                      <c:v>6.2143796472682297E-2</c:v>
                    </c:pt>
                    <c:pt idx="1480">
                      <c:v>0.23644021321356801</c:v>
                    </c:pt>
                    <c:pt idx="1481">
                      <c:v>-0.41565683867327502</c:v>
                    </c:pt>
                    <c:pt idx="1482">
                      <c:v>-0.42722389822218598</c:v>
                    </c:pt>
                    <c:pt idx="1483">
                      <c:v>-0.66978675495419304</c:v>
                    </c:pt>
                    <c:pt idx="1484">
                      <c:v>6.83762614226618E-3</c:v>
                    </c:pt>
                    <c:pt idx="1485">
                      <c:v>-0.439235563877938</c:v>
                    </c:pt>
                    <c:pt idx="1486">
                      <c:v>0.108162208002889</c:v>
                    </c:pt>
                    <c:pt idx="1487">
                      <c:v>3.8875010667398201E-2</c:v>
                    </c:pt>
                    <c:pt idx="1488">
                      <c:v>9.3105503479915294E-2</c:v>
                    </c:pt>
                    <c:pt idx="1489">
                      <c:v>-0.63251307576960802</c:v>
                    </c:pt>
                    <c:pt idx="1490">
                      <c:v>-0.45152822513746499</c:v>
                    </c:pt>
                    <c:pt idx="1491">
                      <c:v>0.57403499452319096</c:v>
                    </c:pt>
                    <c:pt idx="1492">
                      <c:v>9.8284528089271794E-2</c:v>
                    </c:pt>
                    <c:pt idx="1493">
                      <c:v>0.125162117034293</c:v>
                    </c:pt>
                    <c:pt idx="1494">
                      <c:v>0.79711451141117295</c:v>
                    </c:pt>
                    <c:pt idx="1495">
                      <c:v>0.99786012496611098</c:v>
                    </c:pt>
                    <c:pt idx="1496">
                      <c:v>0.80791078588089404</c:v>
                    </c:pt>
                    <c:pt idx="1497">
                      <c:v>1.7187945980310999</c:v>
                    </c:pt>
                    <c:pt idx="1498">
                      <c:v>0.63079723519383002</c:v>
                    </c:pt>
                    <c:pt idx="1499">
                      <c:v>0.86744541319584201</c:v>
                    </c:pt>
                    <c:pt idx="1500">
                      <c:v>-9.8270054478160507E-2</c:v>
                    </c:pt>
                    <c:pt idx="1501">
                      <c:v>0.30599325297820101</c:v>
                    </c:pt>
                    <c:pt idx="1502">
                      <c:v>0.47095351703010402</c:v>
                    </c:pt>
                    <c:pt idx="1503">
                      <c:v>0.482189431672712</c:v>
                    </c:pt>
                    <c:pt idx="1504">
                      <c:v>0.41252997072028902</c:v>
                    </c:pt>
                    <c:pt idx="1505">
                      <c:v>1.19611855534221</c:v>
                    </c:pt>
                    <c:pt idx="1506">
                      <c:v>0.74246832924197004</c:v>
                    </c:pt>
                    <c:pt idx="1507">
                      <c:v>1.5614860271312501</c:v>
                    </c:pt>
                    <c:pt idx="1508">
                      <c:v>1.0603029122899299</c:v>
                    </c:pt>
                    <c:pt idx="1509">
                      <c:v>0.96505381709194304</c:v>
                    </c:pt>
                    <c:pt idx="1510">
                      <c:v>0.44774414282832298</c:v>
                    </c:pt>
                    <c:pt idx="1511">
                      <c:v>0.73748510821355595</c:v>
                    </c:pt>
                    <c:pt idx="1512">
                      <c:v>1.07749602946884</c:v>
                    </c:pt>
                    <c:pt idx="1513">
                      <c:v>0.85378110070809998</c:v>
                    </c:pt>
                    <c:pt idx="1514">
                      <c:v>1.1201761773933001</c:v>
                    </c:pt>
                    <c:pt idx="1515">
                      <c:v>1.64801404265728</c:v>
                    </c:pt>
                    <c:pt idx="1516">
                      <c:v>1.1228458508844501</c:v>
                    </c:pt>
                    <c:pt idx="1517">
                      <c:v>2.3156215348894502</c:v>
                    </c:pt>
                    <c:pt idx="1518">
                      <c:v>2.9233500882633501</c:v>
                    </c:pt>
                    <c:pt idx="1519">
                      <c:v>2.6218083632412399</c:v>
                    </c:pt>
                    <c:pt idx="1520">
                      <c:v>2.30435615615656</c:v>
                    </c:pt>
                    <c:pt idx="1521">
                      <c:v>1.83507718996869</c:v>
                    </c:pt>
                    <c:pt idx="1522">
                      <c:v>2.0592016423306498</c:v>
                    </c:pt>
                    <c:pt idx="1523">
                      <c:v>2.1616608372526098</c:v>
                    </c:pt>
                    <c:pt idx="1524">
                      <c:v>1.9611224206289699</c:v>
                    </c:pt>
                    <c:pt idx="1525">
                      <c:v>2.2205321582112099</c:v>
                    </c:pt>
                    <c:pt idx="1526">
                      <c:v>2.3869552564277998</c:v>
                    </c:pt>
                    <c:pt idx="1527">
                      <c:v>2.8855339191692599</c:v>
                    </c:pt>
                    <c:pt idx="1528">
                      <c:v>4.3272604279798896</c:v>
                    </c:pt>
                    <c:pt idx="1529">
                      <c:v>2.6911449951146298</c:v>
                    </c:pt>
                    <c:pt idx="1530">
                      <c:v>2.9435132482392601</c:v>
                    </c:pt>
                    <c:pt idx="1531">
                      <c:v>3.0146610656444599</c:v>
                    </c:pt>
                    <c:pt idx="1532">
                      <c:v>3.1210713117464102</c:v>
                    </c:pt>
                    <c:pt idx="1533">
                      <c:v>2.5070532640915202</c:v>
                    </c:pt>
                    <c:pt idx="1534">
                      <c:v>3.6720318121186599</c:v>
                    </c:pt>
                    <c:pt idx="1535">
                      <c:v>3.4247530218172102</c:v>
                    </c:pt>
                    <c:pt idx="1536">
                      <c:v>3.13372950870676</c:v>
                    </c:pt>
                    <c:pt idx="1537">
                      <c:v>3.6782223489288</c:v>
                    </c:pt>
                    <c:pt idx="1538">
                      <c:v>4.09340764490765</c:v>
                    </c:pt>
                    <c:pt idx="1539">
                      <c:v>3.3720019261986001</c:v>
                    </c:pt>
                    <c:pt idx="1540">
                      <c:v>3.3040868713490998</c:v>
                    </c:pt>
                    <c:pt idx="1541">
                      <c:v>3.8443108902638499</c:v>
                    </c:pt>
                    <c:pt idx="1542">
                      <c:v>4.1201021715166997</c:v>
                    </c:pt>
                    <c:pt idx="1543">
                      <c:v>2.8195771284220199</c:v>
                    </c:pt>
                    <c:pt idx="1544">
                      <c:v>3.8601486459229402</c:v>
                    </c:pt>
                    <c:pt idx="1545">
                      <c:v>1.94741481084804</c:v>
                    </c:pt>
                    <c:pt idx="1546">
                      <c:v>2.3583555071545899</c:v>
                    </c:pt>
                    <c:pt idx="1547">
                      <c:v>2.3555147639814402</c:v>
                    </c:pt>
                    <c:pt idx="1548">
                      <c:v>3.5199275628295399</c:v>
                    </c:pt>
                    <c:pt idx="1549">
                      <c:v>3.3196696951981202</c:v>
                    </c:pt>
                    <c:pt idx="1550">
                      <c:v>2.6367309383050999</c:v>
                    </c:pt>
                    <c:pt idx="1551">
                      <c:v>3.78962817600874</c:v>
                    </c:pt>
                    <c:pt idx="1552">
                      <c:v>3.9513532292309499</c:v>
                    </c:pt>
                    <c:pt idx="1553">
                      <c:v>4.5258473854763599</c:v>
                    </c:pt>
                    <c:pt idx="1554">
                      <c:v>4.99581219576128</c:v>
                    </c:pt>
                    <c:pt idx="1555">
                      <c:v>4.97706356551544</c:v>
                    </c:pt>
                    <c:pt idx="1556">
                      <c:v>4.6826085837929803</c:v>
                    </c:pt>
                    <c:pt idx="1557">
                      <c:v>4.79367806799962</c:v>
                    </c:pt>
                    <c:pt idx="1558">
                      <c:v>5.1740893638197498</c:v>
                    </c:pt>
                    <c:pt idx="1559">
                      <c:v>4.3983988146522996</c:v>
                    </c:pt>
                    <c:pt idx="1560">
                      <c:v>4.7172099344969602</c:v>
                    </c:pt>
                    <c:pt idx="1561">
                      <c:v>5.3312732804930398</c:v>
                    </c:pt>
                    <c:pt idx="1562">
                      <c:v>5.2335517101847504</c:v>
                    </c:pt>
                    <c:pt idx="1563">
                      <c:v>5.4970394097348603</c:v>
                    </c:pt>
                    <c:pt idx="1564">
                      <c:v>5.6102055934672102</c:v>
                    </c:pt>
                    <c:pt idx="1565">
                      <c:v>6.1074587810712604</c:v>
                    </c:pt>
                    <c:pt idx="1566">
                      <c:v>5.7979339965951997</c:v>
                    </c:pt>
                    <c:pt idx="1567">
                      <c:v>7.0524667919887802</c:v>
                    </c:pt>
                    <c:pt idx="1568">
                      <c:v>5.9068422314869</c:v>
                    </c:pt>
                    <c:pt idx="1569">
                      <c:v>6.1728137366024498</c:v>
                    </c:pt>
                    <c:pt idx="1570">
                      <c:v>6.7080069290223401</c:v>
                    </c:pt>
                    <c:pt idx="1571">
                      <c:v>6.13924358213613</c:v>
                    </c:pt>
                    <c:pt idx="1572">
                      <c:v>7.3143727808280197</c:v>
                    </c:pt>
                    <c:pt idx="1573">
                      <c:v>5.8206213562324596</c:v>
                    </c:pt>
                    <c:pt idx="1574">
                      <c:v>5.4421192872554203</c:v>
                    </c:pt>
                    <c:pt idx="1575">
                      <c:v>5.9831333367731796</c:v>
                    </c:pt>
                    <c:pt idx="1576">
                      <c:v>5.9247328342549199</c:v>
                    </c:pt>
                    <c:pt idx="1577">
                      <c:v>6.0876753347057102</c:v>
                    </c:pt>
                    <c:pt idx="1578">
                      <c:v>6.2820163503174804</c:v>
                    </c:pt>
                    <c:pt idx="1579">
                      <c:v>7.0542820355175602</c:v>
                    </c:pt>
                    <c:pt idx="1580">
                      <c:v>7.0389039871231596</c:v>
                    </c:pt>
                    <c:pt idx="1581">
                      <c:v>5.6760129338529097</c:v>
                    </c:pt>
                    <c:pt idx="1582">
                      <c:v>6.2641681595365499</c:v>
                    </c:pt>
                    <c:pt idx="1583">
                      <c:v>6.40264290122182</c:v>
                    </c:pt>
                    <c:pt idx="1584">
                      <c:v>6.2628836146578699</c:v>
                    </c:pt>
                    <c:pt idx="1585">
                      <c:v>6.3457886683594102</c:v>
                    </c:pt>
                    <c:pt idx="1586">
                      <c:v>7.2228624819536904</c:v>
                    </c:pt>
                    <c:pt idx="1587">
                      <c:v>7.0587534223482704</c:v>
                    </c:pt>
                    <c:pt idx="1588">
                      <c:v>7.1771453411917303</c:v>
                    </c:pt>
                    <c:pt idx="1589">
                      <c:v>6.9276488016291298</c:v>
                    </c:pt>
                    <c:pt idx="1590">
                      <c:v>6.7519102006144198</c:v>
                    </c:pt>
                    <c:pt idx="1591">
                      <c:v>7.8408660586563901</c:v>
                    </c:pt>
                    <c:pt idx="1592">
                      <c:v>7.32629310308171</c:v>
                    </c:pt>
                    <c:pt idx="1593">
                      <c:v>6.9397967930106796</c:v>
                    </c:pt>
                    <c:pt idx="1594">
                      <c:v>6.6451401983290204</c:v>
                    </c:pt>
                    <c:pt idx="1595">
                      <c:v>6.7377781573500801</c:v>
                    </c:pt>
                    <c:pt idx="1596">
                      <c:v>6.0783736277076397</c:v>
                    </c:pt>
                    <c:pt idx="1597">
                      <c:v>7.1279979462122602</c:v>
                    </c:pt>
                    <c:pt idx="1598">
                      <c:v>5.9648249204625898</c:v>
                    </c:pt>
                    <c:pt idx="1599">
                      <c:v>5.9003116832549702</c:v>
                    </c:pt>
                    <c:pt idx="1600">
                      <c:v>7.2709167214479899</c:v>
                    </c:pt>
                    <c:pt idx="1601">
                      <c:v>6.6685347922245501</c:v>
                    </c:pt>
                    <c:pt idx="1602">
                      <c:v>6.4072933474756404</c:v>
                    </c:pt>
                    <c:pt idx="1603">
                      <c:v>6.7023501204592497</c:v>
                    </c:pt>
                    <c:pt idx="1604">
                      <c:v>6.3558037385058404</c:v>
                    </c:pt>
                    <c:pt idx="1605">
                      <c:v>5.9947885964815404</c:v>
                    </c:pt>
                    <c:pt idx="1606">
                      <c:v>6.94119483516927</c:v>
                    </c:pt>
                    <c:pt idx="1607">
                      <c:v>6.8613751228061597</c:v>
                    </c:pt>
                    <c:pt idx="1608">
                      <c:v>6.7832437211691703</c:v>
                    </c:pt>
                    <c:pt idx="1609">
                      <c:v>7.8486349550231997</c:v>
                    </c:pt>
                    <c:pt idx="1610">
                      <c:v>7.0362507917346599</c:v>
                    </c:pt>
                    <c:pt idx="1611">
                      <c:v>7.3814992574884499</c:v>
                    </c:pt>
                    <c:pt idx="1612">
                      <c:v>8.6055421506912797</c:v>
                    </c:pt>
                    <c:pt idx="1613">
                      <c:v>6.9960542875059701</c:v>
                    </c:pt>
                    <c:pt idx="1614">
                      <c:v>6.7683591463986899</c:v>
                    </c:pt>
                    <c:pt idx="1615">
                      <c:v>7.11770545930161</c:v>
                    </c:pt>
                    <c:pt idx="1616">
                      <c:v>6.3843189094580799</c:v>
                    </c:pt>
                    <c:pt idx="1617">
                      <c:v>6.4881008080402198</c:v>
                    </c:pt>
                    <c:pt idx="1618">
                      <c:v>6.5145452860290201</c:v>
                    </c:pt>
                    <c:pt idx="1619">
                      <c:v>6.5504621978359596</c:v>
                    </c:pt>
                    <c:pt idx="1620">
                      <c:v>6.4052405771447098</c:v>
                    </c:pt>
                    <c:pt idx="1621">
                      <c:v>6.20541028648422</c:v>
                    </c:pt>
                    <c:pt idx="1622">
                      <c:v>5.9441660775877603</c:v>
                    </c:pt>
                    <c:pt idx="1623">
                      <c:v>6.4708027071629504</c:v>
                    </c:pt>
                    <c:pt idx="1624">
                      <c:v>6.8331892890839896</c:v>
                    </c:pt>
                    <c:pt idx="1625">
                      <c:v>5.7932395372902299</c:v>
                    </c:pt>
                    <c:pt idx="1626">
                      <c:v>5.9310978053044598</c:v>
                    </c:pt>
                    <c:pt idx="1627">
                      <c:v>5.29816764699265</c:v>
                    </c:pt>
                    <c:pt idx="1628">
                      <c:v>5.9441655791990096</c:v>
                    </c:pt>
                    <c:pt idx="1629">
                      <c:v>5.2347165375579099</c:v>
                    </c:pt>
                    <c:pt idx="1630">
                      <c:v>5.6888408992296</c:v>
                    </c:pt>
                    <c:pt idx="1631">
                      <c:v>5.6975068700943003</c:v>
                    </c:pt>
                    <c:pt idx="1632">
                      <c:v>5.6038210039053196</c:v>
                    </c:pt>
                    <c:pt idx="1633">
                      <c:v>5.8386888471709097</c:v>
                    </c:pt>
                    <c:pt idx="1634">
                      <c:v>5.1795624642511804</c:v>
                    </c:pt>
                    <c:pt idx="1635">
                      <c:v>4.65688620832666</c:v>
                    </c:pt>
                    <c:pt idx="1636">
                      <c:v>4.49657128910943</c:v>
                    </c:pt>
                    <c:pt idx="1637">
                      <c:v>4.5780213349918899</c:v>
                    </c:pt>
                    <c:pt idx="1638">
                      <c:v>4.1497878200851899</c:v>
                    </c:pt>
                    <c:pt idx="1639">
                      <c:v>4.6459690928199002</c:v>
                    </c:pt>
                    <c:pt idx="1640">
                      <c:v>4.4658367555032301</c:v>
                    </c:pt>
                    <c:pt idx="1641">
                      <c:v>4.4709400869047196</c:v>
                    </c:pt>
                    <c:pt idx="1642">
                      <c:v>4.6758438871490204</c:v>
                    </c:pt>
                    <c:pt idx="1643">
                      <c:v>3.8280940410619602</c:v>
                    </c:pt>
                    <c:pt idx="1644">
                      <c:v>3.3535005830234201</c:v>
                    </c:pt>
                    <c:pt idx="1645">
                      <c:v>3.04487760791889</c:v>
                    </c:pt>
                    <c:pt idx="1646">
                      <c:v>3.30169479752213</c:v>
                    </c:pt>
                    <c:pt idx="1647">
                      <c:v>3.3300380117691799</c:v>
                    </c:pt>
                    <c:pt idx="1648">
                      <c:v>3.1631130538410801</c:v>
                    </c:pt>
                    <c:pt idx="1649">
                      <c:v>2.92972484770389</c:v>
                    </c:pt>
                    <c:pt idx="1650">
                      <c:v>3.4132059822954299</c:v>
                    </c:pt>
                    <c:pt idx="1651">
                      <c:v>3.11227878415463</c:v>
                    </c:pt>
                    <c:pt idx="1652">
                      <c:v>3.1777717351736401</c:v>
                    </c:pt>
                    <c:pt idx="1653">
                      <c:v>3.8260437246713099</c:v>
                    </c:pt>
                    <c:pt idx="1654">
                      <c:v>4.7828610631690802</c:v>
                    </c:pt>
                    <c:pt idx="1655">
                      <c:v>3.7849894994903601</c:v>
                    </c:pt>
                    <c:pt idx="1656">
                      <c:v>3.5263432738400802</c:v>
                    </c:pt>
                    <c:pt idx="1657">
                      <c:v>4.9675631144577403</c:v>
                    </c:pt>
                    <c:pt idx="1658">
                      <c:v>4.2379816450721197</c:v>
                    </c:pt>
                    <c:pt idx="1659">
                      <c:v>4.4656579382198496</c:v>
                    </c:pt>
                    <c:pt idx="1660">
                      <c:v>4.5436933767756198</c:v>
                    </c:pt>
                    <c:pt idx="1661">
                      <c:v>4.8178170848894402</c:v>
                    </c:pt>
                    <c:pt idx="1662">
                      <c:v>5.4275549286598501</c:v>
                    </c:pt>
                    <c:pt idx="1663">
                      <c:v>4.3217434249110598</c:v>
                    </c:pt>
                    <c:pt idx="1664">
                      <c:v>4.5973028294894798</c:v>
                    </c:pt>
                    <c:pt idx="1665">
                      <c:v>4.7676306284749996</c:v>
                    </c:pt>
                    <c:pt idx="1666">
                      <c:v>5.1508405038516001</c:v>
                    </c:pt>
                    <c:pt idx="1667">
                      <c:v>4.8944552366916296</c:v>
                    </c:pt>
                    <c:pt idx="1668">
                      <c:v>5.4189972774876196</c:v>
                    </c:pt>
                    <c:pt idx="1669">
                      <c:v>5.1975321050953296</c:v>
                    </c:pt>
                    <c:pt idx="1670">
                      <c:v>5.2308750667898103</c:v>
                    </c:pt>
                    <c:pt idx="1671">
                      <c:v>4.6983905870895697</c:v>
                    </c:pt>
                    <c:pt idx="1672">
                      <c:v>4.6082430563879404</c:v>
                    </c:pt>
                    <c:pt idx="1673">
                      <c:v>4.8564881217548104</c:v>
                    </c:pt>
                    <c:pt idx="1674">
                      <c:v>4.99185173700221</c:v>
                    </c:pt>
                    <c:pt idx="1675">
                      <c:v>5.6187939837875502</c:v>
                    </c:pt>
                    <c:pt idx="1676">
                      <c:v>5.0666581416821304</c:v>
                    </c:pt>
                    <c:pt idx="1677">
                      <c:v>5.5371340781757503</c:v>
                    </c:pt>
                    <c:pt idx="1678">
                      <c:v>6.12828143254288</c:v>
                    </c:pt>
                    <c:pt idx="1679">
                      <c:v>4.7576559575347703</c:v>
                    </c:pt>
                    <c:pt idx="1680">
                      <c:v>4.0284919372988597</c:v>
                    </c:pt>
                    <c:pt idx="1681">
                      <c:v>3.8217888016406998</c:v>
                    </c:pt>
                    <c:pt idx="1682">
                      <c:v>4.2682388681177503</c:v>
                    </c:pt>
                    <c:pt idx="1683">
                      <c:v>3.96326833209026</c:v>
                    </c:pt>
                    <c:pt idx="1684">
                      <c:v>3.6333767391966498</c:v>
                    </c:pt>
                    <c:pt idx="1685">
                      <c:v>4.08290879673139</c:v>
                    </c:pt>
                    <c:pt idx="1686">
                      <c:v>3.7475352644920901</c:v>
                    </c:pt>
                    <c:pt idx="1687">
                      <c:v>3.7265705276477101</c:v>
                    </c:pt>
                    <c:pt idx="1688">
                      <c:v>4.0699933594479702</c:v>
                    </c:pt>
                    <c:pt idx="1689">
                      <c:v>4.7437853314984899</c:v>
                    </c:pt>
                    <c:pt idx="1690">
                      <c:v>4.6203672309699098</c:v>
                    </c:pt>
                    <c:pt idx="1691">
                      <c:v>4.2513808538688798</c:v>
                    </c:pt>
                    <c:pt idx="1692">
                      <c:v>4.6361101238354996</c:v>
                    </c:pt>
                    <c:pt idx="1693">
                      <c:v>3.9883213601482899</c:v>
                    </c:pt>
                    <c:pt idx="1694">
                      <c:v>4.2229746547212104</c:v>
                    </c:pt>
                    <c:pt idx="1695">
                      <c:v>4.2318137995608902</c:v>
                    </c:pt>
                    <c:pt idx="1696">
                      <c:v>3.9274845495222701</c:v>
                    </c:pt>
                    <c:pt idx="1697">
                      <c:v>3.6636538142074202</c:v>
                    </c:pt>
                    <c:pt idx="1698">
                      <c:v>4.0923118444094397</c:v>
                    </c:pt>
                    <c:pt idx="1699">
                      <c:v>4.1011139355275104</c:v>
                    </c:pt>
                    <c:pt idx="1700">
                      <c:v>4.3903864825757104</c:v>
                    </c:pt>
                    <c:pt idx="1701">
                      <c:v>4.4620761391425496</c:v>
                    </c:pt>
                    <c:pt idx="1702">
                      <c:v>3.5920761259909502</c:v>
                    </c:pt>
                    <c:pt idx="1703">
                      <c:v>3.51331494361188</c:v>
                    </c:pt>
                    <c:pt idx="1704">
                      <c:v>4.3024228874110699</c:v>
                    </c:pt>
                    <c:pt idx="1705">
                      <c:v>4.3097512517860297</c:v>
                    </c:pt>
                    <c:pt idx="1706">
                      <c:v>4.7404345676024402</c:v>
                    </c:pt>
                    <c:pt idx="1707">
                      <c:v>3.6599957292907699</c:v>
                    </c:pt>
                    <c:pt idx="1708">
                      <c:v>3.69043284325504</c:v>
                    </c:pt>
                    <c:pt idx="1709">
                      <c:v>3.76118273013111</c:v>
                    </c:pt>
                    <c:pt idx="1710">
                      <c:v>3.6705541149248599</c:v>
                    </c:pt>
                    <c:pt idx="1711">
                      <c:v>3.5426614491335502</c:v>
                    </c:pt>
                    <c:pt idx="1712">
                      <c:v>2.8459617417298002</c:v>
                    </c:pt>
                    <c:pt idx="1713">
                      <c:v>3.3421212033368</c:v>
                    </c:pt>
                    <c:pt idx="1714">
                      <c:v>3.2301441026720399</c:v>
                    </c:pt>
                    <c:pt idx="1715">
                      <c:v>2.9476754559984002</c:v>
                    </c:pt>
                    <c:pt idx="1716">
                      <c:v>2.5908026047792201</c:v>
                    </c:pt>
                    <c:pt idx="1717">
                      <c:v>2.4572485509762001</c:v>
                    </c:pt>
                    <c:pt idx="1718">
                      <c:v>2.8705982301229498</c:v>
                    </c:pt>
                    <c:pt idx="1719">
                      <c:v>2.7180287047126401</c:v>
                    </c:pt>
                    <c:pt idx="1720">
                      <c:v>2.7558705091053599</c:v>
                    </c:pt>
                    <c:pt idx="1721">
                      <c:v>2.7398281701278302</c:v>
                    </c:pt>
                    <c:pt idx="1722">
                      <c:v>2.6133369577828902</c:v>
                    </c:pt>
                    <c:pt idx="1723">
                      <c:v>2.3521592623295602</c:v>
                    </c:pt>
                    <c:pt idx="1724">
                      <c:v>2.8599270726539299</c:v>
                    </c:pt>
                    <c:pt idx="1725">
                      <c:v>2.6969892532806301</c:v>
                    </c:pt>
                    <c:pt idx="1726">
                      <c:v>2.6890011139335201</c:v>
                    </c:pt>
                    <c:pt idx="1727">
                      <c:v>2.8683953747266102</c:v>
                    </c:pt>
                    <c:pt idx="1728">
                      <c:v>2.82768500438661</c:v>
                    </c:pt>
                    <c:pt idx="1729">
                      <c:v>2.8289153076476499</c:v>
                    </c:pt>
                    <c:pt idx="1730">
                      <c:v>2.9848927380939898</c:v>
                    </c:pt>
                    <c:pt idx="1731">
                      <c:v>2.5894188058367602</c:v>
                    </c:pt>
                    <c:pt idx="1732">
                      <c:v>2.5359091134251801</c:v>
                    </c:pt>
                    <c:pt idx="1733">
                      <c:v>2.52727730268239</c:v>
                    </c:pt>
                    <c:pt idx="1734">
                      <c:v>2.3681655504558998</c:v>
                    </c:pt>
                    <c:pt idx="1735">
                      <c:v>2.5736813748414602</c:v>
                    </c:pt>
                    <c:pt idx="1736">
                      <c:v>2.37046811073535</c:v>
                    </c:pt>
                    <c:pt idx="1737">
                      <c:v>2.2135782132944999</c:v>
                    </c:pt>
                    <c:pt idx="1738">
                      <c:v>2.15326040469742</c:v>
                    </c:pt>
                    <c:pt idx="1739">
                      <c:v>2.1084858253429801</c:v>
                    </c:pt>
                    <c:pt idx="1740">
                      <c:v>1.97904033079252</c:v>
                    </c:pt>
                    <c:pt idx="1741">
                      <c:v>2.0121774399760102</c:v>
                    </c:pt>
                    <c:pt idx="1742">
                      <c:v>1.94216517794254</c:v>
                    </c:pt>
                    <c:pt idx="1743">
                      <c:v>2.23850168345913</c:v>
                    </c:pt>
                    <c:pt idx="1744">
                      <c:v>1.95969915186192</c:v>
                    </c:pt>
                    <c:pt idx="1745">
                      <c:v>2.0389794610338901</c:v>
                    </c:pt>
                    <c:pt idx="1746">
                      <c:v>2.0549411184226898</c:v>
                    </c:pt>
                    <c:pt idx="1747">
                      <c:v>1.8811062624130199</c:v>
                    </c:pt>
                    <c:pt idx="1748">
                      <c:v>1.84197717090102</c:v>
                    </c:pt>
                    <c:pt idx="1749">
                      <c:v>1.9724856642269599</c:v>
                    </c:pt>
                    <c:pt idx="1750">
                      <c:v>1.77757483991325</c:v>
                    </c:pt>
                    <c:pt idx="1751">
                      <c:v>1.8655556232034001</c:v>
                    </c:pt>
                    <c:pt idx="1752">
                      <c:v>2.2018769660516999</c:v>
                    </c:pt>
                    <c:pt idx="1753">
                      <c:v>1.9535490105851701</c:v>
                    </c:pt>
                    <c:pt idx="1754">
                      <c:v>1.9198035666203199</c:v>
                    </c:pt>
                    <c:pt idx="1755">
                      <c:v>1.69885557858818</c:v>
                    </c:pt>
                    <c:pt idx="1756">
                      <c:v>1.60605512455264</c:v>
                    </c:pt>
                    <c:pt idx="1757">
                      <c:v>1.8523266566176999</c:v>
                    </c:pt>
                    <c:pt idx="1758">
                      <c:v>1.5214866315675399</c:v>
                    </c:pt>
                    <c:pt idx="1759">
                      <c:v>1.5576546626368399</c:v>
                    </c:pt>
                    <c:pt idx="1760">
                      <c:v>1.5092343604730001</c:v>
                    </c:pt>
                    <c:pt idx="1761">
                      <c:v>1.3825360306053001</c:v>
                    </c:pt>
                    <c:pt idx="1762">
                      <c:v>1.4054340113447099</c:v>
                    </c:pt>
                    <c:pt idx="1763">
                      <c:v>1.3838719890200299</c:v>
                    </c:pt>
                    <c:pt idx="1764">
                      <c:v>1.4354991851908201</c:v>
                    </c:pt>
                    <c:pt idx="1765">
                      <c:v>1.3904583698139701</c:v>
                    </c:pt>
                    <c:pt idx="1766">
                      <c:v>1.3607280794172401</c:v>
                    </c:pt>
                    <c:pt idx="1767">
                      <c:v>1.30804324012771</c:v>
                    </c:pt>
                    <c:pt idx="1768">
                      <c:v>1.57452358182622</c:v>
                    </c:pt>
                    <c:pt idx="1769">
                      <c:v>1.4280360843227</c:v>
                    </c:pt>
                    <c:pt idx="1770">
                      <c:v>1.3387218066589299</c:v>
                    </c:pt>
                    <c:pt idx="1771">
                      <c:v>1.21871899903475</c:v>
                    </c:pt>
                    <c:pt idx="1772">
                      <c:v>1.1897094109684201</c:v>
                    </c:pt>
                    <c:pt idx="1773">
                      <c:v>1.2977548125070399</c:v>
                    </c:pt>
                    <c:pt idx="1774">
                      <c:v>1.2015261166840101</c:v>
                    </c:pt>
                    <c:pt idx="1775">
                      <c:v>1.21243716378587</c:v>
                    </c:pt>
                    <c:pt idx="1776">
                      <c:v>1.3007613336158099</c:v>
                    </c:pt>
                    <c:pt idx="1777">
                      <c:v>1.2434858867640799</c:v>
                    </c:pt>
                    <c:pt idx="1778">
                      <c:v>1.27518937679664</c:v>
                    </c:pt>
                    <c:pt idx="1779">
                      <c:v>1.28076419730654</c:v>
                    </c:pt>
                    <c:pt idx="1780">
                      <c:v>1.11274805662208</c:v>
                    </c:pt>
                    <c:pt idx="1781">
                      <c:v>1.2412348469150201</c:v>
                    </c:pt>
                    <c:pt idx="1782">
                      <c:v>1.1412370403163801</c:v>
                    </c:pt>
                    <c:pt idx="1783">
                      <c:v>1.1009676518662299</c:v>
                    </c:pt>
                    <c:pt idx="1784">
                      <c:v>1.07694990682491</c:v>
                    </c:pt>
                    <c:pt idx="1785">
                      <c:v>1.1671136335554499</c:v>
                    </c:pt>
                    <c:pt idx="1786">
                      <c:v>1.16876053780374</c:v>
                    </c:pt>
                    <c:pt idx="1787">
                      <c:v>1.1562045905984599</c:v>
                    </c:pt>
                    <c:pt idx="1788">
                      <c:v>1.1303902172262099</c:v>
                    </c:pt>
                    <c:pt idx="1789">
                      <c:v>1.2965462472788201</c:v>
                    </c:pt>
                    <c:pt idx="1790">
                      <c:v>1.2436702453541499</c:v>
                    </c:pt>
                    <c:pt idx="1791">
                      <c:v>1.3863794243691001</c:v>
                    </c:pt>
                    <c:pt idx="1792">
                      <c:v>1.4781388934364801</c:v>
                    </c:pt>
                    <c:pt idx="1793">
                      <c:v>1.4036909089073399</c:v>
                    </c:pt>
                    <c:pt idx="1794">
                      <c:v>1.3575115728688001</c:v>
                    </c:pt>
                    <c:pt idx="1795">
                      <c:v>1.3291141973034699</c:v>
                    </c:pt>
                    <c:pt idx="1796">
                      <c:v>1.3105708169781101</c:v>
                    </c:pt>
                    <c:pt idx="1797">
                      <c:v>1.38813585038072</c:v>
                    </c:pt>
                    <c:pt idx="1798">
                      <c:v>1.4263277178250999</c:v>
                    </c:pt>
                    <c:pt idx="1799">
                      <c:v>1.4316443575839899</c:v>
                    </c:pt>
                    <c:pt idx="1800">
                      <c:v>1.4127467148719599</c:v>
                    </c:pt>
                    <c:pt idx="1801">
                      <c:v>1.50855666702742</c:v>
                    </c:pt>
                    <c:pt idx="1802">
                      <c:v>1.43532994296936</c:v>
                    </c:pt>
                    <c:pt idx="1803">
                      <c:v>1.4520867192903399</c:v>
                    </c:pt>
                    <c:pt idx="1804">
                      <c:v>1.6033166741034399</c:v>
                    </c:pt>
                    <c:pt idx="1805">
                      <c:v>1.41988993313403</c:v>
                    </c:pt>
                    <c:pt idx="1806">
                      <c:v>1.1565139543371299</c:v>
                    </c:pt>
                    <c:pt idx="1807">
                      <c:v>1.2557014300859699</c:v>
                    </c:pt>
                    <c:pt idx="1808">
                      <c:v>1.2759340639797401</c:v>
                    </c:pt>
                    <c:pt idx="1809">
                      <c:v>1.28707305822594</c:v>
                    </c:pt>
                    <c:pt idx="1810">
                      <c:v>1.4035457652069401</c:v>
                    </c:pt>
                    <c:pt idx="1811">
                      <c:v>1.11574083745999</c:v>
                    </c:pt>
                    <c:pt idx="1812">
                      <c:v>1.0053235471401301</c:v>
                    </c:pt>
                    <c:pt idx="1813">
                      <c:v>1.02061250235686</c:v>
                    </c:pt>
                    <c:pt idx="1814">
                      <c:v>1.0437058705070399</c:v>
                    </c:pt>
                    <c:pt idx="1815">
                      <c:v>1.08508954650873</c:v>
                    </c:pt>
                    <c:pt idx="1816">
                      <c:v>1.14260799019468</c:v>
                    </c:pt>
                    <c:pt idx="1817">
                      <c:v>1.0042819873153701</c:v>
                    </c:pt>
                    <c:pt idx="1818">
                      <c:v>0.91061326275632504</c:v>
                    </c:pt>
                    <c:pt idx="1819">
                      <c:v>0.86175303186840202</c:v>
                    </c:pt>
                    <c:pt idx="1820">
                      <c:v>0.81983855315654597</c:v>
                    </c:pt>
                    <c:pt idx="1821">
                      <c:v>0.76942484752856599</c:v>
                    </c:pt>
                    <c:pt idx="1822">
                      <c:v>0.56845142977918595</c:v>
                    </c:pt>
                    <c:pt idx="1823">
                      <c:v>0.54714435430677</c:v>
                    </c:pt>
                    <c:pt idx="1824">
                      <c:v>0.55761273878447803</c:v>
                    </c:pt>
                    <c:pt idx="1825">
                      <c:v>0.62672144055449996</c:v>
                    </c:pt>
                    <c:pt idx="1826">
                      <c:v>0.60831015835293301</c:v>
                    </c:pt>
                    <c:pt idx="1827">
                      <c:v>0.66154751702893599</c:v>
                    </c:pt>
                    <c:pt idx="1828">
                      <c:v>0.67893368803114196</c:v>
                    </c:pt>
                    <c:pt idx="1829">
                      <c:v>0.62915817967632204</c:v>
                    </c:pt>
                    <c:pt idx="1830">
                      <c:v>0.57219585190770506</c:v>
                    </c:pt>
                    <c:pt idx="1831">
                      <c:v>0.61982229406047895</c:v>
                    </c:pt>
                    <c:pt idx="1832">
                      <c:v>0.44324604306926002</c:v>
                    </c:pt>
                    <c:pt idx="1833">
                      <c:v>0.43535231786243</c:v>
                    </c:pt>
                    <c:pt idx="1834">
                      <c:v>0.45348462942607598</c:v>
                    </c:pt>
                    <c:pt idx="1835">
                      <c:v>0.56360595620159104</c:v>
                    </c:pt>
                    <c:pt idx="1836">
                      <c:v>0.61804197952395501</c:v>
                    </c:pt>
                    <c:pt idx="1837">
                      <c:v>0.59999474229882899</c:v>
                    </c:pt>
                    <c:pt idx="1838">
                      <c:v>0.613318156410527</c:v>
                    </c:pt>
                    <c:pt idx="1839">
                      <c:v>0.53375917203220502</c:v>
                    </c:pt>
                    <c:pt idx="1840">
                      <c:v>0.50573397794163799</c:v>
                    </c:pt>
                    <c:pt idx="1841">
                      <c:v>0.57536393121485796</c:v>
                    </c:pt>
                    <c:pt idx="1842">
                      <c:v>0.60052437872793796</c:v>
                    </c:pt>
                    <c:pt idx="1843">
                      <c:v>0.64837212603680705</c:v>
                    </c:pt>
                    <c:pt idx="1844">
                      <c:v>0.73483447728956297</c:v>
                    </c:pt>
                    <c:pt idx="1845">
                      <c:v>0.68381066934075796</c:v>
                    </c:pt>
                    <c:pt idx="1846">
                      <c:v>0.63899420471218804</c:v>
                    </c:pt>
                    <c:pt idx="1847">
                      <c:v>0.60812448652159701</c:v>
                    </c:pt>
                    <c:pt idx="1848">
                      <c:v>0.59025379898839003</c:v>
                    </c:pt>
                    <c:pt idx="1849">
                      <c:v>0.56229417375260005</c:v>
                    </c:pt>
                    <c:pt idx="1850">
                      <c:v>0.54233001448474905</c:v>
                    </c:pt>
                    <c:pt idx="1851">
                      <c:v>0.48211034186771701</c:v>
                    </c:pt>
                    <c:pt idx="1852">
                      <c:v>0.54708123419363797</c:v>
                    </c:pt>
                    <c:pt idx="1853">
                      <c:v>0.60587917108556599</c:v>
                    </c:pt>
                    <c:pt idx="1854">
                      <c:v>0.55433279384968404</c:v>
                    </c:pt>
                    <c:pt idx="1855">
                      <c:v>0.53124916455441396</c:v>
                    </c:pt>
                    <c:pt idx="1856">
                      <c:v>0.52397875685478301</c:v>
                    </c:pt>
                    <c:pt idx="1857">
                      <c:v>0.50603016826410796</c:v>
                    </c:pt>
                    <c:pt idx="1858">
                      <c:v>0.52574395796652096</c:v>
                    </c:pt>
                    <c:pt idx="1859">
                      <c:v>0.47597336284926001</c:v>
                    </c:pt>
                    <c:pt idx="1860">
                      <c:v>0.47096893654494698</c:v>
                    </c:pt>
                    <c:pt idx="1861">
                      <c:v>0.49737281169261399</c:v>
                    </c:pt>
                    <c:pt idx="1862">
                      <c:v>0.49927143307236099</c:v>
                    </c:pt>
                    <c:pt idx="1863">
                      <c:v>0.43772836257519498</c:v>
                    </c:pt>
                    <c:pt idx="1864">
                      <c:v>0.494537042363832</c:v>
                    </c:pt>
                    <c:pt idx="1865">
                      <c:v>0.55383943764935895</c:v>
                    </c:pt>
                    <c:pt idx="1866">
                      <c:v>0.59065524270973901</c:v>
                    </c:pt>
                    <c:pt idx="1867">
                      <c:v>0.60428249010035395</c:v>
                    </c:pt>
                    <c:pt idx="1868">
                      <c:v>0.64358028394838096</c:v>
                    </c:pt>
                    <c:pt idx="1869">
                      <c:v>0.51661196799545095</c:v>
                    </c:pt>
                    <c:pt idx="1870">
                      <c:v>0.53804992636686699</c:v>
                    </c:pt>
                    <c:pt idx="1871">
                      <c:v>0.50933828348500798</c:v>
                    </c:pt>
                    <c:pt idx="1872">
                      <c:v>0.52757634180754398</c:v>
                    </c:pt>
                    <c:pt idx="1873">
                      <c:v>0.45126725615561403</c:v>
                    </c:pt>
                    <c:pt idx="1874">
                      <c:v>0.40416088060421701</c:v>
                    </c:pt>
                    <c:pt idx="1875">
                      <c:v>0.35706850478220298</c:v>
                    </c:pt>
                    <c:pt idx="1876">
                      <c:v>0.31358003460237299</c:v>
                    </c:pt>
                    <c:pt idx="1877">
                      <c:v>0.143020198486387</c:v>
                    </c:pt>
                    <c:pt idx="1878">
                      <c:v>0.100973519393966</c:v>
                    </c:pt>
                    <c:pt idx="1879">
                      <c:v>0.118829217200194</c:v>
                    </c:pt>
                    <c:pt idx="1880">
                      <c:v>0.31937911448594603</c:v>
                    </c:pt>
                    <c:pt idx="1881">
                      <c:v>0.396828998681653</c:v>
                    </c:pt>
                    <c:pt idx="1882">
                      <c:v>0.47018537425197898</c:v>
                    </c:pt>
                    <c:pt idx="1883">
                      <c:v>0.48647131097539398</c:v>
                    </c:pt>
                    <c:pt idx="1884">
                      <c:v>0.47400599857315801</c:v>
                    </c:pt>
                    <c:pt idx="1885">
                      <c:v>0.45584380075145797</c:v>
                    </c:pt>
                    <c:pt idx="1886">
                      <c:v>0.40897803562278701</c:v>
                    </c:pt>
                    <c:pt idx="1887">
                      <c:v>0.38565429811798702</c:v>
                    </c:pt>
                    <c:pt idx="1888">
                      <c:v>0.42111735842088499</c:v>
                    </c:pt>
                    <c:pt idx="1889">
                      <c:v>0.46468307277611098</c:v>
                    </c:pt>
                    <c:pt idx="1890">
                      <c:v>0.48338274981424501</c:v>
                    </c:pt>
                    <c:pt idx="1891">
                      <c:v>0.52601917123050401</c:v>
                    </c:pt>
                    <c:pt idx="1892">
                      <c:v>0.42429656533988103</c:v>
                    </c:pt>
                    <c:pt idx="1893">
                      <c:v>0.34491285527504401</c:v>
                    </c:pt>
                    <c:pt idx="1894">
                      <c:v>0.28984347891745699</c:v>
                    </c:pt>
                    <c:pt idx="1895">
                      <c:v>0.31804114162529301</c:v>
                    </c:pt>
                    <c:pt idx="1896">
                      <c:v>0.27035684765434298</c:v>
                    </c:pt>
                    <c:pt idx="1897">
                      <c:v>0.29242340230104502</c:v>
                    </c:pt>
                    <c:pt idx="1898">
                      <c:v>0.23699939355139499</c:v>
                    </c:pt>
                    <c:pt idx="1899">
                      <c:v>0.24858065658992001</c:v>
                    </c:pt>
                    <c:pt idx="1900">
                      <c:v>0.23072776929296299</c:v>
                    </c:pt>
                    <c:pt idx="1901">
                      <c:v>0.18968264510309901</c:v>
                    </c:pt>
                    <c:pt idx="1902">
                      <c:v>0.28882571555403902</c:v>
                    </c:pt>
                    <c:pt idx="1903">
                      <c:v>0.37075866906132499</c:v>
                    </c:pt>
                    <c:pt idx="1904">
                      <c:v>0.43813628596103199</c:v>
                    </c:pt>
                    <c:pt idx="1905">
                      <c:v>0.394420212744101</c:v>
                    </c:pt>
                    <c:pt idx="1906">
                      <c:v>0.37076178473527399</c:v>
                    </c:pt>
                    <c:pt idx="1907">
                      <c:v>0.38556279776274899</c:v>
                    </c:pt>
                    <c:pt idx="1908">
                      <c:v>0.449756263174104</c:v>
                    </c:pt>
                    <c:pt idx="1909">
                      <c:v>0.42023113647201399</c:v>
                    </c:pt>
                    <c:pt idx="1910">
                      <c:v>0.40479765132249901</c:v>
                    </c:pt>
                    <c:pt idx="1911">
                      <c:v>0.36638744464379902</c:v>
                    </c:pt>
                    <c:pt idx="1912">
                      <c:v>0.32111520129606402</c:v>
                    </c:pt>
                    <c:pt idx="1913">
                      <c:v>0.34419503426618497</c:v>
                    </c:pt>
                    <c:pt idx="1914">
                      <c:v>0.27831827515785201</c:v>
                    </c:pt>
                    <c:pt idx="1915">
                      <c:v>0.26770878818946497</c:v>
                    </c:pt>
                    <c:pt idx="1916">
                      <c:v>0.23025254549830099</c:v>
                    </c:pt>
                    <c:pt idx="1917">
                      <c:v>0.22776833836355301</c:v>
                    </c:pt>
                    <c:pt idx="1918">
                      <c:v>0.20843065273167199</c:v>
                    </c:pt>
                    <c:pt idx="1919">
                      <c:v>0.13856930532889</c:v>
                    </c:pt>
                    <c:pt idx="1920">
                      <c:v>0.180464759561101</c:v>
                    </c:pt>
                    <c:pt idx="1921">
                      <c:v>0.118196615176411</c:v>
                    </c:pt>
                    <c:pt idx="1922">
                      <c:v>9.9123578752871505E-2</c:v>
                    </c:pt>
                    <c:pt idx="1923">
                      <c:v>9.00667818383383E-2</c:v>
                    </c:pt>
                    <c:pt idx="1924">
                      <c:v>0.107651364008296</c:v>
                    </c:pt>
                    <c:pt idx="1925">
                      <c:v>0.153613123750653</c:v>
                    </c:pt>
                    <c:pt idx="1926">
                      <c:v>0.15764509789686201</c:v>
                    </c:pt>
                    <c:pt idx="1927">
                      <c:v>9.3128835094687404E-2</c:v>
                    </c:pt>
                    <c:pt idx="1928">
                      <c:v>0.124978933801328</c:v>
                    </c:pt>
                    <c:pt idx="1929">
                      <c:v>5.3743994913021897E-2</c:v>
                    </c:pt>
                    <c:pt idx="1930">
                      <c:v>5.9825227495145003E-2</c:v>
                    </c:pt>
                    <c:pt idx="1931">
                      <c:v>4.3865337818424797E-2</c:v>
                    </c:pt>
                    <c:pt idx="1932">
                      <c:v>4.1964814675377701E-2</c:v>
                    </c:pt>
                    <c:pt idx="1933">
                      <c:v>1.5645901664090599E-2</c:v>
                    </c:pt>
                    <c:pt idx="1934">
                      <c:v>1.39269356736085E-2</c:v>
                    </c:pt>
                    <c:pt idx="1935">
                      <c:v>9.7414687516188897E-2</c:v>
                    </c:pt>
                    <c:pt idx="1936">
                      <c:v>7.8303709172300395E-2</c:v>
                    </c:pt>
                    <c:pt idx="1937">
                      <c:v>8.3502083831613894E-2</c:v>
                    </c:pt>
                    <c:pt idx="1938">
                      <c:v>6.7448433645307102E-2</c:v>
                    </c:pt>
                    <c:pt idx="1939">
                      <c:v>4.5631028723420897E-2</c:v>
                    </c:pt>
                    <c:pt idx="1940">
                      <c:v>2.2823253046034699E-2</c:v>
                    </c:pt>
                    <c:pt idx="1941">
                      <c:v>0.10482285576922799</c:v>
                    </c:pt>
                    <c:pt idx="1942">
                      <c:v>0.20552292170544101</c:v>
                    </c:pt>
                    <c:pt idx="1943">
                      <c:v>-9.1126199692810106E-2</c:v>
                    </c:pt>
                    <c:pt idx="1944">
                      <c:v>-7.4092718939531899E-2</c:v>
                    </c:pt>
                    <c:pt idx="1945">
                      <c:v>-6.8075284922735693E-2</c:v>
                    </c:pt>
                    <c:pt idx="1946">
                      <c:v>-8.1542257052456796E-2</c:v>
                    </c:pt>
                    <c:pt idx="1947">
                      <c:v>-0.20322060254121899</c:v>
                    </c:pt>
                    <c:pt idx="1948">
                      <c:v>-0.201642033754834</c:v>
                    </c:pt>
                    <c:pt idx="1949">
                      <c:v>-0.199663016733136</c:v>
                    </c:pt>
                    <c:pt idx="1950">
                      <c:v>-0.12046246189465</c:v>
                    </c:pt>
                    <c:pt idx="1951">
                      <c:v>-0.111911559263886</c:v>
                    </c:pt>
                    <c:pt idx="1952">
                      <c:v>-0.13985791429581501</c:v>
                    </c:pt>
                    <c:pt idx="1953">
                      <c:v>-0.179655613003189</c:v>
                    </c:pt>
                    <c:pt idx="1954">
                      <c:v>-0.13889839979679899</c:v>
                    </c:pt>
                    <c:pt idx="1955">
                      <c:v>-9.2208563251604994E-2</c:v>
                    </c:pt>
                    <c:pt idx="1956">
                      <c:v>-0.15753967641536501</c:v>
                    </c:pt>
                    <c:pt idx="1957">
                      <c:v>1.4039044612861699E-2</c:v>
                    </c:pt>
                    <c:pt idx="1958">
                      <c:v>1.52577219653848E-2</c:v>
                    </c:pt>
                    <c:pt idx="1959">
                      <c:v>1.4220950000611301E-3</c:v>
                    </c:pt>
                    <c:pt idx="1960">
                      <c:v>-4.3370619815464397E-2</c:v>
                    </c:pt>
                    <c:pt idx="1961">
                      <c:v>-4.3092298736794902E-3</c:v>
                    </c:pt>
                    <c:pt idx="1962">
                      <c:v>-3.7680080534601798E-2</c:v>
                    </c:pt>
                    <c:pt idx="1963">
                      <c:v>-9.3081819072442104E-2</c:v>
                    </c:pt>
                    <c:pt idx="1964">
                      <c:v>-4.78607633852439E-2</c:v>
                    </c:pt>
                    <c:pt idx="1965">
                      <c:v>-6.1049605330606799E-2</c:v>
                    </c:pt>
                    <c:pt idx="1966">
                      <c:v>-0.102320608201755</c:v>
                    </c:pt>
                    <c:pt idx="1967">
                      <c:v>-0.219634629107477</c:v>
                    </c:pt>
                    <c:pt idx="1968">
                      <c:v>-0.207603497971485</c:v>
                    </c:pt>
                    <c:pt idx="1969">
                      <c:v>-0.21346285152140501</c:v>
                    </c:pt>
                    <c:pt idx="1970">
                      <c:v>-0.29791270995784003</c:v>
                    </c:pt>
                    <c:pt idx="1971">
                      <c:v>-0.33088371025385799</c:v>
                    </c:pt>
                    <c:pt idx="1972">
                      <c:v>-0.34352323627919901</c:v>
                    </c:pt>
                    <c:pt idx="1973">
                      <c:v>-0.455863348528256</c:v>
                    </c:pt>
                    <c:pt idx="1974">
                      <c:v>-0.38273375943992699</c:v>
                    </c:pt>
                    <c:pt idx="1975">
                      <c:v>-0.29587802353657</c:v>
                    </c:pt>
                    <c:pt idx="1976">
                      <c:v>-0.353681531972598</c:v>
                    </c:pt>
                    <c:pt idx="1977">
                      <c:v>-0.37514610664912501</c:v>
                    </c:pt>
                    <c:pt idx="1978">
                      <c:v>-0.50292067112219396</c:v>
                    </c:pt>
                    <c:pt idx="1979">
                      <c:v>-0.46759980785553501</c:v>
                    </c:pt>
                    <c:pt idx="1980">
                      <c:v>-0.461761508816243</c:v>
                    </c:pt>
                    <c:pt idx="1981">
                      <c:v>-0.41476055387252903</c:v>
                    </c:pt>
                    <c:pt idx="1982">
                      <c:v>-0.54816923563752296</c:v>
                    </c:pt>
                    <c:pt idx="1983">
                      <c:v>-0.44099844553013401</c:v>
                    </c:pt>
                    <c:pt idx="1984">
                      <c:v>-0.43836496595313501</c:v>
                    </c:pt>
                    <c:pt idx="1985">
                      <c:v>-0.634451745466868</c:v>
                    </c:pt>
                    <c:pt idx="1986">
                      <c:v>-0.61926333923785104</c:v>
                    </c:pt>
                    <c:pt idx="1987">
                      <c:v>-0.68065375988727095</c:v>
                    </c:pt>
                    <c:pt idx="1988">
                      <c:v>-0.71309056161124196</c:v>
                    </c:pt>
                    <c:pt idx="1989">
                      <c:v>-0.56874514385336605</c:v>
                    </c:pt>
                    <c:pt idx="1990">
                      <c:v>-0.56968474459201701</c:v>
                    </c:pt>
                    <c:pt idx="1991">
                      <c:v>-0.53859199608039698</c:v>
                    </c:pt>
                    <c:pt idx="1992">
                      <c:v>-0.56458722973394204</c:v>
                    </c:pt>
                    <c:pt idx="1993">
                      <c:v>-0.421192201154787</c:v>
                    </c:pt>
                    <c:pt idx="1994">
                      <c:v>-0.33279571356533599</c:v>
                    </c:pt>
                    <c:pt idx="1995">
                      <c:v>-0.23376597457214901</c:v>
                    </c:pt>
                    <c:pt idx="1996">
                      <c:v>-0.276863209006247</c:v>
                    </c:pt>
                    <c:pt idx="1997">
                      <c:v>-0.30027545164479502</c:v>
                    </c:pt>
                    <c:pt idx="1998">
                      <c:v>-0.354977853079464</c:v>
                    </c:pt>
                    <c:pt idx="1999">
                      <c:v>-0.321450703515541</c:v>
                    </c:pt>
                    <c:pt idx="2000">
                      <c:v>-0.35265620675331699</c:v>
                    </c:pt>
                    <c:pt idx="2001">
                      <c:v>-0.25620334226097902</c:v>
                    </c:pt>
                    <c:pt idx="2002">
                      <c:v>-0.32076288614773002</c:v>
                    </c:pt>
                    <c:pt idx="2003">
                      <c:v>-0.28555807605935601</c:v>
                    </c:pt>
                    <c:pt idx="2004">
                      <c:v>-0.42605498195853803</c:v>
                    </c:pt>
                    <c:pt idx="2005">
                      <c:v>-0.38771261135984297</c:v>
                    </c:pt>
                    <c:pt idx="2006">
                      <c:v>-0.48292813449224498</c:v>
                    </c:pt>
                    <c:pt idx="2007">
                      <c:v>-0.23942087990119901</c:v>
                    </c:pt>
                    <c:pt idx="2008">
                      <c:v>-0.276442849640751</c:v>
                    </c:pt>
                    <c:pt idx="2009">
                      <c:v>-0.20760596150072</c:v>
                    </c:pt>
                    <c:pt idx="2010">
                      <c:v>-0.39932807616755001</c:v>
                    </c:pt>
                    <c:pt idx="2011">
                      <c:v>-0.36927097008097298</c:v>
                    </c:pt>
                    <c:pt idx="2012">
                      <c:v>-0.415584197243761</c:v>
                    </c:pt>
                    <c:pt idx="2013">
                      <c:v>-0.388743100567436</c:v>
                    </c:pt>
                    <c:pt idx="2014">
                      <c:v>-0.46266978227539202</c:v>
                    </c:pt>
                    <c:pt idx="2015">
                      <c:v>-0.54154243707173899</c:v>
                    </c:pt>
                    <c:pt idx="2016">
                      <c:v>-0.43873003132490601</c:v>
                    </c:pt>
                    <c:pt idx="2017">
                      <c:v>-0.55250709532349895</c:v>
                    </c:pt>
                    <c:pt idx="2018">
                      <c:v>-0.58776302812285897</c:v>
                    </c:pt>
                    <c:pt idx="2019">
                      <c:v>-0.59914869627060796</c:v>
                    </c:pt>
                    <c:pt idx="2020">
                      <c:v>-0.58514121844913303</c:v>
                    </c:pt>
                    <c:pt idx="2021">
                      <c:v>-0.59544532429861596</c:v>
                    </c:pt>
                    <c:pt idx="2022">
                      <c:v>-0.60079015857741003</c:v>
                    </c:pt>
                    <c:pt idx="2023">
                      <c:v>-0.54317054669544895</c:v>
                    </c:pt>
                    <c:pt idx="2024">
                      <c:v>-0.58926286568248298</c:v>
                    </c:pt>
                    <c:pt idx="2025">
                      <c:v>-0.54966279054719303</c:v>
                    </c:pt>
                    <c:pt idx="2026">
                      <c:v>-0.62732536497219005</c:v>
                    </c:pt>
                    <c:pt idx="2027">
                      <c:v>-0.59447762950943694</c:v>
                    </c:pt>
                    <c:pt idx="2028">
                      <c:v>-0.59132838403967902</c:v>
                    </c:pt>
                    <c:pt idx="2029">
                      <c:v>-0.67794828109746597</c:v>
                    </c:pt>
                    <c:pt idx="2030">
                      <c:v>-0.67366324546878598</c:v>
                    </c:pt>
                    <c:pt idx="2031">
                      <c:v>-0.64038855544942297</c:v>
                    </c:pt>
                    <c:pt idx="2032">
                      <c:v>-0.57677117231674901</c:v>
                    </c:pt>
                    <c:pt idx="2033">
                      <c:v>-0.56777525912243698</c:v>
                    </c:pt>
                    <c:pt idx="2034">
                      <c:v>-0.53176884382380396</c:v>
                    </c:pt>
                    <c:pt idx="2035">
                      <c:v>-0.60347952405288297</c:v>
                    </c:pt>
                    <c:pt idx="2036">
                      <c:v>-0.55620349756349496</c:v>
                    </c:pt>
                    <c:pt idx="2037">
                      <c:v>-0.51983163355263495</c:v>
                    </c:pt>
                    <c:pt idx="2038">
                      <c:v>-0.43520794009487102</c:v>
                    </c:pt>
                    <c:pt idx="2039">
                      <c:v>-0.34448287256117799</c:v>
                    </c:pt>
                    <c:pt idx="2040">
                      <c:v>-0.26655911427575701</c:v>
                    </c:pt>
                    <c:pt idx="2041">
                      <c:v>-0.380832214743622</c:v>
                    </c:pt>
                    <c:pt idx="2042">
                      <c:v>-0.22827629911741901</c:v>
                    </c:pt>
                    <c:pt idx="2043">
                      <c:v>-0.28973419580556797</c:v>
                    </c:pt>
                    <c:pt idx="2044">
                      <c:v>-0.23407238967955499</c:v>
                    </c:pt>
                    <c:pt idx="2045">
                      <c:v>-0.17522097642686699</c:v>
                    </c:pt>
                    <c:pt idx="2046">
                      <c:v>-0.23597617903012699</c:v>
                    </c:pt>
                    <c:pt idx="2047">
                      <c:v>-0.20862200145915699</c:v>
                    </c:pt>
                    <c:pt idx="2048">
                      <c:v>-0.25723820856318902</c:v>
                    </c:pt>
                    <c:pt idx="2049">
                      <c:v>-0.28041508228790102</c:v>
                    </c:pt>
                    <c:pt idx="2050">
                      <c:v>-0.338070279327506</c:v>
                    </c:pt>
                    <c:pt idx="2051">
                      <c:v>-0.39788144881328402</c:v>
                    </c:pt>
                    <c:pt idx="2052">
                      <c:v>-0.41308293426906101</c:v>
                    </c:pt>
                    <c:pt idx="2053">
                      <c:v>-0.46199491357143202</c:v>
                    </c:pt>
                    <c:pt idx="2054">
                      <c:v>-0.45945002455804601</c:v>
                    </c:pt>
                    <c:pt idx="2055">
                      <c:v>-0.29841074118565297</c:v>
                    </c:pt>
                    <c:pt idx="2056">
                      <c:v>-0.29680388507615402</c:v>
                    </c:pt>
                    <c:pt idx="2057">
                      <c:v>-0.3199839229923</c:v>
                    </c:pt>
                    <c:pt idx="2058">
                      <c:v>-0.31812448932051202</c:v>
                    </c:pt>
                    <c:pt idx="2059">
                      <c:v>-0.27620454904779701</c:v>
                    </c:pt>
                    <c:pt idx="2060">
                      <c:v>-0.21637598515857501</c:v>
                    </c:pt>
                    <c:pt idx="2061">
                      <c:v>-0.20720563729702801</c:v>
                    </c:pt>
                    <c:pt idx="2062">
                      <c:v>-0.17037802924378001</c:v>
                    </c:pt>
                    <c:pt idx="2063">
                      <c:v>-8.8915013878072893E-2</c:v>
                    </c:pt>
                    <c:pt idx="2064">
                      <c:v>-7.7357328659482402E-2</c:v>
                    </c:pt>
                    <c:pt idx="2065">
                      <c:v>-0.21053419316307201</c:v>
                    </c:pt>
                    <c:pt idx="2066">
                      <c:v>-0.169667960311321</c:v>
                    </c:pt>
                    <c:pt idx="2067">
                      <c:v>-0.14071532564926001</c:v>
                    </c:pt>
                    <c:pt idx="2068">
                      <c:v>-0.26681624397322101</c:v>
                    </c:pt>
                    <c:pt idx="2069">
                      <c:v>-0.29149881510270598</c:v>
                    </c:pt>
                    <c:pt idx="2070">
                      <c:v>-0.424060964647825</c:v>
                    </c:pt>
                    <c:pt idx="2071">
                      <c:v>-0.47178286775445</c:v>
                    </c:pt>
                    <c:pt idx="2072">
                      <c:v>-0.42948656609250702</c:v>
                    </c:pt>
                    <c:pt idx="2073">
                      <c:v>-0.305628719204803</c:v>
                    </c:pt>
                    <c:pt idx="2074">
                      <c:v>-0.28174340704359602</c:v>
                    </c:pt>
                    <c:pt idx="2075">
                      <c:v>-0.353570984722057</c:v>
                    </c:pt>
                    <c:pt idx="2076">
                      <c:v>-0.39853967450316702</c:v>
                    </c:pt>
                    <c:pt idx="2077">
                      <c:v>-0.41137511694581003</c:v>
                    </c:pt>
                    <c:pt idx="2078">
                      <c:v>-0.45371019926088801</c:v>
                    </c:pt>
                    <c:pt idx="2079">
                      <c:v>-0.37458852386048103</c:v>
                    </c:pt>
                    <c:pt idx="2080">
                      <c:v>-0.330294772173649</c:v>
                    </c:pt>
                    <c:pt idx="2081">
                      <c:v>-0.236878846666179</c:v>
                    </c:pt>
                    <c:pt idx="2082">
                      <c:v>-0.24162977662173299</c:v>
                    </c:pt>
                    <c:pt idx="2083">
                      <c:v>-0.25846159291145698</c:v>
                    </c:pt>
                    <c:pt idx="2084">
                      <c:v>-0.280722497414579</c:v>
                    </c:pt>
                    <c:pt idx="2085">
                      <c:v>-0.27645052654837798</c:v>
                    </c:pt>
                    <c:pt idx="2086">
                      <c:v>-0.24659558708340101</c:v>
                    </c:pt>
                    <c:pt idx="2087">
                      <c:v>-0.22713446660478501</c:v>
                    </c:pt>
                    <c:pt idx="2088">
                      <c:v>-0.246167770066854</c:v>
                    </c:pt>
                    <c:pt idx="2089">
                      <c:v>-0.17078966052171099</c:v>
                    </c:pt>
                    <c:pt idx="2090">
                      <c:v>-0.13721920971795601</c:v>
                    </c:pt>
                    <c:pt idx="2091">
                      <c:v>-9.9025595003441297E-2</c:v>
                    </c:pt>
                    <c:pt idx="2092">
                      <c:v>-0.17287004793937</c:v>
                    </c:pt>
                    <c:pt idx="2093">
                      <c:v>-0.112241889503933</c:v>
                    </c:pt>
                    <c:pt idx="2094">
                      <c:v>-0.12805472132069101</c:v>
                    </c:pt>
                    <c:pt idx="2095">
                      <c:v>-2.76369581408497E-2</c:v>
                    </c:pt>
                    <c:pt idx="2096">
                      <c:v>9.9779792021294205E-3</c:v>
                    </c:pt>
                    <c:pt idx="2097">
                      <c:v>-4.6574002430566003E-2</c:v>
                    </c:pt>
                    <c:pt idx="2098">
                      <c:v>-5.3563605248330003E-2</c:v>
                    </c:pt>
                    <c:pt idx="2099">
                      <c:v>-0.15504919220942601</c:v>
                    </c:pt>
                    <c:pt idx="2100">
                      <c:v>-0.179653545074106</c:v>
                    </c:pt>
                    <c:pt idx="2101">
                      <c:v>-0.21135728372638901</c:v>
                    </c:pt>
                    <c:pt idx="2102">
                      <c:v>-0.13809691460110099</c:v>
                    </c:pt>
                    <c:pt idx="2103">
                      <c:v>-0.228872436673109</c:v>
                    </c:pt>
                    <c:pt idx="2104">
                      <c:v>-0.171549531763798</c:v>
                    </c:pt>
                    <c:pt idx="2105">
                      <c:v>-0.17901023076836001</c:v>
                    </c:pt>
                    <c:pt idx="2106">
                      <c:v>-0.131288825739623</c:v>
                    </c:pt>
                    <c:pt idx="2107">
                      <c:v>-6.7814213002060197E-2</c:v>
                    </c:pt>
                    <c:pt idx="2108">
                      <c:v>-9.2107236582274196E-2</c:v>
                    </c:pt>
                    <c:pt idx="2109">
                      <c:v>-0.13827398559784099</c:v>
                    </c:pt>
                    <c:pt idx="2110">
                      <c:v>-7.5995906480889594E-2</c:v>
                    </c:pt>
                    <c:pt idx="2111">
                      <c:v>-0.112660343993015</c:v>
                    </c:pt>
                    <c:pt idx="2112">
                      <c:v>-0.116690835673774</c:v>
                    </c:pt>
                    <c:pt idx="2113">
                      <c:v>-0.18908984604652501</c:v>
                    </c:pt>
                    <c:pt idx="2114">
                      <c:v>-0.161308669954147</c:v>
                    </c:pt>
                    <c:pt idx="2115">
                      <c:v>-0.156583600861287</c:v>
                    </c:pt>
                    <c:pt idx="2116">
                      <c:v>-0.18569717260268701</c:v>
                    </c:pt>
                    <c:pt idx="2117">
                      <c:v>-0.26753313607035301</c:v>
                    </c:pt>
                    <c:pt idx="2118">
                      <c:v>-0.23654019522120001</c:v>
                    </c:pt>
                    <c:pt idx="2119">
                      <c:v>-0.23364614165266501</c:v>
                    </c:pt>
                    <c:pt idx="2120">
                      <c:v>-0.260983727958784</c:v>
                    </c:pt>
                    <c:pt idx="2121">
                      <c:v>-0.216671993987648</c:v>
                    </c:pt>
                    <c:pt idx="2122">
                      <c:v>-0.231845012278068</c:v>
                    </c:pt>
                    <c:pt idx="2123">
                      <c:v>-0.20319046736996199</c:v>
                    </c:pt>
                    <c:pt idx="2124">
                      <c:v>-0.38509331130563001</c:v>
                    </c:pt>
                    <c:pt idx="2125">
                      <c:v>-0.31932988743240698</c:v>
                    </c:pt>
                    <c:pt idx="2126">
                      <c:v>-0.41367386196545203</c:v>
                    </c:pt>
                    <c:pt idx="2127">
                      <c:v>-0.43166788212354901</c:v>
                    </c:pt>
                    <c:pt idx="2128">
                      <c:v>-0.420562632820426</c:v>
                    </c:pt>
                    <c:pt idx="2129">
                      <c:v>-0.46663176893226399</c:v>
                    </c:pt>
                    <c:pt idx="2130">
                      <c:v>-0.49393286840033701</c:v>
                    </c:pt>
                    <c:pt idx="2131">
                      <c:v>-0.51409705121996097</c:v>
                    </c:pt>
                    <c:pt idx="2132">
                      <c:v>-0.54529519359674905</c:v>
                    </c:pt>
                    <c:pt idx="2133">
                      <c:v>-0.57974090958171698</c:v>
                    </c:pt>
                    <c:pt idx="2134">
                      <c:v>-0.58479362025442905</c:v>
                    </c:pt>
                    <c:pt idx="2135">
                      <c:v>-0.62690894055825996</c:v>
                    </c:pt>
                    <c:pt idx="2136">
                      <c:v>-0.67793870795842304</c:v>
                    </c:pt>
                    <c:pt idx="2137">
                      <c:v>-0.64741691937927504</c:v>
                    </c:pt>
                    <c:pt idx="2138">
                      <c:v>-0.65338645385809202</c:v>
                    </c:pt>
                    <c:pt idx="2139">
                      <c:v>-0.65187233337121198</c:v>
                    </c:pt>
                    <c:pt idx="2140">
                      <c:v>-0.65692784920998903</c:v>
                    </c:pt>
                    <c:pt idx="2141">
                      <c:v>-0.71360604744981904</c:v>
                    </c:pt>
                    <c:pt idx="2142">
                      <c:v>-0.76127957233253896</c:v>
                    </c:pt>
                    <c:pt idx="2143">
                      <c:v>-0.71779270800642603</c:v>
                    </c:pt>
                    <c:pt idx="2144">
                      <c:v>-0.69602398969012702</c:v>
                    </c:pt>
                    <c:pt idx="2145">
                      <c:v>-0.74768935830633898</c:v>
                    </c:pt>
                    <c:pt idx="2146">
                      <c:v>-0.729681875505233</c:v>
                    </c:pt>
                    <c:pt idx="2147">
                      <c:v>-0.80330966337627097</c:v>
                    </c:pt>
                    <c:pt idx="2148">
                      <c:v>-0.79026742813747397</c:v>
                    </c:pt>
                    <c:pt idx="2149">
                      <c:v>-0.74370193146102304</c:v>
                    </c:pt>
                    <c:pt idx="2150">
                      <c:v>-0.75327318128471299</c:v>
                    </c:pt>
                    <c:pt idx="2151">
                      <c:v>-0.726526926040719</c:v>
                    </c:pt>
                    <c:pt idx="2152">
                      <c:v>-0.75029265125942801</c:v>
                    </c:pt>
                    <c:pt idx="2153">
                      <c:v>-0.723781921447468</c:v>
                    </c:pt>
                    <c:pt idx="2154">
                      <c:v>-0.70311469245718705</c:v>
                    </c:pt>
                    <c:pt idx="2155">
                      <c:v>-0.72642754042383095</c:v>
                    </c:pt>
                    <c:pt idx="2156">
                      <c:v>-0.77150222638657795</c:v>
                    </c:pt>
                    <c:pt idx="2157">
                      <c:v>-0.78302780725011301</c:v>
                    </c:pt>
                    <c:pt idx="2158">
                      <c:v>-0.77722066089480601</c:v>
                    </c:pt>
                    <c:pt idx="2159">
                      <c:v>-0.75462617138248</c:v>
                    </c:pt>
                    <c:pt idx="2160">
                      <c:v>-0.72794850642943099</c:v>
                    </c:pt>
                    <c:pt idx="2161">
                      <c:v>-0.73684333175428995</c:v>
                    </c:pt>
                    <c:pt idx="2162">
                      <c:v>-0.787016726644721</c:v>
                    </c:pt>
                    <c:pt idx="2163">
                      <c:v>-0.78597630736267698</c:v>
                    </c:pt>
                    <c:pt idx="2164">
                      <c:v>-0.72435651409987101</c:v>
                    </c:pt>
                    <c:pt idx="2165">
                      <c:v>-0.71293038908982898</c:v>
                    </c:pt>
                    <c:pt idx="2166">
                      <c:v>-0.71249076398233802</c:v>
                    </c:pt>
                    <c:pt idx="2167">
                      <c:v>-0.66714922158523304</c:v>
                    </c:pt>
                    <c:pt idx="2168">
                      <c:v>-0.736437542609508</c:v>
                    </c:pt>
                    <c:pt idx="2169">
                      <c:v>-0.68029930910701097</c:v>
                    </c:pt>
                    <c:pt idx="2170">
                      <c:v>-0.67291630745852604</c:v>
                    </c:pt>
                    <c:pt idx="2171">
                      <c:v>-0.69027474733163297</c:v>
                    </c:pt>
                    <c:pt idx="2172">
                      <c:v>-0.69204175599943696</c:v>
                    </c:pt>
                    <c:pt idx="2173">
                      <c:v>-0.72359974066963995</c:v>
                    </c:pt>
                    <c:pt idx="2174">
                      <c:v>-0.68118357819195197</c:v>
                    </c:pt>
                    <c:pt idx="2175">
                      <c:v>-0.72604203779088095</c:v>
                    </c:pt>
                    <c:pt idx="2176">
                      <c:v>-0.70714419985576105</c:v>
                    </c:pt>
                    <c:pt idx="2177">
                      <c:v>-0.73935669636922197</c:v>
                    </c:pt>
                    <c:pt idx="2178">
                      <c:v>-0.77184914305581298</c:v>
                    </c:pt>
                    <c:pt idx="2179">
                      <c:v>-0.80627663669789496</c:v>
                    </c:pt>
                    <c:pt idx="2180">
                      <c:v>-0.795703555550206</c:v>
                    </c:pt>
                    <c:pt idx="2181">
                      <c:v>-0.70909580783800397</c:v>
                    </c:pt>
                    <c:pt idx="2182">
                      <c:v>-0.71081018185886502</c:v>
                    </c:pt>
                    <c:pt idx="2183">
                      <c:v>-0.70620048056512996</c:v>
                    </c:pt>
                    <c:pt idx="2184">
                      <c:v>-0.68271366533823497</c:v>
                    </c:pt>
                    <c:pt idx="2185">
                      <c:v>-0.674456722926838</c:v>
                    </c:pt>
                    <c:pt idx="2186">
                      <c:v>-0.74817831854526795</c:v>
                    </c:pt>
                    <c:pt idx="2187">
                      <c:v>-0.68880954496015001</c:v>
                    </c:pt>
                    <c:pt idx="2188">
                      <c:v>-0.73541348733269896</c:v>
                    </c:pt>
                    <c:pt idx="2189">
                      <c:v>-0.84927995780071697</c:v>
                    </c:pt>
                    <c:pt idx="2190">
                      <c:v>-0.83447224519730701</c:v>
                    </c:pt>
                    <c:pt idx="2191">
                      <c:v>-0.86547909820626701</c:v>
                    </c:pt>
                    <c:pt idx="2192">
                      <c:v>-0.89401119147170105</c:v>
                    </c:pt>
                    <c:pt idx="2193">
                      <c:v>-0.85810585044779097</c:v>
                    </c:pt>
                    <c:pt idx="2194">
                      <c:v>-0.960895983127665</c:v>
                    </c:pt>
                    <c:pt idx="2195">
                      <c:v>-0.99944898388083303</c:v>
                    </c:pt>
                    <c:pt idx="2196">
                      <c:v>-1.1288491310342701</c:v>
                    </c:pt>
                    <c:pt idx="2197">
                      <c:v>-1.1774134465867001</c:v>
                    </c:pt>
                    <c:pt idx="2198">
                      <c:v>-1.0879061055036101</c:v>
                    </c:pt>
                    <c:pt idx="2199">
                      <c:v>-1.18219003332388</c:v>
                    </c:pt>
                    <c:pt idx="2200">
                      <c:v>-1.13947900670478</c:v>
                    </c:pt>
                    <c:pt idx="2201">
                      <c:v>-1.0892669558753201</c:v>
                    </c:pt>
                    <c:pt idx="2202">
                      <c:v>-0.98974706015787095</c:v>
                    </c:pt>
                    <c:pt idx="2203">
                      <c:v>-0.909265656543356</c:v>
                    </c:pt>
                    <c:pt idx="2204">
                      <c:v>-0.94070063765947598</c:v>
                    </c:pt>
                    <c:pt idx="2205">
                      <c:v>-0.90150117078623704</c:v>
                    </c:pt>
                    <c:pt idx="2206">
                      <c:v>-0.82310032073684303</c:v>
                    </c:pt>
                    <c:pt idx="2207">
                      <c:v>-0.74450182870019399</c:v>
                    </c:pt>
                    <c:pt idx="2208">
                      <c:v>-0.71632189980378003</c:v>
                    </c:pt>
                    <c:pt idx="2209">
                      <c:v>-0.81494116563788099</c:v>
                    </c:pt>
                    <c:pt idx="2210">
                      <c:v>-0.81297395003998996</c:v>
                    </c:pt>
                    <c:pt idx="2211">
                      <c:v>-0.86042915115743501</c:v>
                    </c:pt>
                    <c:pt idx="2212">
                      <c:v>-0.87511125604404605</c:v>
                    </c:pt>
                    <c:pt idx="2213">
                      <c:v>-0.840724905596406</c:v>
                    </c:pt>
                    <c:pt idx="2214">
                      <c:v>-0.80220362614211704</c:v>
                    </c:pt>
                    <c:pt idx="2215">
                      <c:v>-0.81917304420430503</c:v>
                    </c:pt>
                    <c:pt idx="2216">
                      <c:v>-0.84212302612887702</c:v>
                    </c:pt>
                    <c:pt idx="2217">
                      <c:v>-0.83779578259862897</c:v>
                    </c:pt>
                    <c:pt idx="2218">
                      <c:v>-0.81691229322421899</c:v>
                    </c:pt>
                    <c:pt idx="2219">
                      <c:v>-0.84393791006756003</c:v>
                    </c:pt>
                    <c:pt idx="2220">
                      <c:v>-0.84643872437436696</c:v>
                    </c:pt>
                    <c:pt idx="2221">
                      <c:v>-0.89922289090108398</c:v>
                    </c:pt>
                    <c:pt idx="2222">
                      <c:v>-0.85896629827099702</c:v>
                    </c:pt>
                    <c:pt idx="2223">
                      <c:v>-0.87822505891409897</c:v>
                    </c:pt>
                    <c:pt idx="2224">
                      <c:v>-0.84993065206303198</c:v>
                    </c:pt>
                    <c:pt idx="2225">
                      <c:v>-0.83456127924722201</c:v>
                    </c:pt>
                    <c:pt idx="2226">
                      <c:v>-0.90093547296847498</c:v>
                    </c:pt>
                    <c:pt idx="2227">
                      <c:v>-0.88344768650428196</c:v>
                    </c:pt>
                    <c:pt idx="2228">
                      <c:v>-0.87088544581536498</c:v>
                    </c:pt>
                    <c:pt idx="2229">
                      <c:v>-0.89219466488764199</c:v>
                    </c:pt>
                    <c:pt idx="2230">
                      <c:v>-0.92615481849272996</c:v>
                    </c:pt>
                    <c:pt idx="2231">
                      <c:v>-0.89706572066374601</c:v>
                    </c:pt>
                    <c:pt idx="2232">
                      <c:v>-0.85996707527272398</c:v>
                    </c:pt>
                    <c:pt idx="2233">
                      <c:v>-0.85044155613283001</c:v>
                    </c:pt>
                    <c:pt idx="2234">
                      <c:v>-0.86198036160956604</c:v>
                    </c:pt>
                    <c:pt idx="2235">
                      <c:v>-0.84691674523958504</c:v>
                    </c:pt>
                    <c:pt idx="2236">
                      <c:v>-0.71272824526631395</c:v>
                    </c:pt>
                    <c:pt idx="2237">
                      <c:v>-0.76342179737611504</c:v>
                    </c:pt>
                    <c:pt idx="2238">
                      <c:v>-0.73544516294142503</c:v>
                    </c:pt>
                    <c:pt idx="2239">
                      <c:v>-0.75569590952947796</c:v>
                    </c:pt>
                    <c:pt idx="2240">
                      <c:v>-0.65846382533855796</c:v>
                    </c:pt>
                    <c:pt idx="2241">
                      <c:v>-0.70982702419522004</c:v>
                    </c:pt>
                    <c:pt idx="2242">
                      <c:v>-0.65668730238156903</c:v>
                    </c:pt>
                    <c:pt idx="2243">
                      <c:v>-0.70187392862147802</c:v>
                    </c:pt>
                    <c:pt idx="2244">
                      <c:v>-0.70110290462888303</c:v>
                    </c:pt>
                    <c:pt idx="2245">
                      <c:v>-0.62660726018531598</c:v>
                    </c:pt>
                    <c:pt idx="2246">
                      <c:v>-0.55805429600056</c:v>
                    </c:pt>
                    <c:pt idx="2247">
                      <c:v>-0.56283749347748202</c:v>
                    </c:pt>
                    <c:pt idx="2248">
                      <c:v>-0.46318942237241001</c:v>
                    </c:pt>
                    <c:pt idx="2249">
                      <c:v>-0.44272449250238899</c:v>
                    </c:pt>
                    <c:pt idx="2250">
                      <c:v>-0.46612203264066199</c:v>
                    </c:pt>
                    <c:pt idx="2251">
                      <c:v>-0.48540765660315299</c:v>
                    </c:pt>
                    <c:pt idx="2252">
                      <c:v>-0.47214745869034103</c:v>
                    </c:pt>
                    <c:pt idx="2253">
                      <c:v>-0.45417628211202998</c:v>
                    </c:pt>
                    <c:pt idx="2254">
                      <c:v>-0.49745568820540698</c:v>
                    </c:pt>
                    <c:pt idx="2255">
                      <c:v>-0.53958046806609905</c:v>
                    </c:pt>
                    <c:pt idx="2256">
                      <c:v>-0.61664718784845296</c:v>
                    </c:pt>
                    <c:pt idx="2257">
                      <c:v>-0.395839483218627</c:v>
                    </c:pt>
                    <c:pt idx="2258">
                      <c:v>-0.39891925706914799</c:v>
                    </c:pt>
                    <c:pt idx="2259">
                      <c:v>-0.42651413641302799</c:v>
                    </c:pt>
                    <c:pt idx="2260">
                      <c:v>-0.395912644278688</c:v>
                    </c:pt>
                    <c:pt idx="2261">
                      <c:v>-0.34621609359165201</c:v>
                    </c:pt>
                    <c:pt idx="2262">
                      <c:v>-0.40173364951809198</c:v>
                    </c:pt>
                    <c:pt idx="2263">
                      <c:v>-0.37902773964539799</c:v>
                    </c:pt>
                    <c:pt idx="2264">
                      <c:v>-0.29322294772944602</c:v>
                    </c:pt>
                    <c:pt idx="2265">
                      <c:v>-0.255526061110318</c:v>
                    </c:pt>
                    <c:pt idx="2266">
                      <c:v>-0.340444041502798</c:v>
                    </c:pt>
                    <c:pt idx="2267">
                      <c:v>-0.27186586180403999</c:v>
                    </c:pt>
                    <c:pt idx="2268">
                      <c:v>-0.25576222289608802</c:v>
                    </c:pt>
                    <c:pt idx="2269">
                      <c:v>-0.32116529618680101</c:v>
                    </c:pt>
                    <c:pt idx="2270">
                      <c:v>-0.31809056280576797</c:v>
                    </c:pt>
                    <c:pt idx="2271">
                      <c:v>-0.38415755166466098</c:v>
                    </c:pt>
                    <c:pt idx="2272">
                      <c:v>-0.34271283886597698</c:v>
                    </c:pt>
                    <c:pt idx="2273">
                      <c:v>-0.314121913560447</c:v>
                    </c:pt>
                    <c:pt idx="2274">
                      <c:v>-0.306965402480395</c:v>
                    </c:pt>
                    <c:pt idx="2275">
                      <c:v>-0.363021180526161</c:v>
                    </c:pt>
                    <c:pt idx="2276">
                      <c:v>-0.41550798953673301</c:v>
                    </c:pt>
                    <c:pt idx="2277">
                      <c:v>-0.39468825316825001</c:v>
                    </c:pt>
                    <c:pt idx="2278">
                      <c:v>-0.38466016850569801</c:v>
                    </c:pt>
                    <c:pt idx="2279">
                      <c:v>-0.402463545831652</c:v>
                    </c:pt>
                    <c:pt idx="2280">
                      <c:v>-0.37050094172150499</c:v>
                    </c:pt>
                    <c:pt idx="2281">
                      <c:v>-0.364934307786284</c:v>
                    </c:pt>
                    <c:pt idx="2282">
                      <c:v>-0.40055470099861501</c:v>
                    </c:pt>
                    <c:pt idx="2283">
                      <c:v>-0.36099122678269102</c:v>
                    </c:pt>
                    <c:pt idx="2284">
                      <c:v>-0.38281341243662997</c:v>
                    </c:pt>
                    <c:pt idx="2285">
                      <c:v>-0.34787878054921301</c:v>
                    </c:pt>
                    <c:pt idx="2286">
                      <c:v>-0.42539428735905799</c:v>
                    </c:pt>
                    <c:pt idx="2287">
                      <c:v>-0.40271234247269899</c:v>
                    </c:pt>
                    <c:pt idx="2288">
                      <c:v>-0.46941043724680098</c:v>
                    </c:pt>
                    <c:pt idx="2289">
                      <c:v>-0.46131152243051299</c:v>
                    </c:pt>
                    <c:pt idx="2290">
                      <c:v>-0.526792425369217</c:v>
                    </c:pt>
                    <c:pt idx="2291">
                      <c:v>-0.52686884650621901</c:v>
                    </c:pt>
                    <c:pt idx="2292">
                      <c:v>-0.54713866627594598</c:v>
                    </c:pt>
                    <c:pt idx="2293">
                      <c:v>-0.490552318589833</c:v>
                    </c:pt>
                    <c:pt idx="2294">
                      <c:v>-0.509503485789776</c:v>
                    </c:pt>
                    <c:pt idx="2295">
                      <c:v>-0.44494095237060299</c:v>
                    </c:pt>
                    <c:pt idx="2296">
                      <c:v>-0.42690317812293899</c:v>
                    </c:pt>
                    <c:pt idx="2297">
                      <c:v>-0.39331318542469701</c:v>
                    </c:pt>
                    <c:pt idx="2298">
                      <c:v>-0.40961316844413298</c:v>
                    </c:pt>
                    <c:pt idx="2299">
                      <c:v>-0.38894266078712397</c:v>
                    </c:pt>
                    <c:pt idx="2300">
                      <c:v>-0.37923657709285602</c:v>
                    </c:pt>
                    <c:pt idx="2301">
                      <c:v>-0.39374730719238399</c:v>
                    </c:pt>
                    <c:pt idx="2302">
                      <c:v>-0.32366892131637998</c:v>
                    </c:pt>
                    <c:pt idx="2303">
                      <c:v>-0.21477266937335901</c:v>
                    </c:pt>
                    <c:pt idx="2304">
                      <c:v>-0.18530450219911801</c:v>
                    </c:pt>
                    <c:pt idx="2305">
                      <c:v>-0.16698500109616399</c:v>
                    </c:pt>
                    <c:pt idx="2306">
                      <c:v>-0.272506505803985</c:v>
                    </c:pt>
                    <c:pt idx="2307">
                      <c:v>-0.30803691144404699</c:v>
                    </c:pt>
                    <c:pt idx="2308">
                      <c:v>-0.33720500602076797</c:v>
                    </c:pt>
                    <c:pt idx="2309">
                      <c:v>-0.34505591967580501</c:v>
                    </c:pt>
                    <c:pt idx="2310">
                      <c:v>-0.323602951093799</c:v>
                    </c:pt>
                    <c:pt idx="2311">
                      <c:v>-0.34386540079751499</c:v>
                    </c:pt>
                    <c:pt idx="2312">
                      <c:v>-0.32227197241279298</c:v>
                    </c:pt>
                    <c:pt idx="2313">
                      <c:v>-0.42209987812405297</c:v>
                    </c:pt>
                    <c:pt idx="2314">
                      <c:v>-0.392356820236478</c:v>
                    </c:pt>
                    <c:pt idx="2315">
                      <c:v>-0.34628162937843998</c:v>
                    </c:pt>
                    <c:pt idx="2316">
                      <c:v>-0.31419009594631397</c:v>
                    </c:pt>
                    <c:pt idx="2317">
                      <c:v>-0.33822941466730599</c:v>
                    </c:pt>
                    <c:pt idx="2318">
                      <c:v>-0.70403260653771804</c:v>
                    </c:pt>
                    <c:pt idx="2319">
                      <c:v>-0.36613941720951099</c:v>
                    </c:pt>
                    <c:pt idx="2320">
                      <c:v>-0.36393464446537799</c:v>
                    </c:pt>
                    <c:pt idx="2321">
                      <c:v>-0.53115230592298601</c:v>
                    </c:pt>
                    <c:pt idx="2322">
                      <c:v>-0.47360240466419601</c:v>
                    </c:pt>
                    <c:pt idx="2323">
                      <c:v>-0.52259613021769202</c:v>
                    </c:pt>
                    <c:pt idx="2324">
                      <c:v>-0.62026552550851299</c:v>
                    </c:pt>
                    <c:pt idx="2325">
                      <c:v>-0.53320766802098596</c:v>
                    </c:pt>
                    <c:pt idx="2326">
                      <c:v>-0.59346990171372604</c:v>
                    </c:pt>
                    <c:pt idx="2327">
                      <c:v>-0.58883098517001098</c:v>
                    </c:pt>
                    <c:pt idx="2328">
                      <c:v>-0.57550417207735105</c:v>
                    </c:pt>
                    <c:pt idx="2329">
                      <c:v>-0.52733720414013197</c:v>
                    </c:pt>
                    <c:pt idx="2330">
                      <c:v>-0.57302733894455005</c:v>
                    </c:pt>
                    <c:pt idx="2331">
                      <c:v>-0.58392876589404497</c:v>
                    </c:pt>
                    <c:pt idx="2332">
                      <c:v>-0.627615551881328</c:v>
                    </c:pt>
                    <c:pt idx="2333">
                      <c:v>-0.69242843660563003</c:v>
                    </c:pt>
                    <c:pt idx="2334">
                      <c:v>-0.648440171929618</c:v>
                    </c:pt>
                    <c:pt idx="2335">
                      <c:v>-0.62411478104182205</c:v>
                    </c:pt>
                    <c:pt idx="2336">
                      <c:v>-0.523667275919252</c:v>
                    </c:pt>
                    <c:pt idx="2337">
                      <c:v>-0.56087472528361204</c:v>
                    </c:pt>
                    <c:pt idx="2338">
                      <c:v>-0.58920939379210602</c:v>
                    </c:pt>
                    <c:pt idx="2339">
                      <c:v>-0.57910137934625905</c:v>
                    </c:pt>
                    <c:pt idx="2340">
                      <c:v>-0.600167984045618</c:v>
                    </c:pt>
                    <c:pt idx="2341">
                      <c:v>-0.60768246607967702</c:v>
                    </c:pt>
                    <c:pt idx="2342">
                      <c:v>-0.51387977779402605</c:v>
                    </c:pt>
                    <c:pt idx="2343">
                      <c:v>-0.56563913861759096</c:v>
                    </c:pt>
                    <c:pt idx="2344">
                      <c:v>-0.54968017383841195</c:v>
                    </c:pt>
                    <c:pt idx="2345">
                      <c:v>-0.57815287210191102</c:v>
                    </c:pt>
                    <c:pt idx="2346">
                      <c:v>-0.54622512240237797</c:v>
                    </c:pt>
                    <c:pt idx="2347">
                      <c:v>-0.58036451295423397</c:v>
                    </c:pt>
                    <c:pt idx="2348">
                      <c:v>-0.56987169538361304</c:v>
                    </c:pt>
                    <c:pt idx="2349">
                      <c:v>-0.55273780516017501</c:v>
                    </c:pt>
                    <c:pt idx="2350">
                      <c:v>-0.53647449495551103</c:v>
                    </c:pt>
                    <c:pt idx="2351">
                      <c:v>-0.55493385259851102</c:v>
                    </c:pt>
                    <c:pt idx="2352">
                      <c:v>-0.54644362721390705</c:v>
                    </c:pt>
                    <c:pt idx="2353">
                      <c:v>-0.56636530787748396</c:v>
                    </c:pt>
                    <c:pt idx="2354">
                      <c:v>-0.59333268050076604</c:v>
                    </c:pt>
                    <c:pt idx="2355">
                      <c:v>-0.62275235428071896</c:v>
                    </c:pt>
                    <c:pt idx="2356">
                      <c:v>-0.649746689823123</c:v>
                    </c:pt>
                    <c:pt idx="2357">
                      <c:v>-0.65725878656480197</c:v>
                    </c:pt>
                    <c:pt idx="2358">
                      <c:v>-0.61436301711228203</c:v>
                    </c:pt>
                    <c:pt idx="2359">
                      <c:v>-0.59888117653322004</c:v>
                    </c:pt>
                    <c:pt idx="2360">
                      <c:v>-0.62125088842723997</c:v>
                    </c:pt>
                    <c:pt idx="2361">
                      <c:v>-0.65194112887947198</c:v>
                    </c:pt>
                    <c:pt idx="2362">
                      <c:v>-0.67011277573522299</c:v>
                    </c:pt>
                    <c:pt idx="2363">
                      <c:v>-0.70851462825231504</c:v>
                    </c:pt>
                    <c:pt idx="2364">
                      <c:v>-0.68001322361868699</c:v>
                    </c:pt>
                    <c:pt idx="2365">
                      <c:v>-0.70846768830316798</c:v>
                    </c:pt>
                    <c:pt idx="2366">
                      <c:v>-0.76513102143382705</c:v>
                    </c:pt>
                    <c:pt idx="2367">
                      <c:v>-0.76352745344685802</c:v>
                    </c:pt>
                    <c:pt idx="2368">
                      <c:v>-0.79149149064811897</c:v>
                    </c:pt>
                    <c:pt idx="2369">
                      <c:v>-0.80243456059546403</c:v>
                    </c:pt>
                    <c:pt idx="2370">
                      <c:v>-0.76361657054617005</c:v>
                    </c:pt>
                    <c:pt idx="2371">
                      <c:v>-0.79206605013994202</c:v>
                    </c:pt>
                    <c:pt idx="2372">
                      <c:v>-0.76777313863097496</c:v>
                    </c:pt>
                    <c:pt idx="2373">
                      <c:v>-0.78972851737404504</c:v>
                    </c:pt>
                    <c:pt idx="2374">
                      <c:v>-0.78524936592399197</c:v>
                    </c:pt>
                    <c:pt idx="2375">
                      <c:v>-0.79719017106979495</c:v>
                    </c:pt>
                    <c:pt idx="2376">
                      <c:v>-0.75011599150698205</c:v>
                    </c:pt>
                    <c:pt idx="2377">
                      <c:v>-0.78906308012564097</c:v>
                    </c:pt>
                    <c:pt idx="2378">
                      <c:v>-0.79701613070472199</c:v>
                    </c:pt>
                    <c:pt idx="2379">
                      <c:v>-0.80758319815158297</c:v>
                    </c:pt>
                    <c:pt idx="2380">
                      <c:v>-0.79079395018823295</c:v>
                    </c:pt>
                    <c:pt idx="2381">
                      <c:v>-0.50713113133536303</c:v>
                    </c:pt>
                    <c:pt idx="2382">
                      <c:v>-0.71552845870742099</c:v>
                    </c:pt>
                    <c:pt idx="2383">
                      <c:v>-0.72266665139188602</c:v>
                    </c:pt>
                    <c:pt idx="2384">
                      <c:v>-0.65086160267641302</c:v>
                    </c:pt>
                    <c:pt idx="2385">
                      <c:v>-0.613389129163046</c:v>
                    </c:pt>
                    <c:pt idx="2386">
                      <c:v>-0.651128088701589</c:v>
                    </c:pt>
                    <c:pt idx="2387">
                      <c:v>-0.67212017514534905</c:v>
                    </c:pt>
                    <c:pt idx="2388">
                      <c:v>-0.69452510096917497</c:v>
                    </c:pt>
                    <c:pt idx="2389">
                      <c:v>-0.68440100025686901</c:v>
                    </c:pt>
                    <c:pt idx="2390">
                      <c:v>-0.72367252395270198</c:v>
                    </c:pt>
                    <c:pt idx="2391">
                      <c:v>-0.71015143127727198</c:v>
                    </c:pt>
                    <c:pt idx="2392">
                      <c:v>-0.68209347297990897</c:v>
                    </c:pt>
                    <c:pt idx="2393">
                      <c:v>-0.65846602426175105</c:v>
                    </c:pt>
                    <c:pt idx="2394">
                      <c:v>-0.64605030833134303</c:v>
                    </c:pt>
                    <c:pt idx="2395">
                      <c:v>-0.61219825699081498</c:v>
                    </c:pt>
                    <c:pt idx="2396">
                      <c:v>-0.58296831429346196</c:v>
                    </c:pt>
                    <c:pt idx="2397">
                      <c:v>-0.55061732715709</c:v>
                    </c:pt>
                    <c:pt idx="2398">
                      <c:v>-0.59729740348486904</c:v>
                    </c:pt>
                    <c:pt idx="2399">
                      <c:v>-0.63268806680706002</c:v>
                    </c:pt>
                    <c:pt idx="2400">
                      <c:v>-0.66001373002257802</c:v>
                    </c:pt>
                    <c:pt idx="2401">
                      <c:v>-0.66195899975727601</c:v>
                    </c:pt>
                    <c:pt idx="2402">
                      <c:v>-0.63175828651867105</c:v>
                    </c:pt>
                    <c:pt idx="2403">
                      <c:v>-0.612911633378043</c:v>
                    </c:pt>
                    <c:pt idx="2404">
                      <c:v>-0.64073818687619599</c:v>
                    </c:pt>
                    <c:pt idx="2405">
                      <c:v>-0.63905148972908998</c:v>
                    </c:pt>
                    <c:pt idx="2406">
                      <c:v>-0.60940120750577897</c:v>
                    </c:pt>
                    <c:pt idx="2407">
                      <c:v>-0.56914275269726</c:v>
                    </c:pt>
                    <c:pt idx="2408">
                      <c:v>-0.545109830302136</c:v>
                    </c:pt>
                    <c:pt idx="2409">
                      <c:v>-0.60234188802389599</c:v>
                    </c:pt>
                    <c:pt idx="2410">
                      <c:v>-0.57167172331076899</c:v>
                    </c:pt>
                    <c:pt idx="2411">
                      <c:v>-0.57695735932011805</c:v>
                    </c:pt>
                    <c:pt idx="2412">
                      <c:v>-0.55699625895043503</c:v>
                    </c:pt>
                    <c:pt idx="2413">
                      <c:v>-0.537186296491593</c:v>
                    </c:pt>
                    <c:pt idx="2414">
                      <c:v>-0.56197268856100402</c:v>
                    </c:pt>
                    <c:pt idx="2415">
                      <c:v>-0.55548836026831605</c:v>
                    </c:pt>
                    <c:pt idx="2416">
                      <c:v>-0.53804232172968702</c:v>
                    </c:pt>
                    <c:pt idx="2417">
                      <c:v>-0.56909252465140603</c:v>
                    </c:pt>
                    <c:pt idx="2418">
                      <c:v>-0.53241927186985905</c:v>
                    </c:pt>
                    <c:pt idx="2419">
                      <c:v>-0.50567425632141805</c:v>
                    </c:pt>
                    <c:pt idx="2420">
                      <c:v>-0.54975328558257197</c:v>
                    </c:pt>
                    <c:pt idx="2421">
                      <c:v>-0.55731943546132601</c:v>
                    </c:pt>
                    <c:pt idx="2422">
                      <c:v>-0.49484458949363402</c:v>
                    </c:pt>
                    <c:pt idx="2423">
                      <c:v>-0.51395906482583098</c:v>
                    </c:pt>
                    <c:pt idx="2424">
                      <c:v>-0.55980106464206503</c:v>
                    </c:pt>
                    <c:pt idx="2425">
                      <c:v>-0.53866335039767199</c:v>
                    </c:pt>
                    <c:pt idx="2426">
                      <c:v>-0.58156440659481401</c:v>
                    </c:pt>
                    <c:pt idx="2427">
                      <c:v>-0.50987257846423595</c:v>
                    </c:pt>
                    <c:pt idx="2428">
                      <c:v>-0.49114463943983799</c:v>
                    </c:pt>
                    <c:pt idx="2429">
                      <c:v>-0.52352621965512003</c:v>
                    </c:pt>
                    <c:pt idx="2430">
                      <c:v>-0.49853709564890197</c:v>
                    </c:pt>
                    <c:pt idx="2431">
                      <c:v>-0.44909001776552299</c:v>
                    </c:pt>
                    <c:pt idx="2432">
                      <c:v>-0.39287591855839998</c:v>
                    </c:pt>
                    <c:pt idx="2433">
                      <c:v>-0.380618295668744</c:v>
                    </c:pt>
                    <c:pt idx="2434">
                      <c:v>-0.38264926686428602</c:v>
                    </c:pt>
                    <c:pt idx="2435">
                      <c:v>-0.40449920187197003</c:v>
                    </c:pt>
                    <c:pt idx="2436">
                      <c:v>-0.36315435079076303</c:v>
                    </c:pt>
                    <c:pt idx="2437">
                      <c:v>-0.36534985111246199</c:v>
                    </c:pt>
                    <c:pt idx="2438">
                      <c:v>-0.35826470947858002</c:v>
                    </c:pt>
                    <c:pt idx="2439">
                      <c:v>-0.36963309317436799</c:v>
                    </c:pt>
                    <c:pt idx="2440">
                      <c:v>-0.34295060979374398</c:v>
                    </c:pt>
                    <c:pt idx="2441">
                      <c:v>-0.37560635028702899</c:v>
                    </c:pt>
                    <c:pt idx="2442">
                      <c:v>-0.37573150529162402</c:v>
                    </c:pt>
                    <c:pt idx="2443">
                      <c:v>-0.32599882761762899</c:v>
                    </c:pt>
                    <c:pt idx="2444">
                      <c:v>-0.31357312381533597</c:v>
                    </c:pt>
                    <c:pt idx="2445">
                      <c:v>-0.22774937772791401</c:v>
                    </c:pt>
                    <c:pt idx="2446">
                      <c:v>-0.16400913103083201</c:v>
                    </c:pt>
                    <c:pt idx="2447">
                      <c:v>-0.16834639830400699</c:v>
                    </c:pt>
                    <c:pt idx="2448">
                      <c:v>-0.15265816076876099</c:v>
                    </c:pt>
                    <c:pt idx="2449">
                      <c:v>-0.101225605228281</c:v>
                    </c:pt>
                    <c:pt idx="2450">
                      <c:v>-0.13884403204182599</c:v>
                    </c:pt>
                    <c:pt idx="2451">
                      <c:v>-0.125427119825235</c:v>
                    </c:pt>
                    <c:pt idx="2452">
                      <c:v>-5.4333336457305301E-2</c:v>
                    </c:pt>
                    <c:pt idx="2453">
                      <c:v>-6.1800418660280403E-2</c:v>
                    </c:pt>
                    <c:pt idx="2454">
                      <c:v>-7.7176278749333305E-2</c:v>
                    </c:pt>
                    <c:pt idx="2455">
                      <c:v>-5.96921861164732E-2</c:v>
                    </c:pt>
                    <c:pt idx="2456">
                      <c:v>-2.9718888679745599E-2</c:v>
                    </c:pt>
                    <c:pt idx="2457">
                      <c:v>6.41368831851159E-2</c:v>
                    </c:pt>
                    <c:pt idx="2458">
                      <c:v>-1.7131254679069501E-2</c:v>
                    </c:pt>
                    <c:pt idx="2459">
                      <c:v>7.2816653027684405E-2</c:v>
                    </c:pt>
                    <c:pt idx="2460">
                      <c:v>3.3546480471031898E-2</c:v>
                    </c:pt>
                    <c:pt idx="2461">
                      <c:v>1.5638104582566099E-2</c:v>
                    </c:pt>
                    <c:pt idx="2462">
                      <c:v>6.1857469703641102E-2</c:v>
                    </c:pt>
                    <c:pt idx="2463">
                      <c:v>1.7493509452005101E-2</c:v>
                    </c:pt>
                    <c:pt idx="2464">
                      <c:v>-2.0681140326560599E-2</c:v>
                    </c:pt>
                    <c:pt idx="2465">
                      <c:v>-5.3635899572081298E-3</c:v>
                    </c:pt>
                    <c:pt idx="2466">
                      <c:v>0.16453010369245</c:v>
                    </c:pt>
                    <c:pt idx="2467">
                      <c:v>6.7202549162998906E-2</c:v>
                    </c:pt>
                    <c:pt idx="2468">
                      <c:v>6.8662918655583605E-2</c:v>
                    </c:pt>
                    <c:pt idx="2469">
                      <c:v>6.0625617294719499E-2</c:v>
                    </c:pt>
                    <c:pt idx="2470">
                      <c:v>9.7554482073252902E-2</c:v>
                    </c:pt>
                    <c:pt idx="2471">
                      <c:v>9.9055860292912606E-2</c:v>
                    </c:pt>
                    <c:pt idx="2472">
                      <c:v>0.11608575229644801</c:v>
                    </c:pt>
                    <c:pt idx="2473">
                      <c:v>4.23458241896916E-2</c:v>
                    </c:pt>
                    <c:pt idx="2474">
                      <c:v>3.7218904838889101E-3</c:v>
                    </c:pt>
                    <c:pt idx="2475">
                      <c:v>8.2349616517796195E-2</c:v>
                    </c:pt>
                    <c:pt idx="2476">
                      <c:v>8.6306217574253302E-2</c:v>
                    </c:pt>
                    <c:pt idx="2477">
                      <c:v>3.4528096980242999E-2</c:v>
                    </c:pt>
                    <c:pt idx="2478">
                      <c:v>3.5168357001706202E-2</c:v>
                    </c:pt>
                    <c:pt idx="2479">
                      <c:v>4.4359552683938097E-2</c:v>
                    </c:pt>
                    <c:pt idx="2480">
                      <c:v>9.8714322069498508E-3</c:v>
                    </c:pt>
                    <c:pt idx="2481">
                      <c:v>5.4464589617818901E-2</c:v>
                    </c:pt>
                    <c:pt idx="2482">
                      <c:v>6.7915619274617603E-2</c:v>
                    </c:pt>
                    <c:pt idx="2483">
                      <c:v>2.9381645994664099E-2</c:v>
                    </c:pt>
                    <c:pt idx="2484">
                      <c:v>-4.4309372823978503E-2</c:v>
                    </c:pt>
                    <c:pt idx="2485">
                      <c:v>-6.4305701679465394E-2</c:v>
                    </c:pt>
                    <c:pt idx="2486">
                      <c:v>-4.6232607888472797E-2</c:v>
                    </c:pt>
                    <c:pt idx="2487">
                      <c:v>-6.7486659329382206E-2</c:v>
                    </c:pt>
                    <c:pt idx="2488">
                      <c:v>-6.9820797782396096E-2</c:v>
                    </c:pt>
                    <c:pt idx="2489">
                      <c:v>-9.8625891018910505E-2</c:v>
                    </c:pt>
                    <c:pt idx="2490">
                      <c:v>-8.4143218971378095E-2</c:v>
                    </c:pt>
                    <c:pt idx="2491">
                      <c:v>-0.184043791114435</c:v>
                    </c:pt>
                    <c:pt idx="2492">
                      <c:v>-0.12834602622353899</c:v>
                    </c:pt>
                    <c:pt idx="2493">
                      <c:v>-0.225257541927287</c:v>
                    </c:pt>
                    <c:pt idx="2494">
                      <c:v>-0.26418729431194699</c:v>
                    </c:pt>
                    <c:pt idx="2495">
                      <c:v>-0.26816546690945198</c:v>
                    </c:pt>
                    <c:pt idx="2496">
                      <c:v>-0.25320295932738901</c:v>
                    </c:pt>
                    <c:pt idx="2497">
                      <c:v>-0.29213346488939201</c:v>
                    </c:pt>
                    <c:pt idx="2498">
                      <c:v>-0.28195561347759202</c:v>
                    </c:pt>
                    <c:pt idx="2499">
                      <c:v>-0.29300518980679602</c:v>
                    </c:pt>
                    <c:pt idx="2500">
                      <c:v>-0.28889240042778203</c:v>
                    </c:pt>
                    <c:pt idx="2501">
                      <c:v>-0.30646927015855102</c:v>
                    </c:pt>
                    <c:pt idx="2502">
                      <c:v>-0.29894574832181903</c:v>
                    </c:pt>
                    <c:pt idx="2503">
                      <c:v>-0.365479792810885</c:v>
                    </c:pt>
                    <c:pt idx="2504">
                      <c:v>-0.35625616750376299</c:v>
                    </c:pt>
                    <c:pt idx="2505">
                      <c:v>-0.329258895817724</c:v>
                    </c:pt>
                    <c:pt idx="2506">
                      <c:v>-0.28499252037566303</c:v>
                    </c:pt>
                    <c:pt idx="2507">
                      <c:v>-0.41571111495292701</c:v>
                    </c:pt>
                    <c:pt idx="2508">
                      <c:v>-0.328125743242968</c:v>
                    </c:pt>
                    <c:pt idx="2509">
                      <c:v>-0.339775271870429</c:v>
                    </c:pt>
                    <c:pt idx="2510">
                      <c:v>-0.397710690600179</c:v>
                    </c:pt>
                    <c:pt idx="2511">
                      <c:v>-0.47058941276121702</c:v>
                    </c:pt>
                    <c:pt idx="2512">
                      <c:v>-0.37800371058404397</c:v>
                    </c:pt>
                    <c:pt idx="2513">
                      <c:v>-0.381266835419654</c:v>
                    </c:pt>
                    <c:pt idx="2514">
                      <c:v>-0.427634102654676</c:v>
                    </c:pt>
                    <c:pt idx="2515">
                      <c:v>-0.332950396472453</c:v>
                    </c:pt>
                    <c:pt idx="2516">
                      <c:v>-0.36811087895540101</c:v>
                    </c:pt>
                    <c:pt idx="2517">
                      <c:v>-0.38678328933988099</c:v>
                    </c:pt>
                    <c:pt idx="2518">
                      <c:v>-0.43231521541781698</c:v>
                    </c:pt>
                    <c:pt idx="2519">
                      <c:v>-0.404358308213421</c:v>
                    </c:pt>
                    <c:pt idx="2520">
                      <c:v>-0.35051587510701299</c:v>
                    </c:pt>
                    <c:pt idx="2521">
                      <c:v>-0.345570973065424</c:v>
                    </c:pt>
                    <c:pt idx="2522">
                      <c:v>-0.33873409443366997</c:v>
                    </c:pt>
                    <c:pt idx="2523">
                      <c:v>-0.35679743451526802</c:v>
                    </c:pt>
                    <c:pt idx="2524">
                      <c:v>-0.40284711039057203</c:v>
                    </c:pt>
                    <c:pt idx="2525">
                      <c:v>-0.42420478274965701</c:v>
                    </c:pt>
                    <c:pt idx="2526">
                      <c:v>-0.62585586611546196</c:v>
                    </c:pt>
                    <c:pt idx="2527">
                      <c:v>-0.55322876201129001</c:v>
                    </c:pt>
                    <c:pt idx="2528">
                      <c:v>-0.57086874831658296</c:v>
                    </c:pt>
                    <c:pt idx="2529">
                      <c:v>-0.64620692339722097</c:v>
                    </c:pt>
                    <c:pt idx="2530">
                      <c:v>-0.66109698724585597</c:v>
                    </c:pt>
                    <c:pt idx="2531">
                      <c:v>-0.57962597125140203</c:v>
                    </c:pt>
                    <c:pt idx="2532">
                      <c:v>-0.51083598443463896</c:v>
                    </c:pt>
                    <c:pt idx="2533">
                      <c:v>-0.59142923379096501</c:v>
                    </c:pt>
                    <c:pt idx="2534">
                      <c:v>-0.56157596918754904</c:v>
                    </c:pt>
                    <c:pt idx="2535">
                      <c:v>-0.64426040734051804</c:v>
                    </c:pt>
                    <c:pt idx="2536">
                      <c:v>-0.66286330525054205</c:v>
                    </c:pt>
                    <c:pt idx="2537">
                      <c:v>-0.66140532814455999</c:v>
                    </c:pt>
                    <c:pt idx="2538">
                      <c:v>-0.66356354262539896</c:v>
                    </c:pt>
                    <c:pt idx="2539">
                      <c:v>-0.66483593771125105</c:v>
                    </c:pt>
                    <c:pt idx="2540">
                      <c:v>-0.727131086598656</c:v>
                    </c:pt>
                    <c:pt idx="2541">
                      <c:v>-0.66545581343364002</c:v>
                    </c:pt>
                    <c:pt idx="2542">
                      <c:v>-0.71608835467682896</c:v>
                    </c:pt>
                    <c:pt idx="2543">
                      <c:v>-0.73017640014547502</c:v>
                    </c:pt>
                    <c:pt idx="2544">
                      <c:v>-0.70331425305734097</c:v>
                    </c:pt>
                    <c:pt idx="2545">
                      <c:v>-0.62224000210980301</c:v>
                    </c:pt>
                    <c:pt idx="2546">
                      <c:v>-0.58180513430383496</c:v>
                    </c:pt>
                    <c:pt idx="2547">
                      <c:v>-0.65901366087389501</c:v>
                    </c:pt>
                    <c:pt idx="2548">
                      <c:v>-0.53437136467972401</c:v>
                    </c:pt>
                    <c:pt idx="2549">
                      <c:v>-0.62969694611862503</c:v>
                    </c:pt>
                    <c:pt idx="2550">
                      <c:v>-0.763556362476009</c:v>
                    </c:pt>
                    <c:pt idx="2551">
                      <c:v>-0.80163737719573802</c:v>
                    </c:pt>
                    <c:pt idx="2552">
                      <c:v>-0.827172909827389</c:v>
                    </c:pt>
                    <c:pt idx="2553">
                      <c:v>-0.81742304280662004</c:v>
                    </c:pt>
                    <c:pt idx="2554">
                      <c:v>-0.86534886890252505</c:v>
                    </c:pt>
                    <c:pt idx="2555">
                      <c:v>-0.77259113829575998</c:v>
                    </c:pt>
                    <c:pt idx="2556">
                      <c:v>-0.66292359000000001</c:v>
                    </c:pt>
                    <c:pt idx="2557">
                      <c:v>-0.69472744399999997</c:v>
                    </c:pt>
                    <c:pt idx="2558">
                      <c:v>-0.64779246199999996</c:v>
                    </c:pt>
                    <c:pt idx="2559">
                      <c:v>-0.59595753200000001</c:v>
                    </c:pt>
                    <c:pt idx="2560">
                      <c:v>-0.65861874200000003</c:v>
                    </c:pt>
                    <c:pt idx="2561">
                      <c:v>-0.61410279700000003</c:v>
                    </c:pt>
                    <c:pt idx="2562">
                      <c:v>-0.70038816000000004</c:v>
                    </c:pt>
                    <c:pt idx="2563">
                      <c:v>-0.74114131400000005</c:v>
                    </c:pt>
                    <c:pt idx="2564">
                      <c:v>-0.80225617900000001</c:v>
                    </c:pt>
                    <c:pt idx="2565">
                      <c:v>-0.60435760400000005</c:v>
                    </c:pt>
                    <c:pt idx="2566">
                      <c:v>-0.66617967600000005</c:v>
                    </c:pt>
                    <c:pt idx="2567">
                      <c:v>-0.66825539599999995</c:v>
                    </c:pt>
                    <c:pt idx="2568">
                      <c:v>-0.703523448</c:v>
                    </c:pt>
                    <c:pt idx="2569">
                      <c:v>-0.73449446600000001</c:v>
                    </c:pt>
                    <c:pt idx="2570">
                      <c:v>-0.68779194099999996</c:v>
                    </c:pt>
                    <c:pt idx="2571">
                      <c:v>-0.66383277200000002</c:v>
                    </c:pt>
                    <c:pt idx="2572">
                      <c:v>-0.62378082000000001</c:v>
                    </c:pt>
                  </c:numLit>
                </c:val>
                <c:smooth val="0"/>
                <c:extLst>
                  <c:ext xmlns:c16="http://schemas.microsoft.com/office/drawing/2014/chart" uri="{C3380CC4-5D6E-409C-BE32-E72D297353CC}">
                    <c16:uniqueId val="{00000001-E165-42AB-8CAB-D4E424146788}"/>
                  </c:ext>
                </c:extLst>
              </c15:ser>
            </c15:filteredLineSeries>
          </c:ext>
        </c:extLst>
      </c:lineChart>
      <c:dateAx>
        <c:axId val="1822086736"/>
        <c:scaling>
          <c:orientation val="minMax"/>
          <c:min val="44928"/>
        </c:scaling>
        <c:delete val="0"/>
        <c:axPos val="b"/>
        <c:numFmt formatCode="yyyy" sourceLinked="0"/>
        <c:majorTickMark val="out"/>
        <c:minorTickMark val="none"/>
        <c:tickLblPos val="low"/>
        <c:spPr>
          <a:noFill/>
          <a:ln w="15875" cap="flat" cmpd="sng" algn="ctr">
            <a:solidFill>
              <a:srgbClr val="000000"/>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822087696"/>
        <c:crossesAt val="0"/>
        <c:auto val="1"/>
        <c:lblOffset val="100"/>
        <c:baseTimeUnit val="days"/>
        <c:majorUnit val="1"/>
        <c:majorTimeUnit val="years"/>
      </c:dateAx>
      <c:valAx>
        <c:axId val="1822087696"/>
        <c:scaling>
          <c:orientation val="minMax"/>
          <c:max val="1"/>
          <c:min val="-1.25"/>
        </c:scaling>
        <c:delete val="0"/>
        <c:axPos val="l"/>
        <c:numFmt formatCode="0.0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822086736"/>
        <c:crosses val="autoZero"/>
        <c:crossBetween val="midCat"/>
        <c:majorUnit val="0.45"/>
      </c:valAx>
      <c:valAx>
        <c:axId val="196215024"/>
        <c:scaling>
          <c:orientation val="minMax"/>
          <c:max val="1"/>
          <c:min val="-1.25"/>
        </c:scaling>
        <c:delete val="0"/>
        <c:axPos val="r"/>
        <c:numFmt formatCode="0.0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96214544"/>
        <c:crosses val="max"/>
        <c:crossBetween val="midCat"/>
        <c:majorUnit val="0.45"/>
        <c:minorUnit val="0.1"/>
      </c:valAx>
      <c:catAx>
        <c:axId val="196214544"/>
        <c:scaling>
          <c:orientation val="minMax"/>
        </c:scaling>
        <c:delete val="1"/>
        <c:axPos val="t"/>
        <c:majorTickMark val="none"/>
        <c:minorTickMark val="none"/>
        <c:tickLblPos val="none"/>
        <c:crossAx val="196215024"/>
        <c:crosses val="max"/>
        <c:auto val="1"/>
        <c:lblAlgn val="ctr"/>
        <c:lblOffset val="100"/>
        <c:noMultiLvlLbl val="0"/>
      </c:cat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a:extLst>
      <a:ext uri="{909E8E84-426E-40DD-AFC4-6F175D3DCCD1}">
        <a14:hiddenFill xmlns:a14="http://schemas.microsoft.com/office/drawing/2010/main">
          <a:solidFill>
            <a:srgbClr val="FFFFFF"/>
          </a:solidFill>
        </a14:hiddenFill>
      </a:ext>
    </a:extLst>
  </c:spPr>
  <c:txPr>
    <a:bodyPr/>
    <a:lstStyle/>
    <a:p>
      <a:pPr>
        <a:defRPr sz="1100">
          <a:solidFill>
            <a:srgbClr val="000000"/>
          </a:solidFill>
          <a:latin typeface="Franklin Gothic Book"/>
          <a:ea typeface="Franklin Gothic Book"/>
          <a:cs typeface="Franklin Gothic Book"/>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r>
              <a:rPr lang="en-US"/>
              <a:t>Inflation</a:t>
            </a:r>
          </a:p>
        </c:rich>
      </c:tx>
      <c:layout>
        <c:manualLayout>
          <c:xMode val="edge"/>
          <c:yMode val="edge"/>
          <c:x val="0.42356469330222613"/>
          <c:y val="6.9444444444444441E-3"/>
        </c:manualLayout>
      </c:layout>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endParaRPr lang="en-US"/>
        </a:p>
      </c:txPr>
    </c:title>
    <c:autoTitleDeleted val="0"/>
    <c:plotArea>
      <c:layout>
        <c:manualLayout>
          <c:layoutTarget val="inner"/>
          <c:xMode val="edge"/>
          <c:yMode val="edge"/>
          <c:x val="6.9583211820744631E-2"/>
          <c:y val="9.3128280839895022E-2"/>
          <c:w val="0.87009283561776996"/>
          <c:h val="0.82808699693788279"/>
        </c:manualLayout>
      </c:layout>
      <c:areaChart>
        <c:grouping val="standard"/>
        <c:varyColors val="0"/>
        <c:ser>
          <c:idx val="0"/>
          <c:order val="3"/>
          <c:spPr>
            <a:solidFill>
              <a:srgbClr val="F0F0F0"/>
            </a:solidFill>
            <a:ln>
              <a:noFill/>
            </a:ln>
            <a:effectLst/>
            <a:extLst>
              <a:ext uri="{91240B29-F687-4F45-9708-019B960494DF}">
                <a14:hiddenLine xmlns:a14="http://schemas.microsoft.com/office/drawing/2010/main">
                  <a:solidFill>
                    <a:prstClr val="black"/>
                  </a:solidFill>
                </a14:hiddenLine>
              </a:ext>
            </a:extLst>
          </c:spPr>
          <c:cat>
            <c:numRef>
              <c:f>Inflation!$B$15:$B$315</c:f>
              <c:numCache>
                <c:formatCode>m/d/yyyy</c:formatCode>
                <c:ptCount val="301"/>
                <c:pt idx="0">
                  <c:v>36585</c:v>
                </c:pt>
                <c:pt idx="1">
                  <c:v>36616</c:v>
                </c:pt>
                <c:pt idx="2">
                  <c:v>36646</c:v>
                </c:pt>
                <c:pt idx="3">
                  <c:v>36677</c:v>
                </c:pt>
                <c:pt idx="4">
                  <c:v>36707</c:v>
                </c:pt>
                <c:pt idx="5">
                  <c:v>36738</c:v>
                </c:pt>
                <c:pt idx="6">
                  <c:v>36769</c:v>
                </c:pt>
                <c:pt idx="7">
                  <c:v>36799</c:v>
                </c:pt>
                <c:pt idx="8">
                  <c:v>36830</c:v>
                </c:pt>
                <c:pt idx="9">
                  <c:v>36860</c:v>
                </c:pt>
                <c:pt idx="10">
                  <c:v>36891</c:v>
                </c:pt>
                <c:pt idx="11">
                  <c:v>36922</c:v>
                </c:pt>
                <c:pt idx="12">
                  <c:v>36950</c:v>
                </c:pt>
                <c:pt idx="13">
                  <c:v>36981</c:v>
                </c:pt>
                <c:pt idx="14">
                  <c:v>37011</c:v>
                </c:pt>
                <c:pt idx="15">
                  <c:v>37042</c:v>
                </c:pt>
                <c:pt idx="16">
                  <c:v>37072</c:v>
                </c:pt>
                <c:pt idx="17">
                  <c:v>37103</c:v>
                </c:pt>
                <c:pt idx="18">
                  <c:v>37134</c:v>
                </c:pt>
                <c:pt idx="19">
                  <c:v>37164</c:v>
                </c:pt>
                <c:pt idx="20">
                  <c:v>37195</c:v>
                </c:pt>
                <c:pt idx="21">
                  <c:v>37225</c:v>
                </c:pt>
                <c:pt idx="22">
                  <c:v>37256</c:v>
                </c:pt>
                <c:pt idx="23">
                  <c:v>37287</c:v>
                </c:pt>
                <c:pt idx="24">
                  <c:v>37315</c:v>
                </c:pt>
                <c:pt idx="25">
                  <c:v>37346</c:v>
                </c:pt>
                <c:pt idx="26">
                  <c:v>37376</c:v>
                </c:pt>
                <c:pt idx="27">
                  <c:v>37407</c:v>
                </c:pt>
                <c:pt idx="28">
                  <c:v>37437</c:v>
                </c:pt>
                <c:pt idx="29">
                  <c:v>37468</c:v>
                </c:pt>
                <c:pt idx="30">
                  <c:v>37499</c:v>
                </c:pt>
                <c:pt idx="31">
                  <c:v>37529</c:v>
                </c:pt>
                <c:pt idx="32">
                  <c:v>37560</c:v>
                </c:pt>
                <c:pt idx="33">
                  <c:v>37590</c:v>
                </c:pt>
                <c:pt idx="34">
                  <c:v>37621</c:v>
                </c:pt>
                <c:pt idx="35">
                  <c:v>37652</c:v>
                </c:pt>
                <c:pt idx="36">
                  <c:v>37680</c:v>
                </c:pt>
                <c:pt idx="37">
                  <c:v>37711</c:v>
                </c:pt>
                <c:pt idx="38">
                  <c:v>37741</c:v>
                </c:pt>
                <c:pt idx="39">
                  <c:v>37772</c:v>
                </c:pt>
                <c:pt idx="40">
                  <c:v>37802</c:v>
                </c:pt>
                <c:pt idx="41">
                  <c:v>37833</c:v>
                </c:pt>
                <c:pt idx="42">
                  <c:v>37864</c:v>
                </c:pt>
                <c:pt idx="43">
                  <c:v>37894</c:v>
                </c:pt>
                <c:pt idx="44">
                  <c:v>37925</c:v>
                </c:pt>
                <c:pt idx="45">
                  <c:v>37955</c:v>
                </c:pt>
                <c:pt idx="46">
                  <c:v>37986</c:v>
                </c:pt>
                <c:pt idx="47">
                  <c:v>38017</c:v>
                </c:pt>
                <c:pt idx="48">
                  <c:v>38046</c:v>
                </c:pt>
                <c:pt idx="49">
                  <c:v>38077</c:v>
                </c:pt>
                <c:pt idx="50">
                  <c:v>38107</c:v>
                </c:pt>
                <c:pt idx="51">
                  <c:v>38138</c:v>
                </c:pt>
                <c:pt idx="52">
                  <c:v>38168</c:v>
                </c:pt>
                <c:pt idx="53">
                  <c:v>38199</c:v>
                </c:pt>
                <c:pt idx="54">
                  <c:v>38230</c:v>
                </c:pt>
                <c:pt idx="55">
                  <c:v>38260</c:v>
                </c:pt>
                <c:pt idx="56">
                  <c:v>38291</c:v>
                </c:pt>
                <c:pt idx="57">
                  <c:v>38321</c:v>
                </c:pt>
                <c:pt idx="58">
                  <c:v>38352</c:v>
                </c:pt>
                <c:pt idx="59">
                  <c:v>38383</c:v>
                </c:pt>
                <c:pt idx="60">
                  <c:v>38411</c:v>
                </c:pt>
                <c:pt idx="61">
                  <c:v>38442</c:v>
                </c:pt>
                <c:pt idx="62">
                  <c:v>38472</c:v>
                </c:pt>
                <c:pt idx="63">
                  <c:v>38503</c:v>
                </c:pt>
                <c:pt idx="64">
                  <c:v>38533</c:v>
                </c:pt>
                <c:pt idx="65">
                  <c:v>38564</c:v>
                </c:pt>
                <c:pt idx="66">
                  <c:v>38595</c:v>
                </c:pt>
                <c:pt idx="67">
                  <c:v>38625</c:v>
                </c:pt>
                <c:pt idx="68">
                  <c:v>38656</c:v>
                </c:pt>
                <c:pt idx="69">
                  <c:v>38686</c:v>
                </c:pt>
                <c:pt idx="70">
                  <c:v>38717</c:v>
                </c:pt>
                <c:pt idx="71">
                  <c:v>38748</c:v>
                </c:pt>
                <c:pt idx="72">
                  <c:v>38776</c:v>
                </c:pt>
                <c:pt idx="73">
                  <c:v>38807</c:v>
                </c:pt>
                <c:pt idx="74">
                  <c:v>38837</c:v>
                </c:pt>
                <c:pt idx="75">
                  <c:v>38868</c:v>
                </c:pt>
                <c:pt idx="76">
                  <c:v>38898</c:v>
                </c:pt>
                <c:pt idx="77">
                  <c:v>38929</c:v>
                </c:pt>
                <c:pt idx="78">
                  <c:v>38960</c:v>
                </c:pt>
                <c:pt idx="79">
                  <c:v>38990</c:v>
                </c:pt>
                <c:pt idx="80">
                  <c:v>39021</c:v>
                </c:pt>
                <c:pt idx="81">
                  <c:v>39051</c:v>
                </c:pt>
                <c:pt idx="82">
                  <c:v>39082</c:v>
                </c:pt>
                <c:pt idx="83">
                  <c:v>39113</c:v>
                </c:pt>
                <c:pt idx="84">
                  <c:v>39141</c:v>
                </c:pt>
                <c:pt idx="85">
                  <c:v>39172</c:v>
                </c:pt>
                <c:pt idx="86">
                  <c:v>39202</c:v>
                </c:pt>
                <c:pt idx="87">
                  <c:v>39233</c:v>
                </c:pt>
                <c:pt idx="88">
                  <c:v>39263</c:v>
                </c:pt>
                <c:pt idx="89">
                  <c:v>39294</c:v>
                </c:pt>
                <c:pt idx="90">
                  <c:v>39325</c:v>
                </c:pt>
                <c:pt idx="91">
                  <c:v>39355</c:v>
                </c:pt>
                <c:pt idx="92">
                  <c:v>39386</c:v>
                </c:pt>
                <c:pt idx="93">
                  <c:v>39416</c:v>
                </c:pt>
                <c:pt idx="94">
                  <c:v>39447</c:v>
                </c:pt>
                <c:pt idx="95">
                  <c:v>39478</c:v>
                </c:pt>
                <c:pt idx="96">
                  <c:v>39507</c:v>
                </c:pt>
                <c:pt idx="97">
                  <c:v>39538</c:v>
                </c:pt>
                <c:pt idx="98">
                  <c:v>39568</c:v>
                </c:pt>
                <c:pt idx="99">
                  <c:v>39599</c:v>
                </c:pt>
                <c:pt idx="100">
                  <c:v>39629</c:v>
                </c:pt>
                <c:pt idx="101">
                  <c:v>39660</c:v>
                </c:pt>
                <c:pt idx="102">
                  <c:v>39691</c:v>
                </c:pt>
                <c:pt idx="103">
                  <c:v>39721</c:v>
                </c:pt>
                <c:pt idx="104">
                  <c:v>39752</c:v>
                </c:pt>
                <c:pt idx="105">
                  <c:v>39782</c:v>
                </c:pt>
                <c:pt idx="106">
                  <c:v>39813</c:v>
                </c:pt>
                <c:pt idx="107">
                  <c:v>39844</c:v>
                </c:pt>
                <c:pt idx="108">
                  <c:v>39872</c:v>
                </c:pt>
                <c:pt idx="109">
                  <c:v>39903</c:v>
                </c:pt>
                <c:pt idx="110">
                  <c:v>39933</c:v>
                </c:pt>
                <c:pt idx="111">
                  <c:v>39964</c:v>
                </c:pt>
                <c:pt idx="112">
                  <c:v>39994</c:v>
                </c:pt>
                <c:pt idx="113">
                  <c:v>40025</c:v>
                </c:pt>
                <c:pt idx="114">
                  <c:v>40056</c:v>
                </c:pt>
                <c:pt idx="115">
                  <c:v>40086</c:v>
                </c:pt>
                <c:pt idx="116">
                  <c:v>40117</c:v>
                </c:pt>
                <c:pt idx="117">
                  <c:v>40147</c:v>
                </c:pt>
                <c:pt idx="118">
                  <c:v>40178</c:v>
                </c:pt>
                <c:pt idx="119">
                  <c:v>40209</c:v>
                </c:pt>
                <c:pt idx="120">
                  <c:v>40237</c:v>
                </c:pt>
                <c:pt idx="121">
                  <c:v>40268</c:v>
                </c:pt>
                <c:pt idx="122">
                  <c:v>40298</c:v>
                </c:pt>
                <c:pt idx="123">
                  <c:v>40329</c:v>
                </c:pt>
                <c:pt idx="124">
                  <c:v>40359</c:v>
                </c:pt>
                <c:pt idx="125">
                  <c:v>40390</c:v>
                </c:pt>
                <c:pt idx="126">
                  <c:v>40421</c:v>
                </c:pt>
                <c:pt idx="127">
                  <c:v>40451</c:v>
                </c:pt>
                <c:pt idx="128">
                  <c:v>40482</c:v>
                </c:pt>
                <c:pt idx="129">
                  <c:v>40512</c:v>
                </c:pt>
                <c:pt idx="130">
                  <c:v>40543</c:v>
                </c:pt>
                <c:pt idx="131">
                  <c:v>40574</c:v>
                </c:pt>
                <c:pt idx="132">
                  <c:v>40602</c:v>
                </c:pt>
                <c:pt idx="133">
                  <c:v>40633</c:v>
                </c:pt>
                <c:pt idx="134">
                  <c:v>40663</c:v>
                </c:pt>
                <c:pt idx="135">
                  <c:v>40694</c:v>
                </c:pt>
                <c:pt idx="136">
                  <c:v>40724</c:v>
                </c:pt>
                <c:pt idx="137">
                  <c:v>40755</c:v>
                </c:pt>
                <c:pt idx="138">
                  <c:v>40786</c:v>
                </c:pt>
                <c:pt idx="139">
                  <c:v>40816</c:v>
                </c:pt>
                <c:pt idx="140">
                  <c:v>40847</c:v>
                </c:pt>
                <c:pt idx="141">
                  <c:v>40877</c:v>
                </c:pt>
                <c:pt idx="142">
                  <c:v>40908</c:v>
                </c:pt>
                <c:pt idx="143">
                  <c:v>40939</c:v>
                </c:pt>
                <c:pt idx="144">
                  <c:v>40968</c:v>
                </c:pt>
                <c:pt idx="145">
                  <c:v>40999</c:v>
                </c:pt>
                <c:pt idx="146">
                  <c:v>41029</c:v>
                </c:pt>
                <c:pt idx="147">
                  <c:v>41060</c:v>
                </c:pt>
                <c:pt idx="148">
                  <c:v>41090</c:v>
                </c:pt>
                <c:pt idx="149">
                  <c:v>41121</c:v>
                </c:pt>
                <c:pt idx="150">
                  <c:v>41152</c:v>
                </c:pt>
                <c:pt idx="151">
                  <c:v>41182</c:v>
                </c:pt>
                <c:pt idx="152">
                  <c:v>41213</c:v>
                </c:pt>
                <c:pt idx="153">
                  <c:v>41243</c:v>
                </c:pt>
                <c:pt idx="154">
                  <c:v>41274</c:v>
                </c:pt>
                <c:pt idx="155">
                  <c:v>41305</c:v>
                </c:pt>
                <c:pt idx="156">
                  <c:v>41333</c:v>
                </c:pt>
                <c:pt idx="157">
                  <c:v>41364</c:v>
                </c:pt>
                <c:pt idx="158">
                  <c:v>41394</c:v>
                </c:pt>
                <c:pt idx="159">
                  <c:v>41425</c:v>
                </c:pt>
                <c:pt idx="160">
                  <c:v>41455</c:v>
                </c:pt>
                <c:pt idx="161">
                  <c:v>41486</c:v>
                </c:pt>
                <c:pt idx="162">
                  <c:v>41517</c:v>
                </c:pt>
                <c:pt idx="163">
                  <c:v>41547</c:v>
                </c:pt>
                <c:pt idx="164">
                  <c:v>41578</c:v>
                </c:pt>
                <c:pt idx="165">
                  <c:v>41608</c:v>
                </c:pt>
                <c:pt idx="166">
                  <c:v>41639</c:v>
                </c:pt>
                <c:pt idx="167">
                  <c:v>41670</c:v>
                </c:pt>
                <c:pt idx="168">
                  <c:v>41698</c:v>
                </c:pt>
                <c:pt idx="169">
                  <c:v>41729</c:v>
                </c:pt>
                <c:pt idx="170">
                  <c:v>41759</c:v>
                </c:pt>
                <c:pt idx="171">
                  <c:v>41790</c:v>
                </c:pt>
                <c:pt idx="172">
                  <c:v>41820</c:v>
                </c:pt>
                <c:pt idx="173">
                  <c:v>41851</c:v>
                </c:pt>
                <c:pt idx="174">
                  <c:v>41882</c:v>
                </c:pt>
                <c:pt idx="175">
                  <c:v>41912</c:v>
                </c:pt>
                <c:pt idx="176">
                  <c:v>41943</c:v>
                </c:pt>
                <c:pt idx="177">
                  <c:v>41973</c:v>
                </c:pt>
                <c:pt idx="178">
                  <c:v>42004</c:v>
                </c:pt>
                <c:pt idx="179">
                  <c:v>42035</c:v>
                </c:pt>
                <c:pt idx="180">
                  <c:v>42063</c:v>
                </c:pt>
                <c:pt idx="181">
                  <c:v>42094</c:v>
                </c:pt>
                <c:pt idx="182">
                  <c:v>42124</c:v>
                </c:pt>
                <c:pt idx="183">
                  <c:v>42155</c:v>
                </c:pt>
                <c:pt idx="184">
                  <c:v>42185</c:v>
                </c:pt>
                <c:pt idx="185">
                  <c:v>42216</c:v>
                </c:pt>
                <c:pt idx="186">
                  <c:v>42247</c:v>
                </c:pt>
                <c:pt idx="187">
                  <c:v>42277</c:v>
                </c:pt>
                <c:pt idx="188">
                  <c:v>42308</c:v>
                </c:pt>
                <c:pt idx="189">
                  <c:v>42338</c:v>
                </c:pt>
                <c:pt idx="190">
                  <c:v>42369</c:v>
                </c:pt>
                <c:pt idx="191">
                  <c:v>42400</c:v>
                </c:pt>
                <c:pt idx="192">
                  <c:v>42429</c:v>
                </c:pt>
                <c:pt idx="193">
                  <c:v>42460</c:v>
                </c:pt>
                <c:pt idx="194">
                  <c:v>42490</c:v>
                </c:pt>
                <c:pt idx="195">
                  <c:v>42521</c:v>
                </c:pt>
                <c:pt idx="196">
                  <c:v>42551</c:v>
                </c:pt>
                <c:pt idx="197">
                  <c:v>42582</c:v>
                </c:pt>
                <c:pt idx="198">
                  <c:v>42613</c:v>
                </c:pt>
                <c:pt idx="199">
                  <c:v>42643</c:v>
                </c:pt>
                <c:pt idx="200">
                  <c:v>42674</c:v>
                </c:pt>
                <c:pt idx="201">
                  <c:v>42704</c:v>
                </c:pt>
                <c:pt idx="202">
                  <c:v>42735</c:v>
                </c:pt>
                <c:pt idx="203">
                  <c:v>42766</c:v>
                </c:pt>
                <c:pt idx="204">
                  <c:v>42794</c:v>
                </c:pt>
                <c:pt idx="205">
                  <c:v>42825</c:v>
                </c:pt>
                <c:pt idx="206">
                  <c:v>42855</c:v>
                </c:pt>
                <c:pt idx="207">
                  <c:v>42886</c:v>
                </c:pt>
                <c:pt idx="208">
                  <c:v>42916</c:v>
                </c:pt>
                <c:pt idx="209">
                  <c:v>42947</c:v>
                </c:pt>
                <c:pt idx="210">
                  <c:v>42978</c:v>
                </c:pt>
                <c:pt idx="211">
                  <c:v>43008</c:v>
                </c:pt>
                <c:pt idx="212">
                  <c:v>43039</c:v>
                </c:pt>
                <c:pt idx="213">
                  <c:v>43069</c:v>
                </c:pt>
                <c:pt idx="214">
                  <c:v>43100</c:v>
                </c:pt>
                <c:pt idx="215">
                  <c:v>43131</c:v>
                </c:pt>
                <c:pt idx="216">
                  <c:v>43159</c:v>
                </c:pt>
                <c:pt idx="217">
                  <c:v>43190</c:v>
                </c:pt>
                <c:pt idx="218">
                  <c:v>43220</c:v>
                </c:pt>
                <c:pt idx="219">
                  <c:v>43251</c:v>
                </c:pt>
                <c:pt idx="220">
                  <c:v>43281</c:v>
                </c:pt>
                <c:pt idx="221">
                  <c:v>43312</c:v>
                </c:pt>
                <c:pt idx="222">
                  <c:v>43343</c:v>
                </c:pt>
                <c:pt idx="223">
                  <c:v>43373</c:v>
                </c:pt>
                <c:pt idx="224">
                  <c:v>43404</c:v>
                </c:pt>
                <c:pt idx="225">
                  <c:v>43434</c:v>
                </c:pt>
                <c:pt idx="226">
                  <c:v>43465</c:v>
                </c:pt>
                <c:pt idx="227">
                  <c:v>43496</c:v>
                </c:pt>
                <c:pt idx="228">
                  <c:v>43524</c:v>
                </c:pt>
                <c:pt idx="229">
                  <c:v>43555</c:v>
                </c:pt>
                <c:pt idx="230">
                  <c:v>43585</c:v>
                </c:pt>
                <c:pt idx="231">
                  <c:v>43616</c:v>
                </c:pt>
                <c:pt idx="232">
                  <c:v>43646</c:v>
                </c:pt>
                <c:pt idx="233">
                  <c:v>43677</c:v>
                </c:pt>
                <c:pt idx="234">
                  <c:v>43708</c:v>
                </c:pt>
                <c:pt idx="235">
                  <c:v>43738</c:v>
                </c:pt>
                <c:pt idx="236">
                  <c:v>43769</c:v>
                </c:pt>
                <c:pt idx="237">
                  <c:v>43799</c:v>
                </c:pt>
                <c:pt idx="238">
                  <c:v>43830</c:v>
                </c:pt>
                <c:pt idx="239">
                  <c:v>43861</c:v>
                </c:pt>
                <c:pt idx="240">
                  <c:v>43890</c:v>
                </c:pt>
                <c:pt idx="241">
                  <c:v>43921</c:v>
                </c:pt>
                <c:pt idx="242">
                  <c:v>43951</c:v>
                </c:pt>
                <c:pt idx="243">
                  <c:v>43982</c:v>
                </c:pt>
                <c:pt idx="244">
                  <c:v>44012</c:v>
                </c:pt>
                <c:pt idx="245">
                  <c:v>44043</c:v>
                </c:pt>
                <c:pt idx="246">
                  <c:v>44074</c:v>
                </c:pt>
                <c:pt idx="247">
                  <c:v>44104</c:v>
                </c:pt>
                <c:pt idx="248">
                  <c:v>44135</c:v>
                </c:pt>
                <c:pt idx="249">
                  <c:v>44165</c:v>
                </c:pt>
                <c:pt idx="250">
                  <c:v>44196</c:v>
                </c:pt>
                <c:pt idx="251">
                  <c:v>44227</c:v>
                </c:pt>
                <c:pt idx="252">
                  <c:v>44255</c:v>
                </c:pt>
                <c:pt idx="253">
                  <c:v>44286</c:v>
                </c:pt>
                <c:pt idx="254">
                  <c:v>44316</c:v>
                </c:pt>
                <c:pt idx="255">
                  <c:v>44347</c:v>
                </c:pt>
                <c:pt idx="256">
                  <c:v>44377</c:v>
                </c:pt>
                <c:pt idx="257">
                  <c:v>44408</c:v>
                </c:pt>
                <c:pt idx="258">
                  <c:v>44439</c:v>
                </c:pt>
                <c:pt idx="259">
                  <c:v>44469</c:v>
                </c:pt>
                <c:pt idx="260">
                  <c:v>44500</c:v>
                </c:pt>
                <c:pt idx="261">
                  <c:v>44530</c:v>
                </c:pt>
                <c:pt idx="262">
                  <c:v>44561</c:v>
                </c:pt>
                <c:pt idx="263">
                  <c:v>44592</c:v>
                </c:pt>
                <c:pt idx="264">
                  <c:v>44620</c:v>
                </c:pt>
                <c:pt idx="265">
                  <c:v>44651</c:v>
                </c:pt>
                <c:pt idx="266">
                  <c:v>44681</c:v>
                </c:pt>
                <c:pt idx="267">
                  <c:v>44712</c:v>
                </c:pt>
                <c:pt idx="268">
                  <c:v>44742</c:v>
                </c:pt>
                <c:pt idx="269">
                  <c:v>44773</c:v>
                </c:pt>
                <c:pt idx="270">
                  <c:v>44804</c:v>
                </c:pt>
                <c:pt idx="271">
                  <c:v>44834</c:v>
                </c:pt>
                <c:pt idx="272">
                  <c:v>44865</c:v>
                </c:pt>
                <c:pt idx="273">
                  <c:v>44895</c:v>
                </c:pt>
                <c:pt idx="274">
                  <c:v>44926</c:v>
                </c:pt>
                <c:pt idx="275">
                  <c:v>44957</c:v>
                </c:pt>
                <c:pt idx="276">
                  <c:v>44985</c:v>
                </c:pt>
                <c:pt idx="277">
                  <c:v>45016</c:v>
                </c:pt>
                <c:pt idx="278">
                  <c:v>45046</c:v>
                </c:pt>
                <c:pt idx="279">
                  <c:v>45077</c:v>
                </c:pt>
                <c:pt idx="280">
                  <c:v>45107</c:v>
                </c:pt>
                <c:pt idx="281">
                  <c:v>45138</c:v>
                </c:pt>
                <c:pt idx="282">
                  <c:v>45169</c:v>
                </c:pt>
                <c:pt idx="283">
                  <c:v>45199</c:v>
                </c:pt>
                <c:pt idx="284">
                  <c:v>45230</c:v>
                </c:pt>
                <c:pt idx="285">
                  <c:v>45260</c:v>
                </c:pt>
                <c:pt idx="286">
                  <c:v>45291</c:v>
                </c:pt>
                <c:pt idx="287">
                  <c:v>45322</c:v>
                </c:pt>
                <c:pt idx="288">
                  <c:v>45351</c:v>
                </c:pt>
                <c:pt idx="289">
                  <c:v>45382</c:v>
                </c:pt>
                <c:pt idx="290">
                  <c:v>45412</c:v>
                </c:pt>
                <c:pt idx="291">
                  <c:v>45443</c:v>
                </c:pt>
                <c:pt idx="292">
                  <c:v>45473</c:v>
                </c:pt>
                <c:pt idx="293">
                  <c:v>45504</c:v>
                </c:pt>
                <c:pt idx="294">
                  <c:v>45535</c:v>
                </c:pt>
                <c:pt idx="295">
                  <c:v>45565</c:v>
                </c:pt>
                <c:pt idx="296">
                  <c:v>45596</c:v>
                </c:pt>
                <c:pt idx="297">
                  <c:v>45626</c:v>
                </c:pt>
                <c:pt idx="298">
                  <c:v>45657</c:v>
                </c:pt>
                <c:pt idx="299">
                  <c:v>45688</c:v>
                </c:pt>
                <c:pt idx="300">
                  <c:v>45716</c:v>
                </c:pt>
              </c:numCache>
              <c:extLst xmlns:c15="http://schemas.microsoft.com/office/drawing/2012/chart"/>
            </c:numRef>
          </c:cat>
          <c:val>
            <c:numRef>
              <c:f>Inflation!$J$15:$J$315</c:f>
              <c:numCache>
                <c:formatCode>0</c:formatCode>
                <c:ptCount val="3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10000</c:v>
                </c:pt>
                <c:pt idx="15">
                  <c:v>10000</c:v>
                </c:pt>
                <c:pt idx="16">
                  <c:v>10000</c:v>
                </c:pt>
                <c:pt idx="17">
                  <c:v>10000</c:v>
                </c:pt>
                <c:pt idx="18">
                  <c:v>10000</c:v>
                </c:pt>
                <c:pt idx="19">
                  <c:v>10000</c:v>
                </c:pt>
                <c:pt idx="20">
                  <c:v>10000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10000</c:v>
                </c:pt>
                <c:pt idx="96">
                  <c:v>10000</c:v>
                </c:pt>
                <c:pt idx="97">
                  <c:v>10000</c:v>
                </c:pt>
                <c:pt idx="98">
                  <c:v>10000</c:v>
                </c:pt>
                <c:pt idx="99">
                  <c:v>10000</c:v>
                </c:pt>
                <c:pt idx="100">
                  <c:v>10000</c:v>
                </c:pt>
                <c:pt idx="101">
                  <c:v>10000</c:v>
                </c:pt>
                <c:pt idx="102">
                  <c:v>10000</c:v>
                </c:pt>
                <c:pt idx="103">
                  <c:v>10000</c:v>
                </c:pt>
                <c:pt idx="104">
                  <c:v>10000</c:v>
                </c:pt>
                <c:pt idx="105">
                  <c:v>10000</c:v>
                </c:pt>
                <c:pt idx="106">
                  <c:v>10000</c:v>
                </c:pt>
                <c:pt idx="107">
                  <c:v>10000</c:v>
                </c:pt>
                <c:pt idx="108">
                  <c:v>10000</c:v>
                </c:pt>
                <c:pt idx="109">
                  <c:v>10000</c:v>
                </c:pt>
                <c:pt idx="110">
                  <c:v>10000</c:v>
                </c:pt>
                <c:pt idx="111">
                  <c:v>10000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10000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numCache>
              <c:extLst xmlns:c15="http://schemas.microsoft.com/office/drawing/2012/chart"/>
            </c:numRef>
          </c:val>
          <c:extLst xmlns:c15="http://schemas.microsoft.com/office/drawing/2012/chart">
            <c:ext xmlns:c16="http://schemas.microsoft.com/office/drawing/2014/chart" uri="{C3380CC4-5D6E-409C-BE32-E72D297353CC}">
              <c16:uniqueId val="{00000000-984E-4DA4-B220-6A7883A75174}"/>
            </c:ext>
          </c:extLst>
        </c:ser>
        <c:ser>
          <c:idx val="1"/>
          <c:order val="4"/>
          <c:spPr>
            <a:solidFill>
              <a:srgbClr val="F0F0F0"/>
            </a:solidFill>
            <a:ln>
              <a:noFill/>
            </a:ln>
            <a:effectLst/>
            <a:extLst>
              <a:ext uri="{91240B29-F687-4F45-9708-019B960494DF}">
                <a14:hiddenLine xmlns:a14="http://schemas.microsoft.com/office/drawing/2010/main">
                  <a:solidFill>
                    <a:prstClr val="black"/>
                  </a:solidFill>
                </a14:hiddenLine>
              </a:ext>
            </a:extLst>
          </c:spPr>
          <c:cat>
            <c:numRef>
              <c:f>Inflation!$B$15:$B$315</c:f>
              <c:numCache>
                <c:formatCode>m/d/yyyy</c:formatCode>
                <c:ptCount val="301"/>
                <c:pt idx="0">
                  <c:v>36585</c:v>
                </c:pt>
                <c:pt idx="1">
                  <c:v>36616</c:v>
                </c:pt>
                <c:pt idx="2">
                  <c:v>36646</c:v>
                </c:pt>
                <c:pt idx="3">
                  <c:v>36677</c:v>
                </c:pt>
                <c:pt idx="4">
                  <c:v>36707</c:v>
                </c:pt>
                <c:pt idx="5">
                  <c:v>36738</c:v>
                </c:pt>
                <c:pt idx="6">
                  <c:v>36769</c:v>
                </c:pt>
                <c:pt idx="7">
                  <c:v>36799</c:v>
                </c:pt>
                <c:pt idx="8">
                  <c:v>36830</c:v>
                </c:pt>
                <c:pt idx="9">
                  <c:v>36860</c:v>
                </c:pt>
                <c:pt idx="10">
                  <c:v>36891</c:v>
                </c:pt>
                <c:pt idx="11">
                  <c:v>36922</c:v>
                </c:pt>
                <c:pt idx="12">
                  <c:v>36950</c:v>
                </c:pt>
                <c:pt idx="13">
                  <c:v>36981</c:v>
                </c:pt>
                <c:pt idx="14">
                  <c:v>37011</c:v>
                </c:pt>
                <c:pt idx="15">
                  <c:v>37042</c:v>
                </c:pt>
                <c:pt idx="16">
                  <c:v>37072</c:v>
                </c:pt>
                <c:pt idx="17">
                  <c:v>37103</c:v>
                </c:pt>
                <c:pt idx="18">
                  <c:v>37134</c:v>
                </c:pt>
                <c:pt idx="19">
                  <c:v>37164</c:v>
                </c:pt>
                <c:pt idx="20">
                  <c:v>37195</c:v>
                </c:pt>
                <c:pt idx="21">
                  <c:v>37225</c:v>
                </c:pt>
                <c:pt idx="22">
                  <c:v>37256</c:v>
                </c:pt>
                <c:pt idx="23">
                  <c:v>37287</c:v>
                </c:pt>
                <c:pt idx="24">
                  <c:v>37315</c:v>
                </c:pt>
                <c:pt idx="25">
                  <c:v>37346</c:v>
                </c:pt>
                <c:pt idx="26">
                  <c:v>37376</c:v>
                </c:pt>
                <c:pt idx="27">
                  <c:v>37407</c:v>
                </c:pt>
                <c:pt idx="28">
                  <c:v>37437</c:v>
                </c:pt>
                <c:pt idx="29">
                  <c:v>37468</c:v>
                </c:pt>
                <c:pt idx="30">
                  <c:v>37499</c:v>
                </c:pt>
                <c:pt idx="31">
                  <c:v>37529</c:v>
                </c:pt>
                <c:pt idx="32">
                  <c:v>37560</c:v>
                </c:pt>
                <c:pt idx="33">
                  <c:v>37590</c:v>
                </c:pt>
                <c:pt idx="34">
                  <c:v>37621</c:v>
                </c:pt>
                <c:pt idx="35">
                  <c:v>37652</c:v>
                </c:pt>
                <c:pt idx="36">
                  <c:v>37680</c:v>
                </c:pt>
                <c:pt idx="37">
                  <c:v>37711</c:v>
                </c:pt>
                <c:pt idx="38">
                  <c:v>37741</c:v>
                </c:pt>
                <c:pt idx="39">
                  <c:v>37772</c:v>
                </c:pt>
                <c:pt idx="40">
                  <c:v>37802</c:v>
                </c:pt>
                <c:pt idx="41">
                  <c:v>37833</c:v>
                </c:pt>
                <c:pt idx="42">
                  <c:v>37864</c:v>
                </c:pt>
                <c:pt idx="43">
                  <c:v>37894</c:v>
                </c:pt>
                <c:pt idx="44">
                  <c:v>37925</c:v>
                </c:pt>
                <c:pt idx="45">
                  <c:v>37955</c:v>
                </c:pt>
                <c:pt idx="46">
                  <c:v>37986</c:v>
                </c:pt>
                <c:pt idx="47">
                  <c:v>38017</c:v>
                </c:pt>
                <c:pt idx="48">
                  <c:v>38046</c:v>
                </c:pt>
                <c:pt idx="49">
                  <c:v>38077</c:v>
                </c:pt>
                <c:pt idx="50">
                  <c:v>38107</c:v>
                </c:pt>
                <c:pt idx="51">
                  <c:v>38138</c:v>
                </c:pt>
                <c:pt idx="52">
                  <c:v>38168</c:v>
                </c:pt>
                <c:pt idx="53">
                  <c:v>38199</c:v>
                </c:pt>
                <c:pt idx="54">
                  <c:v>38230</c:v>
                </c:pt>
                <c:pt idx="55">
                  <c:v>38260</c:v>
                </c:pt>
                <c:pt idx="56">
                  <c:v>38291</c:v>
                </c:pt>
                <c:pt idx="57">
                  <c:v>38321</c:v>
                </c:pt>
                <c:pt idx="58">
                  <c:v>38352</c:v>
                </c:pt>
                <c:pt idx="59">
                  <c:v>38383</c:v>
                </c:pt>
                <c:pt idx="60">
                  <c:v>38411</c:v>
                </c:pt>
                <c:pt idx="61">
                  <c:v>38442</c:v>
                </c:pt>
                <c:pt idx="62">
                  <c:v>38472</c:v>
                </c:pt>
                <c:pt idx="63">
                  <c:v>38503</c:v>
                </c:pt>
                <c:pt idx="64">
                  <c:v>38533</c:v>
                </c:pt>
                <c:pt idx="65">
                  <c:v>38564</c:v>
                </c:pt>
                <c:pt idx="66">
                  <c:v>38595</c:v>
                </c:pt>
                <c:pt idx="67">
                  <c:v>38625</c:v>
                </c:pt>
                <c:pt idx="68">
                  <c:v>38656</c:v>
                </c:pt>
                <c:pt idx="69">
                  <c:v>38686</c:v>
                </c:pt>
                <c:pt idx="70">
                  <c:v>38717</c:v>
                </c:pt>
                <c:pt idx="71">
                  <c:v>38748</c:v>
                </c:pt>
                <c:pt idx="72">
                  <c:v>38776</c:v>
                </c:pt>
                <c:pt idx="73">
                  <c:v>38807</c:v>
                </c:pt>
                <c:pt idx="74">
                  <c:v>38837</c:v>
                </c:pt>
                <c:pt idx="75">
                  <c:v>38868</c:v>
                </c:pt>
                <c:pt idx="76">
                  <c:v>38898</c:v>
                </c:pt>
                <c:pt idx="77">
                  <c:v>38929</c:v>
                </c:pt>
                <c:pt idx="78">
                  <c:v>38960</c:v>
                </c:pt>
                <c:pt idx="79">
                  <c:v>38990</c:v>
                </c:pt>
                <c:pt idx="80">
                  <c:v>39021</c:v>
                </c:pt>
                <c:pt idx="81">
                  <c:v>39051</c:v>
                </c:pt>
                <c:pt idx="82">
                  <c:v>39082</c:v>
                </c:pt>
                <c:pt idx="83">
                  <c:v>39113</c:v>
                </c:pt>
                <c:pt idx="84">
                  <c:v>39141</c:v>
                </c:pt>
                <c:pt idx="85">
                  <c:v>39172</c:v>
                </c:pt>
                <c:pt idx="86">
                  <c:v>39202</c:v>
                </c:pt>
                <c:pt idx="87">
                  <c:v>39233</c:v>
                </c:pt>
                <c:pt idx="88">
                  <c:v>39263</c:v>
                </c:pt>
                <c:pt idx="89">
                  <c:v>39294</c:v>
                </c:pt>
                <c:pt idx="90">
                  <c:v>39325</c:v>
                </c:pt>
                <c:pt idx="91">
                  <c:v>39355</c:v>
                </c:pt>
                <c:pt idx="92">
                  <c:v>39386</c:v>
                </c:pt>
                <c:pt idx="93">
                  <c:v>39416</c:v>
                </c:pt>
                <c:pt idx="94">
                  <c:v>39447</c:v>
                </c:pt>
                <c:pt idx="95">
                  <c:v>39478</c:v>
                </c:pt>
                <c:pt idx="96">
                  <c:v>39507</c:v>
                </c:pt>
                <c:pt idx="97">
                  <c:v>39538</c:v>
                </c:pt>
                <c:pt idx="98">
                  <c:v>39568</c:v>
                </c:pt>
                <c:pt idx="99">
                  <c:v>39599</c:v>
                </c:pt>
                <c:pt idx="100">
                  <c:v>39629</c:v>
                </c:pt>
                <c:pt idx="101">
                  <c:v>39660</c:v>
                </c:pt>
                <c:pt idx="102">
                  <c:v>39691</c:v>
                </c:pt>
                <c:pt idx="103">
                  <c:v>39721</c:v>
                </c:pt>
                <c:pt idx="104">
                  <c:v>39752</c:v>
                </c:pt>
                <c:pt idx="105">
                  <c:v>39782</c:v>
                </c:pt>
                <c:pt idx="106">
                  <c:v>39813</c:v>
                </c:pt>
                <c:pt idx="107">
                  <c:v>39844</c:v>
                </c:pt>
                <c:pt idx="108">
                  <c:v>39872</c:v>
                </c:pt>
                <c:pt idx="109">
                  <c:v>39903</c:v>
                </c:pt>
                <c:pt idx="110">
                  <c:v>39933</c:v>
                </c:pt>
                <c:pt idx="111">
                  <c:v>39964</c:v>
                </c:pt>
                <c:pt idx="112">
                  <c:v>39994</c:v>
                </c:pt>
                <c:pt idx="113">
                  <c:v>40025</c:v>
                </c:pt>
                <c:pt idx="114">
                  <c:v>40056</c:v>
                </c:pt>
                <c:pt idx="115">
                  <c:v>40086</c:v>
                </c:pt>
                <c:pt idx="116">
                  <c:v>40117</c:v>
                </c:pt>
                <c:pt idx="117">
                  <c:v>40147</c:v>
                </c:pt>
                <c:pt idx="118">
                  <c:v>40178</c:v>
                </c:pt>
                <c:pt idx="119">
                  <c:v>40209</c:v>
                </c:pt>
                <c:pt idx="120">
                  <c:v>40237</c:v>
                </c:pt>
                <c:pt idx="121">
                  <c:v>40268</c:v>
                </c:pt>
                <c:pt idx="122">
                  <c:v>40298</c:v>
                </c:pt>
                <c:pt idx="123">
                  <c:v>40329</c:v>
                </c:pt>
                <c:pt idx="124">
                  <c:v>40359</c:v>
                </c:pt>
                <c:pt idx="125">
                  <c:v>40390</c:v>
                </c:pt>
                <c:pt idx="126">
                  <c:v>40421</c:v>
                </c:pt>
                <c:pt idx="127">
                  <c:v>40451</c:v>
                </c:pt>
                <c:pt idx="128">
                  <c:v>40482</c:v>
                </c:pt>
                <c:pt idx="129">
                  <c:v>40512</c:v>
                </c:pt>
                <c:pt idx="130">
                  <c:v>40543</c:v>
                </c:pt>
                <c:pt idx="131">
                  <c:v>40574</c:v>
                </c:pt>
                <c:pt idx="132">
                  <c:v>40602</c:v>
                </c:pt>
                <c:pt idx="133">
                  <c:v>40633</c:v>
                </c:pt>
                <c:pt idx="134">
                  <c:v>40663</c:v>
                </c:pt>
                <c:pt idx="135">
                  <c:v>40694</c:v>
                </c:pt>
                <c:pt idx="136">
                  <c:v>40724</c:v>
                </c:pt>
                <c:pt idx="137">
                  <c:v>40755</c:v>
                </c:pt>
                <c:pt idx="138">
                  <c:v>40786</c:v>
                </c:pt>
                <c:pt idx="139">
                  <c:v>40816</c:v>
                </c:pt>
                <c:pt idx="140">
                  <c:v>40847</c:v>
                </c:pt>
                <c:pt idx="141">
                  <c:v>40877</c:v>
                </c:pt>
                <c:pt idx="142">
                  <c:v>40908</c:v>
                </c:pt>
                <c:pt idx="143">
                  <c:v>40939</c:v>
                </c:pt>
                <c:pt idx="144">
                  <c:v>40968</c:v>
                </c:pt>
                <c:pt idx="145">
                  <c:v>40999</c:v>
                </c:pt>
                <c:pt idx="146">
                  <c:v>41029</c:v>
                </c:pt>
                <c:pt idx="147">
                  <c:v>41060</c:v>
                </c:pt>
                <c:pt idx="148">
                  <c:v>41090</c:v>
                </c:pt>
                <c:pt idx="149">
                  <c:v>41121</c:v>
                </c:pt>
                <c:pt idx="150">
                  <c:v>41152</c:v>
                </c:pt>
                <c:pt idx="151">
                  <c:v>41182</c:v>
                </c:pt>
                <c:pt idx="152">
                  <c:v>41213</c:v>
                </c:pt>
                <c:pt idx="153">
                  <c:v>41243</c:v>
                </c:pt>
                <c:pt idx="154">
                  <c:v>41274</c:v>
                </c:pt>
                <c:pt idx="155">
                  <c:v>41305</c:v>
                </c:pt>
                <c:pt idx="156">
                  <c:v>41333</c:v>
                </c:pt>
                <c:pt idx="157">
                  <c:v>41364</c:v>
                </c:pt>
                <c:pt idx="158">
                  <c:v>41394</c:v>
                </c:pt>
                <c:pt idx="159">
                  <c:v>41425</c:v>
                </c:pt>
                <c:pt idx="160">
                  <c:v>41455</c:v>
                </c:pt>
                <c:pt idx="161">
                  <c:v>41486</c:v>
                </c:pt>
                <c:pt idx="162">
                  <c:v>41517</c:v>
                </c:pt>
                <c:pt idx="163">
                  <c:v>41547</c:v>
                </c:pt>
                <c:pt idx="164">
                  <c:v>41578</c:v>
                </c:pt>
                <c:pt idx="165">
                  <c:v>41608</c:v>
                </c:pt>
                <c:pt idx="166">
                  <c:v>41639</c:v>
                </c:pt>
                <c:pt idx="167">
                  <c:v>41670</c:v>
                </c:pt>
                <c:pt idx="168">
                  <c:v>41698</c:v>
                </c:pt>
                <c:pt idx="169">
                  <c:v>41729</c:v>
                </c:pt>
                <c:pt idx="170">
                  <c:v>41759</c:v>
                </c:pt>
                <c:pt idx="171">
                  <c:v>41790</c:v>
                </c:pt>
                <c:pt idx="172">
                  <c:v>41820</c:v>
                </c:pt>
                <c:pt idx="173">
                  <c:v>41851</c:v>
                </c:pt>
                <c:pt idx="174">
                  <c:v>41882</c:v>
                </c:pt>
                <c:pt idx="175">
                  <c:v>41912</c:v>
                </c:pt>
                <c:pt idx="176">
                  <c:v>41943</c:v>
                </c:pt>
                <c:pt idx="177">
                  <c:v>41973</c:v>
                </c:pt>
                <c:pt idx="178">
                  <c:v>42004</c:v>
                </c:pt>
                <c:pt idx="179">
                  <c:v>42035</c:v>
                </c:pt>
                <c:pt idx="180">
                  <c:v>42063</c:v>
                </c:pt>
                <c:pt idx="181">
                  <c:v>42094</c:v>
                </c:pt>
                <c:pt idx="182">
                  <c:v>42124</c:v>
                </c:pt>
                <c:pt idx="183">
                  <c:v>42155</c:v>
                </c:pt>
                <c:pt idx="184">
                  <c:v>42185</c:v>
                </c:pt>
                <c:pt idx="185">
                  <c:v>42216</c:v>
                </c:pt>
                <c:pt idx="186">
                  <c:v>42247</c:v>
                </c:pt>
                <c:pt idx="187">
                  <c:v>42277</c:v>
                </c:pt>
                <c:pt idx="188">
                  <c:v>42308</c:v>
                </c:pt>
                <c:pt idx="189">
                  <c:v>42338</c:v>
                </c:pt>
                <c:pt idx="190">
                  <c:v>42369</c:v>
                </c:pt>
                <c:pt idx="191">
                  <c:v>42400</c:v>
                </c:pt>
                <c:pt idx="192">
                  <c:v>42429</c:v>
                </c:pt>
                <c:pt idx="193">
                  <c:v>42460</c:v>
                </c:pt>
                <c:pt idx="194">
                  <c:v>42490</c:v>
                </c:pt>
                <c:pt idx="195">
                  <c:v>42521</c:v>
                </c:pt>
                <c:pt idx="196">
                  <c:v>42551</c:v>
                </c:pt>
                <c:pt idx="197">
                  <c:v>42582</c:v>
                </c:pt>
                <c:pt idx="198">
                  <c:v>42613</c:v>
                </c:pt>
                <c:pt idx="199">
                  <c:v>42643</c:v>
                </c:pt>
                <c:pt idx="200">
                  <c:v>42674</c:v>
                </c:pt>
                <c:pt idx="201">
                  <c:v>42704</c:v>
                </c:pt>
                <c:pt idx="202">
                  <c:v>42735</c:v>
                </c:pt>
                <c:pt idx="203">
                  <c:v>42766</c:v>
                </c:pt>
                <c:pt idx="204">
                  <c:v>42794</c:v>
                </c:pt>
                <c:pt idx="205">
                  <c:v>42825</c:v>
                </c:pt>
                <c:pt idx="206">
                  <c:v>42855</c:v>
                </c:pt>
                <c:pt idx="207">
                  <c:v>42886</c:v>
                </c:pt>
                <c:pt idx="208">
                  <c:v>42916</c:v>
                </c:pt>
                <c:pt idx="209">
                  <c:v>42947</c:v>
                </c:pt>
                <c:pt idx="210">
                  <c:v>42978</c:v>
                </c:pt>
                <c:pt idx="211">
                  <c:v>43008</c:v>
                </c:pt>
                <c:pt idx="212">
                  <c:v>43039</c:v>
                </c:pt>
                <c:pt idx="213">
                  <c:v>43069</c:v>
                </c:pt>
                <c:pt idx="214">
                  <c:v>43100</c:v>
                </c:pt>
                <c:pt idx="215">
                  <c:v>43131</c:v>
                </c:pt>
                <c:pt idx="216">
                  <c:v>43159</c:v>
                </c:pt>
                <c:pt idx="217">
                  <c:v>43190</c:v>
                </c:pt>
                <c:pt idx="218">
                  <c:v>43220</c:v>
                </c:pt>
                <c:pt idx="219">
                  <c:v>43251</c:v>
                </c:pt>
                <c:pt idx="220">
                  <c:v>43281</c:v>
                </c:pt>
                <c:pt idx="221">
                  <c:v>43312</c:v>
                </c:pt>
                <c:pt idx="222">
                  <c:v>43343</c:v>
                </c:pt>
                <c:pt idx="223">
                  <c:v>43373</c:v>
                </c:pt>
                <c:pt idx="224">
                  <c:v>43404</c:v>
                </c:pt>
                <c:pt idx="225">
                  <c:v>43434</c:v>
                </c:pt>
                <c:pt idx="226">
                  <c:v>43465</c:v>
                </c:pt>
                <c:pt idx="227">
                  <c:v>43496</c:v>
                </c:pt>
                <c:pt idx="228">
                  <c:v>43524</c:v>
                </c:pt>
                <c:pt idx="229">
                  <c:v>43555</c:v>
                </c:pt>
                <c:pt idx="230">
                  <c:v>43585</c:v>
                </c:pt>
                <c:pt idx="231">
                  <c:v>43616</c:v>
                </c:pt>
                <c:pt idx="232">
                  <c:v>43646</c:v>
                </c:pt>
                <c:pt idx="233">
                  <c:v>43677</c:v>
                </c:pt>
                <c:pt idx="234">
                  <c:v>43708</c:v>
                </c:pt>
                <c:pt idx="235">
                  <c:v>43738</c:v>
                </c:pt>
                <c:pt idx="236">
                  <c:v>43769</c:v>
                </c:pt>
                <c:pt idx="237">
                  <c:v>43799</c:v>
                </c:pt>
                <c:pt idx="238">
                  <c:v>43830</c:v>
                </c:pt>
                <c:pt idx="239">
                  <c:v>43861</c:v>
                </c:pt>
                <c:pt idx="240">
                  <c:v>43890</c:v>
                </c:pt>
                <c:pt idx="241">
                  <c:v>43921</c:v>
                </c:pt>
                <c:pt idx="242">
                  <c:v>43951</c:v>
                </c:pt>
                <c:pt idx="243">
                  <c:v>43982</c:v>
                </c:pt>
                <c:pt idx="244">
                  <c:v>44012</c:v>
                </c:pt>
                <c:pt idx="245">
                  <c:v>44043</c:v>
                </c:pt>
                <c:pt idx="246">
                  <c:v>44074</c:v>
                </c:pt>
                <c:pt idx="247">
                  <c:v>44104</c:v>
                </c:pt>
                <c:pt idx="248">
                  <c:v>44135</c:v>
                </c:pt>
                <c:pt idx="249">
                  <c:v>44165</c:v>
                </c:pt>
                <c:pt idx="250">
                  <c:v>44196</c:v>
                </c:pt>
                <c:pt idx="251">
                  <c:v>44227</c:v>
                </c:pt>
                <c:pt idx="252">
                  <c:v>44255</c:v>
                </c:pt>
                <c:pt idx="253">
                  <c:v>44286</c:v>
                </c:pt>
                <c:pt idx="254">
                  <c:v>44316</c:v>
                </c:pt>
                <c:pt idx="255">
                  <c:v>44347</c:v>
                </c:pt>
                <c:pt idx="256">
                  <c:v>44377</c:v>
                </c:pt>
                <c:pt idx="257">
                  <c:v>44408</c:v>
                </c:pt>
                <c:pt idx="258">
                  <c:v>44439</c:v>
                </c:pt>
                <c:pt idx="259">
                  <c:v>44469</c:v>
                </c:pt>
                <c:pt idx="260">
                  <c:v>44500</c:v>
                </c:pt>
                <c:pt idx="261">
                  <c:v>44530</c:v>
                </c:pt>
                <c:pt idx="262">
                  <c:v>44561</c:v>
                </c:pt>
                <c:pt idx="263">
                  <c:v>44592</c:v>
                </c:pt>
                <c:pt idx="264">
                  <c:v>44620</c:v>
                </c:pt>
                <c:pt idx="265">
                  <c:v>44651</c:v>
                </c:pt>
                <c:pt idx="266">
                  <c:v>44681</c:v>
                </c:pt>
                <c:pt idx="267">
                  <c:v>44712</c:v>
                </c:pt>
                <c:pt idx="268">
                  <c:v>44742</c:v>
                </c:pt>
                <c:pt idx="269">
                  <c:v>44773</c:v>
                </c:pt>
                <c:pt idx="270">
                  <c:v>44804</c:v>
                </c:pt>
                <c:pt idx="271">
                  <c:v>44834</c:v>
                </c:pt>
                <c:pt idx="272">
                  <c:v>44865</c:v>
                </c:pt>
                <c:pt idx="273">
                  <c:v>44895</c:v>
                </c:pt>
                <c:pt idx="274">
                  <c:v>44926</c:v>
                </c:pt>
                <c:pt idx="275">
                  <c:v>44957</c:v>
                </c:pt>
                <c:pt idx="276">
                  <c:v>44985</c:v>
                </c:pt>
                <c:pt idx="277">
                  <c:v>45016</c:v>
                </c:pt>
                <c:pt idx="278">
                  <c:v>45046</c:v>
                </c:pt>
                <c:pt idx="279">
                  <c:v>45077</c:v>
                </c:pt>
                <c:pt idx="280">
                  <c:v>45107</c:v>
                </c:pt>
                <c:pt idx="281">
                  <c:v>45138</c:v>
                </c:pt>
                <c:pt idx="282">
                  <c:v>45169</c:v>
                </c:pt>
                <c:pt idx="283">
                  <c:v>45199</c:v>
                </c:pt>
                <c:pt idx="284">
                  <c:v>45230</c:v>
                </c:pt>
                <c:pt idx="285">
                  <c:v>45260</c:v>
                </c:pt>
                <c:pt idx="286">
                  <c:v>45291</c:v>
                </c:pt>
                <c:pt idx="287">
                  <c:v>45322</c:v>
                </c:pt>
                <c:pt idx="288">
                  <c:v>45351</c:v>
                </c:pt>
                <c:pt idx="289">
                  <c:v>45382</c:v>
                </c:pt>
                <c:pt idx="290">
                  <c:v>45412</c:v>
                </c:pt>
                <c:pt idx="291">
                  <c:v>45443</c:v>
                </c:pt>
                <c:pt idx="292">
                  <c:v>45473</c:v>
                </c:pt>
                <c:pt idx="293">
                  <c:v>45504</c:v>
                </c:pt>
                <c:pt idx="294">
                  <c:v>45535</c:v>
                </c:pt>
                <c:pt idx="295">
                  <c:v>45565</c:v>
                </c:pt>
                <c:pt idx="296">
                  <c:v>45596</c:v>
                </c:pt>
                <c:pt idx="297">
                  <c:v>45626</c:v>
                </c:pt>
                <c:pt idx="298">
                  <c:v>45657</c:v>
                </c:pt>
                <c:pt idx="299">
                  <c:v>45688</c:v>
                </c:pt>
                <c:pt idx="300">
                  <c:v>45716</c:v>
                </c:pt>
              </c:numCache>
              <c:extLst xmlns:c15="http://schemas.microsoft.com/office/drawing/2012/chart"/>
            </c:numRef>
          </c:cat>
          <c:val>
            <c:numRef>
              <c:f>Inflation!$K$15:$K$315</c:f>
              <c:numCache>
                <c:formatCode>0</c:formatCode>
                <c:ptCount val="3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-10000</c:v>
                </c:pt>
                <c:pt idx="15">
                  <c:v>-10000</c:v>
                </c:pt>
                <c:pt idx="16">
                  <c:v>-10000</c:v>
                </c:pt>
                <c:pt idx="17">
                  <c:v>-10000</c:v>
                </c:pt>
                <c:pt idx="18">
                  <c:v>-10000</c:v>
                </c:pt>
                <c:pt idx="19">
                  <c:v>-10000</c:v>
                </c:pt>
                <c:pt idx="20">
                  <c:v>-10000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-10000</c:v>
                </c:pt>
                <c:pt idx="96">
                  <c:v>-10000</c:v>
                </c:pt>
                <c:pt idx="97">
                  <c:v>-10000</c:v>
                </c:pt>
                <c:pt idx="98">
                  <c:v>-10000</c:v>
                </c:pt>
                <c:pt idx="99">
                  <c:v>-10000</c:v>
                </c:pt>
                <c:pt idx="100">
                  <c:v>-10000</c:v>
                </c:pt>
                <c:pt idx="101">
                  <c:v>-10000</c:v>
                </c:pt>
                <c:pt idx="102">
                  <c:v>-10000</c:v>
                </c:pt>
                <c:pt idx="103">
                  <c:v>-10000</c:v>
                </c:pt>
                <c:pt idx="104">
                  <c:v>-10000</c:v>
                </c:pt>
                <c:pt idx="105">
                  <c:v>-10000</c:v>
                </c:pt>
                <c:pt idx="106">
                  <c:v>-10000</c:v>
                </c:pt>
                <c:pt idx="107">
                  <c:v>-10000</c:v>
                </c:pt>
                <c:pt idx="108">
                  <c:v>-10000</c:v>
                </c:pt>
                <c:pt idx="109">
                  <c:v>-10000</c:v>
                </c:pt>
                <c:pt idx="110">
                  <c:v>-10000</c:v>
                </c:pt>
                <c:pt idx="111">
                  <c:v>-10000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-10000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numCache>
              <c:extLst xmlns:c15="http://schemas.microsoft.com/office/drawing/2012/chart"/>
            </c:numRef>
          </c:val>
          <c:extLst xmlns:c15="http://schemas.microsoft.com/office/drawing/2012/chart">
            <c:ext xmlns:c16="http://schemas.microsoft.com/office/drawing/2014/chart" uri="{C3380CC4-5D6E-409C-BE32-E72D297353CC}">
              <c16:uniqueId val="{00000001-984E-4DA4-B220-6A7883A75174}"/>
            </c:ext>
          </c:extLst>
        </c:ser>
        <c:dLbls>
          <c:showLegendKey val="0"/>
          <c:showVal val="0"/>
          <c:showCatName val="0"/>
          <c:showSerName val="0"/>
          <c:showPercent val="0"/>
          <c:showBubbleSize val="0"/>
        </c:dLbls>
        <c:axId val="1628305663"/>
        <c:axId val="1628428223"/>
        <c:extLst/>
      </c:areaChart>
      <c:areaChart>
        <c:grouping val="standard"/>
        <c:varyColors val="0"/>
        <c:dLbls>
          <c:showLegendKey val="0"/>
          <c:showVal val="0"/>
          <c:showCatName val="0"/>
          <c:showSerName val="0"/>
          <c:showPercent val="0"/>
          <c:showBubbleSize val="0"/>
        </c:dLbls>
        <c:axId val="978150672"/>
        <c:axId val="978126672"/>
        <c:extLst>
          <c:ext xmlns:c15="http://schemas.microsoft.com/office/drawing/2012/chart" uri="{02D57815-91ED-43cb-92C2-25804820EDAC}">
            <c15:filteredAreaSeries>
              <c15:ser>
                <c:idx val="5"/>
                <c:order val="5"/>
                <c:spPr>
                  <a:solidFill>
                    <a:schemeClr val="accent6"/>
                  </a:solidFill>
                  <a:ln w="25400">
                    <a:noFill/>
                  </a:ln>
                  <a:effectLst/>
                </c:spPr>
                <c:val>
                  <c:numLit>
                    <c:formatCode>General</c:formatCode>
                    <c:ptCount val="301"/>
                    <c:pt idx="0">
                      <c:v>1.4859492803289909</c:v>
                    </c:pt>
                    <c:pt idx="1">
                      <c:v>1.4395971317532565</c:v>
                    </c:pt>
                    <c:pt idx="2">
                      <c:v>1.538671768242672</c:v>
                    </c:pt>
                    <c:pt idx="3">
                      <c:v>1.7223703096165721</c:v>
                    </c:pt>
                    <c:pt idx="4">
                      <c:v>1.9008704920945088</c:v>
                    </c:pt>
                    <c:pt idx="5">
                      <c:v>1.70653581408029</c:v>
                    </c:pt>
                    <c:pt idx="6">
                      <c:v>1.7185265881391798</c:v>
                    </c:pt>
                    <c:pt idx="7">
                      <c:v>1.7421128562484791</c:v>
                    </c:pt>
                    <c:pt idx="8">
                      <c:v>1.7919734804227927</c:v>
                    </c:pt>
                    <c:pt idx="9">
                      <c:v>1.8725727166562622</c:v>
                    </c:pt>
                    <c:pt idx="10">
                      <c:v>1.8500209921854971</c:v>
                    </c:pt>
                    <c:pt idx="11">
                      <c:v>1.8184768059705814</c:v>
                    </c:pt>
                    <c:pt idx="12">
                      <c:v>1.9004781586838382</c:v>
                    </c:pt>
                    <c:pt idx="13">
                      <c:v>1.8710878480466153</c:v>
                    </c:pt>
                    <c:pt idx="14">
                      <c:v>2.0052216510106913</c:v>
                    </c:pt>
                    <c:pt idx="15">
                      <c:v>2.0358798629308561</c:v>
                    </c:pt>
                    <c:pt idx="16">
                      <c:v>1.932464327861827</c:v>
                    </c:pt>
                    <c:pt idx="17">
                      <c:v>2.0276880603615766</c:v>
                    </c:pt>
                    <c:pt idx="18">
                      <c:v>1.9425144249434201</c:v>
                    </c:pt>
                    <c:pt idx="19">
                      <c:v>2.0921957353452481</c:v>
                    </c:pt>
                    <c:pt idx="20">
                      <c:v>2.1221221221221276</c:v>
                    </c:pt>
                    <c:pt idx="21">
                      <c:v>2.0420948801002314</c:v>
                    </c:pt>
                    <c:pt idx="22">
                      <c:v>1.2167067803146026</c:v>
                    </c:pt>
                    <c:pt idx="23">
                      <c:v>1.7873267116375269</c:v>
                    </c:pt>
                    <c:pt idx="24">
                      <c:v>1.8146631142217151</c:v>
                    </c:pt>
                    <c:pt idx="25">
                      <c:v>1.738727405151308</c:v>
                    </c:pt>
                    <c:pt idx="26">
                      <c:v>1.4182806480552923</c:v>
                    </c:pt>
                    <c:pt idx="27">
                      <c:v>1.4328987225075585</c:v>
                    </c:pt>
                    <c:pt idx="28">
                      <c:v>1.4485126761304645</c:v>
                    </c:pt>
                    <c:pt idx="29">
                      <c:v>1.5696834362275203</c:v>
                    </c:pt>
                    <c:pt idx="30">
                      <c:v>1.6586121762882877</c:v>
                    </c:pt>
                    <c:pt idx="31">
                      <c:v>1.5933331586257538</c:v>
                    </c:pt>
                    <c:pt idx="32">
                      <c:v>1.5382604718028992</c:v>
                    </c:pt>
                    <c:pt idx="33">
                      <c:v>1.6877196190874244</c:v>
                    </c:pt>
                    <c:pt idx="34">
                      <c:v>2.4356919519693099</c:v>
                    </c:pt>
                    <c:pt idx="35">
                      <c:v>1.8055156938972639</c:v>
                    </c:pt>
                    <c:pt idx="36">
                      <c:v>1.6976956125504428</c:v>
                    </c:pt>
                    <c:pt idx="37">
                      <c:v>1.7688863435205926</c:v>
                    </c:pt>
                    <c:pt idx="38">
                      <c:v>1.7809056731407091</c:v>
                    </c:pt>
                    <c:pt idx="39">
                      <c:v>1.7268690436001988</c:v>
                    </c:pt>
                    <c:pt idx="40">
                      <c:v>1.7689015691868759</c:v>
                    </c:pt>
                    <c:pt idx="41">
                      <c:v>1.5984481086324109</c:v>
                    </c:pt>
                    <c:pt idx="42">
                      <c:v>1.63155107155315</c:v>
                    </c:pt>
                    <c:pt idx="43">
                      <c:v>1.5270719942218847</c:v>
                    </c:pt>
                    <c:pt idx="44">
                      <c:v>1.5741646501570505</c:v>
                    </c:pt>
                    <c:pt idx="45">
                      <c:v>1.4888560601194811</c:v>
                    </c:pt>
                    <c:pt idx="46">
                      <c:v>1.4646283281178005</c:v>
                    </c:pt>
                    <c:pt idx="47">
                      <c:v>1.5659037904610651</c:v>
                    </c:pt>
                    <c:pt idx="48">
                      <c:v>1.6053460327213998</c:v>
                    </c:pt>
                    <c:pt idx="49">
                      <c:v>1.6371007968076556</c:v>
                    </c:pt>
                    <c:pt idx="50">
                      <c:v>1.8289877300613711</c:v>
                    </c:pt>
                    <c:pt idx="51">
                      <c:v>1.8532700260376789</c:v>
                    </c:pt>
                    <c:pt idx="52">
                      <c:v>1.860488824323969</c:v>
                    </c:pt>
                    <c:pt idx="53">
                      <c:v>2.0124489250391342</c:v>
                    </c:pt>
                    <c:pt idx="54">
                      <c:v>2.0057452271398324</c:v>
                    </c:pt>
                    <c:pt idx="55">
                      <c:v>2.1100637719454252</c:v>
                    </c:pt>
                    <c:pt idx="56">
                      <c:v>1.9755433060888228</c:v>
                    </c:pt>
                    <c:pt idx="57">
                      <c:v>1.899903802339109</c:v>
                    </c:pt>
                    <c:pt idx="58">
                      <c:v>1.9490861288773198</c:v>
                    </c:pt>
                    <c:pt idx="59">
                      <c:v>1.9820842795861717</c:v>
                    </c:pt>
                    <c:pt idx="60">
                      <c:v>2.0625440983771837</c:v>
                    </c:pt>
                    <c:pt idx="61">
                      <c:v>2.0662665005599656</c:v>
                    </c:pt>
                    <c:pt idx="62">
                      <c:v>2.1714300058992553</c:v>
                    </c:pt>
                    <c:pt idx="63">
                      <c:v>2.1754385964912304</c:v>
                    </c:pt>
                    <c:pt idx="64">
                      <c:v>2.255610878975145</c:v>
                    </c:pt>
                    <c:pt idx="65">
                      <c:v>2.1075091712210892</c:v>
                    </c:pt>
                    <c:pt idx="66">
                      <c:v>2.1768927877186872</c:v>
                    </c:pt>
                    <c:pt idx="67">
                      <c:v>2.0863658418243558</c:v>
                    </c:pt>
                    <c:pt idx="68">
                      <c:v>2.1149688098019315</c:v>
                    </c:pt>
                    <c:pt idx="69">
                      <c:v>2.1588721197441041</c:v>
                    </c:pt>
                    <c:pt idx="70">
                      <c:v>2.1932652251537288</c:v>
                    </c:pt>
                    <c:pt idx="71">
                      <c:v>2.2652200269698497</c:v>
                    </c:pt>
                    <c:pt idx="72">
                      <c:v>2.3060304919449548</c:v>
                    </c:pt>
                    <c:pt idx="73">
                      <c:v>2.2808812832114889</c:v>
                    </c:pt>
                    <c:pt idx="74">
                      <c:v>2.1424798221152175</c:v>
                    </c:pt>
                    <c:pt idx="75">
                      <c:v>2.1377060439560447</c:v>
                    </c:pt>
                    <c:pt idx="76">
                      <c:v>2.1679288449539369</c:v>
                    </c:pt>
                    <c:pt idx="77">
                      <c:v>2.362185479830381</c:v>
                    </c:pt>
                    <c:pt idx="78">
                      <c:v>2.4085659581214447</c:v>
                    </c:pt>
                    <c:pt idx="79">
                      <c:v>2.5957882421760781</c:v>
                    </c:pt>
                    <c:pt idx="80">
                      <c:v>2.5457554517134051</c:v>
                    </c:pt>
                    <c:pt idx="81">
                      <c:v>2.6713519691645486</c:v>
                    </c:pt>
                    <c:pt idx="82">
                      <c:v>2.6060054595086424</c:v>
                    </c:pt>
                    <c:pt idx="83">
                      <c:v>2.4969151484357965</c:v>
                    </c:pt>
                    <c:pt idx="84">
                      <c:v>2.2842180203443752</c:v>
                    </c:pt>
                    <c:pt idx="85">
                      <c:v>2.3156016827589498</c:v>
                    </c:pt>
                    <c:pt idx="86">
                      <c:v>2.5004510193036289</c:v>
                    </c:pt>
                    <c:pt idx="87">
                      <c:v>2.5564668163642779</c:v>
                    </c:pt>
                    <c:pt idx="88">
                      <c:v>2.3769893065417991</c:v>
                    </c:pt>
                    <c:pt idx="89">
                      <c:v>2.2109736879805109</c:v>
                    </c:pt>
                    <c:pt idx="90">
                      <c:v>2.0756424607616619</c:v>
                    </c:pt>
                    <c:pt idx="91">
                      <c:v>1.9872662913073214</c:v>
                    </c:pt>
                    <c:pt idx="92">
                      <c:v>2.0411069445103625</c:v>
                    </c:pt>
                    <c:pt idx="93">
                      <c:v>1.9848413074372351</c:v>
                    </c:pt>
                    <c:pt idx="94">
                      <c:v>2.1023258013787016</c:v>
                    </c:pt>
                    <c:pt idx="95">
                      <c:v>2.1835091943441132</c:v>
                    </c:pt>
                    <c:pt idx="96">
                      <c:v>2.3358422008824098</c:v>
                    </c:pt>
                    <c:pt idx="97">
                      <c:v>2.4033930254476976</c:v>
                    </c:pt>
                    <c:pt idx="98">
                      <c:v>2.1930442128977656</c:v>
                    </c:pt>
                    <c:pt idx="99">
                      <c:v>2.072405395279131</c:v>
                    </c:pt>
                    <c:pt idx="100">
                      <c:v>2.1697429059349238</c:v>
                    </c:pt>
                    <c:pt idx="101">
                      <c:v>2.0837226686600596</c:v>
                    </c:pt>
                    <c:pt idx="102">
                      <c:v>2.148931950488242</c:v>
                    </c:pt>
                    <c:pt idx="103">
                      <c:v>2.2140952025996308</c:v>
                    </c:pt>
                    <c:pt idx="104">
                      <c:v>2.2444992324510471</c:v>
                    </c:pt>
                    <c:pt idx="105">
                      <c:v>2.2179385944539831</c:v>
                    </c:pt>
                    <c:pt idx="106">
                      <c:v>2.0439832775532407</c:v>
                    </c:pt>
                    <c:pt idx="107">
                      <c:v>1.6344021437811884</c:v>
                    </c:pt>
                    <c:pt idx="108">
                      <c:v>1.390265833583104</c:v>
                    </c:pt>
                    <c:pt idx="109">
                      <c:v>1.1378278877128389</c:v>
                    </c:pt>
                    <c:pt idx="110">
                      <c:v>0.90592814577521441</c:v>
                    </c:pt>
                    <c:pt idx="111">
                      <c:v>0.88783867489503621</c:v>
                    </c:pt>
                    <c:pt idx="112">
                      <c:v>0.76245864291519805</c:v>
                    </c:pt>
                    <c:pt idx="113">
                      <c:v>0.92791762013728629</c:v>
                    </c:pt>
                    <c:pt idx="114">
                      <c:v>0.8223026759099471</c:v>
                    </c:pt>
                    <c:pt idx="115">
                      <c:v>0.72014585232451633</c:v>
                    </c:pt>
                    <c:pt idx="116">
                      <c:v>0.62558292954797423</c:v>
                    </c:pt>
                    <c:pt idx="117">
                      <c:v>0.65094403926113653</c:v>
                    </c:pt>
                    <c:pt idx="118">
                      <c:v>0.72518044396023829</c:v>
                    </c:pt>
                    <c:pt idx="119">
                      <c:v>1.2398995351797337</c:v>
                    </c:pt>
                    <c:pt idx="120">
                      <c:v>1.3734764416954759</c:v>
                    </c:pt>
                    <c:pt idx="121">
                      <c:v>1.5095155217327072</c:v>
                    </c:pt>
                    <c:pt idx="122">
                      <c:v>1.690903711795344</c:v>
                    </c:pt>
                    <c:pt idx="123">
                      <c:v>1.6986538111697369</c:v>
                    </c:pt>
                    <c:pt idx="124">
                      <c:v>1.7769698346872698</c:v>
                    </c:pt>
                    <c:pt idx="125">
                      <c:v>1.6029746856967899</c:v>
                    </c:pt>
                    <c:pt idx="126">
                      <c:v>1.6368558773887321</c:v>
                    </c:pt>
                    <c:pt idx="127">
                      <c:v>1.555570639876902</c:v>
                    </c:pt>
                    <c:pt idx="128">
                      <c:v>1.4705882352941126</c:v>
                    </c:pt>
                    <c:pt idx="129">
                      <c:v>1.4176232237384179</c:v>
                    </c:pt>
                    <c:pt idx="130">
                      <c:v>1.2968283476987308</c:v>
                    </c:pt>
                    <c:pt idx="131">
                      <c:v>1.0787813475225283</c:v>
                    </c:pt>
                    <c:pt idx="132">
                      <c:v>1.1215791834903621</c:v>
                    </c:pt>
                    <c:pt idx="133">
                      <c:v>1.0567483975077341</c:v>
                    </c:pt>
                    <c:pt idx="134">
                      <c:v>1.1234446334258408</c:v>
                    </c:pt>
                    <c:pt idx="135">
                      <c:v>1.2119043892404369</c:v>
                    </c:pt>
                    <c:pt idx="136">
                      <c:v>1.2145703792183493</c:v>
                    </c:pt>
                    <c:pt idx="137">
                      <c:v>1.3947001394700065</c:v>
                    </c:pt>
                    <c:pt idx="138">
                      <c:v>1.5235611430609364</c:v>
                    </c:pt>
                    <c:pt idx="139">
                      <c:v>1.5863290518787654</c:v>
                    </c:pt>
                    <c:pt idx="140">
                      <c:v>1.7344517595160758</c:v>
                    </c:pt>
                    <c:pt idx="141">
                      <c:v>1.8396305158310478</c:v>
                    </c:pt>
                    <c:pt idx="142">
                      <c:v>1.8508219696126815</c:v>
                    </c:pt>
                    <c:pt idx="143">
                      <c:v>1.744721966171725</c:v>
                    </c:pt>
                    <c:pt idx="144">
                      <c:v>1.8278615794143915</c:v>
                    </c:pt>
                    <c:pt idx="145">
                      <c:v>1.9749609110768507</c:v>
                    </c:pt>
                    <c:pt idx="146">
                      <c:v>2.0614792192271914</c:v>
                    </c:pt>
                    <c:pt idx="147">
                      <c:v>2.0258477852645562</c:v>
                    </c:pt>
                    <c:pt idx="148">
                      <c:v>2.0448454233624069</c:v>
                    </c:pt>
                    <c:pt idx="149">
                      <c:v>1.9653370013755112</c:v>
                    </c:pt>
                    <c:pt idx="150">
                      <c:v>1.826744683887549</c:v>
                    </c:pt>
                    <c:pt idx="151">
                      <c:v>1.8192584794552102</c:v>
                    </c:pt>
                    <c:pt idx="152">
                      <c:v>1.7738650548584145</c:v>
                    </c:pt>
                    <c:pt idx="153">
                      <c:v>1.6359225422913903</c:v>
                    </c:pt>
                    <c:pt idx="154">
                      <c:v>1.6916020530741482</c:v>
                    </c:pt>
                    <c:pt idx="155">
                      <c:v>1.8894492108193051</c:v>
                    </c:pt>
                    <c:pt idx="156">
                      <c:v>1.7830690135935745</c:v>
                    </c:pt>
                    <c:pt idx="157">
                      <c:v>1.6898651587646807</c:v>
                    </c:pt>
                    <c:pt idx="158">
                      <c:v>1.5915867078657886</c:v>
                    </c:pt>
                    <c:pt idx="159">
                      <c:v>1.5601316530249987</c:v>
                    </c:pt>
                    <c:pt idx="160">
                      <c:v>1.4807449119659477</c:v>
                    </c:pt>
                    <c:pt idx="161">
                      <c:v>1.3770626261318197</c:v>
                    </c:pt>
                    <c:pt idx="162">
                      <c:v>1.3929168238908884</c:v>
                    </c:pt>
                    <c:pt idx="163">
                      <c:v>1.4636510500807942</c:v>
                    </c:pt>
                    <c:pt idx="164">
                      <c:v>1.4879607514040272</c:v>
                    </c:pt>
                    <c:pt idx="165">
                      <c:v>1.5332509004892136</c:v>
                    </c:pt>
                    <c:pt idx="166">
                      <c:v>1.5292260440941339</c:v>
                    </c:pt>
                    <c:pt idx="167">
                      <c:v>1.4548181477315405</c:v>
                    </c:pt>
                    <c:pt idx="168">
                      <c:v>1.5142597249719225</c:v>
                    </c:pt>
                    <c:pt idx="169">
                      <c:v>1.5473618923369736</c:v>
                    </c:pt>
                    <c:pt idx="170">
                      <c:v>1.4524615006989985</c:v>
                    </c:pt>
                    <c:pt idx="171">
                      <c:v>1.3901177975587542</c:v>
                    </c:pt>
                    <c:pt idx="172">
                      <c:v>1.4474230756941433</c:v>
                    </c:pt>
                    <c:pt idx="173">
                      <c:v>1.5712658483877373</c:v>
                    </c:pt>
                    <c:pt idx="174">
                      <c:v>1.6236562569778901</c:v>
                    </c:pt>
                    <c:pt idx="175">
                      <c:v>1.5635448842467259</c:v>
                    </c:pt>
                    <c:pt idx="176">
                      <c:v>1.6103213221808854</c:v>
                    </c:pt>
                    <c:pt idx="177">
                      <c:v>1.5397485995065185</c:v>
                    </c:pt>
                    <c:pt idx="178">
                      <c:v>1.5548480585553692</c:v>
                    </c:pt>
                    <c:pt idx="179">
                      <c:v>1.4709143321753215</c:v>
                    </c:pt>
                    <c:pt idx="180">
                      <c:v>1.3925785367910668</c:v>
                    </c:pt>
                    <c:pt idx="181">
                      <c:v>1.3563462895293865</c:v>
                    </c:pt>
                    <c:pt idx="182">
                      <c:v>1.2097113523521053</c:v>
                    </c:pt>
                    <c:pt idx="183">
                      <c:v>1.2774816263445121</c:v>
                    </c:pt>
                    <c:pt idx="184">
                      <c:v>1.2808398950131306</c:v>
                    </c:pt>
                    <c:pt idx="185">
                      <c:v>1.2943728841981805</c:v>
                    </c:pt>
                    <c:pt idx="186">
                      <c:v>1.2472011216439594</c:v>
                    </c:pt>
                    <c:pt idx="187">
                      <c:v>1.2541543864049709</c:v>
                    </c:pt>
                    <c:pt idx="188">
                      <c:v>1.1789500041732737</c:v>
                    </c:pt>
                    <c:pt idx="189">
                      <c:v>1.2212546279397163</c:v>
                    </c:pt>
                    <c:pt idx="190">
                      <c:v>1.2321248164310905</c:v>
                    </c:pt>
                    <c:pt idx="191">
                      <c:v>1.1779886779886617</c:v>
                    </c:pt>
                    <c:pt idx="192">
                      <c:v>1.1967020513407034</c:v>
                    </c:pt>
                    <c:pt idx="193">
                      <c:v>1.1917006929942131</c:v>
                    </c:pt>
                    <c:pt idx="194">
                      <c:v>1.4062402560957699</c:v>
                    </c:pt>
                    <c:pt idx="195">
                      <c:v>1.4658859681907055</c:v>
                    </c:pt>
                    <c:pt idx="196">
                      <c:v>1.4574479112677619</c:v>
                    </c:pt>
                    <c:pt idx="197">
                      <c:v>1.5199486797450534</c:v>
                    </c:pt>
                    <c:pt idx="198">
                      <c:v>1.5687328193787042</c:v>
                    </c:pt>
                    <c:pt idx="199">
                      <c:v>1.5524039553270972</c:v>
                    </c:pt>
                    <c:pt idx="200">
                      <c:v>1.5993318072140108</c:v>
                    </c:pt>
                    <c:pt idx="201">
                      <c:v>1.6969584569733076</c:v>
                    </c:pt>
                    <c:pt idx="202">
                      <c:v>1.6852545372237682</c:v>
                    </c:pt>
                    <c:pt idx="203">
                      <c:v>1.7824083597317797</c:v>
                    </c:pt>
                    <c:pt idx="204">
                      <c:v>1.7188591624542893</c:v>
                    </c:pt>
                    <c:pt idx="205">
                      <c:v>1.770093227647962</c:v>
                    </c:pt>
                    <c:pt idx="206">
                      <c:v>1.863334939067518</c:v>
                    </c:pt>
                    <c:pt idx="207">
                      <c:v>1.8672751084554351</c:v>
                    </c:pt>
                    <c:pt idx="208">
                      <c:v>1.6786546242183897</c:v>
                    </c:pt>
                    <c:pt idx="209">
                      <c:v>1.636821345944117</c:v>
                    </c:pt>
                    <c:pt idx="210">
                      <c:v>1.545521142810613</c:v>
                    </c:pt>
                    <c:pt idx="211">
                      <c:v>1.5764438029800987</c:v>
                    </c:pt>
                    <c:pt idx="212">
                      <c:v>1.5031107592688553</c:v>
                    </c:pt>
                    <c:pt idx="213">
                      <c:v>1.4335937104241969</c:v>
                    </c:pt>
                    <c:pt idx="214">
                      <c:v>1.4225873687192523</c:v>
                    </c:pt>
                    <c:pt idx="215">
                      <c:v>1.5410111053849596</c:v>
                    </c:pt>
                    <c:pt idx="216">
                      <c:v>1.5453764961365524</c:v>
                    </c:pt>
                    <c:pt idx="217">
                      <c:v>1.5768765133171936</c:v>
                    </c:pt>
                    <c:pt idx="218">
                      <c:v>1.6320370277204788</c:v>
                    </c:pt>
                    <c:pt idx="219">
                      <c:v>1.6442181175359674</c:v>
                    </c:pt>
                    <c:pt idx="220">
                      <c:v>1.9091831710527529</c:v>
                    </c:pt>
                    <c:pt idx="221">
                      <c:v>1.8842192874261698</c:v>
                    </c:pt>
                    <c:pt idx="222">
                      <c:v>1.9809023776840462</c:v>
                    </c:pt>
                    <c:pt idx="223">
                      <c:v>1.9362198184856405</c:v>
                    </c:pt>
                    <c:pt idx="224">
                      <c:v>1.9958004199579937</c:v>
                    </c:pt>
                    <c:pt idx="225">
                      <c:v>1.8957629996604108</c:v>
                    </c:pt>
                    <c:pt idx="226">
                      <c:v>1.960295291300884</c:v>
                    </c:pt>
                    <c:pt idx="227">
                      <c:v>1.8709073900841755</c:v>
                    </c:pt>
                    <c:pt idx="228">
                      <c:v>2.0102451882429095</c:v>
                    </c:pt>
                    <c:pt idx="229">
                      <c:v>2.0380799141860972</c:v>
                    </c:pt>
                    <c:pt idx="230">
                      <c:v>1.8444266238973439</c:v>
                    </c:pt>
                    <c:pt idx="231">
                      <c:v>1.7441056147354805</c:v>
                    </c:pt>
                    <c:pt idx="232">
                      <c:v>1.6160679951488399</c:v>
                    </c:pt>
                    <c:pt idx="233">
                      <c:v>1.636778803566852</c:v>
                    </c:pt>
                    <c:pt idx="234">
                      <c:v>1.563175476517964</c:v>
                    </c:pt>
                    <c:pt idx="235">
                      <c:v>1.6569813098790576</c:v>
                    </c:pt>
                    <c:pt idx="236">
                      <c:v>1.6391192674940713</c:v>
                    </c:pt>
                    <c:pt idx="237">
                      <c:v>1.7458045796737709</c:v>
                    </c:pt>
                    <c:pt idx="238">
                      <c:v>1.6320140893302693</c:v>
                    </c:pt>
                    <c:pt idx="239">
                      <c:v>1.6235859562745423</c:v>
                    </c:pt>
                    <c:pt idx="240">
                      <c:v>1.4977183197472543</c:v>
                    </c:pt>
                    <c:pt idx="241">
                      <c:v>1.544751058548699</c:v>
                    </c:pt>
                    <c:pt idx="242">
                      <c:v>1.572858948187017</c:v>
                    </c:pt>
                    <c:pt idx="243">
                      <c:v>1.6714742188941756</c:v>
                    </c:pt>
                    <c:pt idx="244">
                      <c:v>1.492363523452811</c:v>
                    </c:pt>
                    <c:pt idx="245">
                      <c:v>0.95966687648283422</c:v>
                    </c:pt>
                    <c:pt idx="246">
                      <c:v>0.96642191717213333</c:v>
                    </c:pt>
                    <c:pt idx="247">
                      <c:v>0.93762070297411793</c:v>
                    </c:pt>
                    <c:pt idx="248">
                      <c:v>1.1786492794999992</c:v>
                    </c:pt>
                    <c:pt idx="249">
                      <c:v>1.3853964950817588</c:v>
                    </c:pt>
                    <c:pt idx="250">
                      <c:v>1.4652508351544524</c:v>
                    </c:pt>
                    <c:pt idx="251">
                      <c:v>1.386165263198369</c:v>
                    </c:pt>
                    <c:pt idx="252">
                      <c:v>1.4275832917034936</c:v>
                    </c:pt>
                    <c:pt idx="253">
                      <c:v>1.5164586568509053</c:v>
                    </c:pt>
                    <c:pt idx="254">
                      <c:v>1.6805757598958637</c:v>
                    </c:pt>
                    <c:pt idx="255">
                      <c:v>1.712773680791724</c:v>
                    </c:pt>
                    <c:pt idx="256">
                      <c:v>2.200848980840564</c:v>
                    </c:pt>
                    <c:pt idx="257">
                      <c:v>3.1585712093308742</c:v>
                    </c:pt>
                    <c:pt idx="258">
                      <c:v>3.5766982849477769</c:v>
                    </c:pt>
                    <c:pt idx="259">
                      <c:v>3.8878418842257294</c:v>
                    </c:pt>
                    <c:pt idx="260">
                      <c:v>3.967588179218295</c:v>
                    </c:pt>
                    <c:pt idx="261">
                      <c:v>3.9920178647788291</c:v>
                    </c:pt>
                    <c:pt idx="262">
                      <c:v>4.0438350965415815</c:v>
                    </c:pt>
                    <c:pt idx="263">
                      <c:v>4.4695173983123171</c:v>
                    </c:pt>
                    <c:pt idx="264">
                      <c:v>4.9385288601792032</c:v>
                    </c:pt>
                    <c:pt idx="265">
                      <c:v>5.2443722616709598</c:v>
                    </c:pt>
                    <c:pt idx="266">
                      <c:v>5.4064229509431128</c:v>
                    </c:pt>
                    <c:pt idx="267">
                      <c:v>5.6491073189515184</c:v>
                    </c:pt>
                    <c:pt idx="268">
                      <c:v>5.6296656625942409</c:v>
                    </c:pt>
                    <c:pt idx="269">
                      <c:v>5.3482598629461817</c:v>
                    </c:pt>
                    <c:pt idx="270">
                      <c:v>5.18579502881511</c:v>
                    </c:pt>
                    <c:pt idx="271">
                      <c:v>5.3234495142502114</c:v>
                    </c:pt>
                    <c:pt idx="272">
                      <c:v>5.1126881957052062</c:v>
                    </c:pt>
                    <c:pt idx="273">
                      <c:v>5.3565554296575169</c:v>
                    </c:pt>
                    <c:pt idx="274">
                      <c:v>5.6065732237796206</c:v>
                    </c:pt>
                    <c:pt idx="275">
                      <c:v>5.4599578886226796</c:v>
                    </c:pt>
                    <c:pt idx="276">
                      <c:v>5.2007365152718652</c:v>
                    </c:pt>
                    <c:pt idx="277">
                      <c:v>4.9516409768702196</c:v>
                    </c:pt>
                    <c:pt idx="278">
                      <c:v>4.9451726970746845</c:v>
                    </c:pt>
                    <c:pt idx="279">
                      <c:v>4.8634569569391495</c:v>
                    </c:pt>
                    <c:pt idx="280">
                      <c:v>4.7716886889369148</c:v>
                    </c:pt>
                    <c:pt idx="281">
                      <c:v>4.7784220792402632</c:v>
                    </c:pt>
                    <c:pt idx="282">
                      <c:v>4.7085103202033185</c:v>
                    </c:pt>
                    <c:pt idx="283">
                      <c:v>4.3663006225082235</c:v>
                    </c:pt>
                    <c:pt idx="284">
                      <c:v>4.2725797728501824</c:v>
                    </c:pt>
                    <c:pt idx="285">
                      <c:v>3.7815053166577068</c:v>
                    </c:pt>
                    <c:pt idx="286">
                      <c:v>3.6570096282543934</c:v>
                    </c:pt>
                    <c:pt idx="287">
                      <c:v>3.4423407917383742</c:v>
                    </c:pt>
                    <c:pt idx="288">
                      <c:v>3.2216826535339749</c:v>
                    </c:pt>
                    <c:pt idx="289">
                      <c:v>3.0356394846850154</c:v>
                    </c:pt>
                    <c:pt idx="290">
                      <c:v>3.0648537344927895</c:v>
                    </c:pt>
                    <c:pt idx="291">
                      <c:v>2.928884480727012</c:v>
                    </c:pt>
                    <c:pt idx="292">
                      <c:v>2.9796118474438642</c:v>
                    </c:pt>
                    <c:pt idx="293">
                      <c:v>2.885060860042965</c:v>
                    </c:pt>
                    <c:pt idx="294">
                      <c:v>2.6674953595995365</c:v>
                    </c:pt>
                    <c:pt idx="295">
                      <c:v>2.6304766691798598</c:v>
                    </c:pt>
                    <c:pt idx="296">
                      <c:v>2.6653058492838837</c:v>
                    </c:pt>
                    <c:pt idx="297">
                      <c:v>2.7311170168313081</c:v>
                    </c:pt>
                    <c:pt idx="298">
                      <c:v>2.6607797400866273</c:v>
                    </c:pt>
                    <c:pt idx="299">
                      <c:v>2.7928452579034864</c:v>
                    </c:pt>
                    <c:pt idx="300">
                      <c:v>2.8177443084058451</c:v>
                    </c:pt>
                  </c:numLit>
                </c:val>
                <c:extLst>
                  <c:ext xmlns:c16="http://schemas.microsoft.com/office/drawing/2014/chart" uri="{C3380CC4-5D6E-409C-BE32-E72D297353CC}">
                    <c16:uniqueId val="{00000006-984E-4DA4-B220-6A7883A75174}"/>
                  </c:ext>
                </c:extLst>
              </c15:ser>
            </c15:filteredAreaSeries>
          </c:ext>
        </c:extLst>
      </c:areaChart>
      <c:barChart>
        <c:barDir val="col"/>
        <c:grouping val="clustered"/>
        <c:varyColors val="0"/>
        <c:dLbls>
          <c:showLegendKey val="0"/>
          <c:showVal val="0"/>
          <c:showCatName val="0"/>
          <c:showSerName val="0"/>
          <c:showPercent val="0"/>
          <c:showBubbleSize val="0"/>
        </c:dLbls>
        <c:gapWidth val="150"/>
        <c:axId val="1628305663"/>
        <c:axId val="1628428223"/>
        <c:extLst>
          <c:ext xmlns:c15="http://schemas.microsoft.com/office/drawing/2012/chart" uri="{02D57815-91ED-43cb-92C2-25804820EDAC}">
            <c15:filteredBarSeries>
              <c15:ser>
                <c:idx val="6"/>
                <c:order val="6"/>
                <c:tx>
                  <c:strRef>
                    <c:extLst>
                      <c:ext uri="{02D57815-91ED-43cb-92C2-25804820EDAC}">
                        <c15:formulaRef>
                          <c15:sqref>Inflation!$H$1</c15:sqref>
                        </c15:formulaRef>
                      </c:ext>
                    </c:extLst>
                    <c:strCache>
                      <c:ptCount val="1"/>
                      <c:pt idx="0">
                        <c:v>Core PCE - 1mo Percentage Change Annualized</c:v>
                      </c:pt>
                    </c:strCache>
                  </c:strRef>
                </c:tx>
                <c:spPr>
                  <a:solidFill>
                    <a:schemeClr val="accent1">
                      <a:alpha val="35000"/>
                    </a:schemeClr>
                  </a:solidFill>
                  <a:ln>
                    <a:noFill/>
                  </a:ln>
                  <a:effectLst/>
                </c:spPr>
                <c:invertIfNegative val="0"/>
                <c:cat>
                  <c:numRef>
                    <c:extLst>
                      <c:ext uri="{02D57815-91ED-43cb-92C2-25804820EDAC}">
                        <c15:formulaRef>
                          <c15:sqref>Inflation!$B$15:$B$315</c15:sqref>
                        </c15:formulaRef>
                      </c:ext>
                    </c:extLst>
                    <c:numCache>
                      <c:formatCode>m/d/yyyy</c:formatCode>
                      <c:ptCount val="301"/>
                      <c:pt idx="0">
                        <c:v>36585</c:v>
                      </c:pt>
                      <c:pt idx="1">
                        <c:v>36616</c:v>
                      </c:pt>
                      <c:pt idx="2">
                        <c:v>36646</c:v>
                      </c:pt>
                      <c:pt idx="3">
                        <c:v>36677</c:v>
                      </c:pt>
                      <c:pt idx="4">
                        <c:v>36707</c:v>
                      </c:pt>
                      <c:pt idx="5">
                        <c:v>36738</c:v>
                      </c:pt>
                      <c:pt idx="6">
                        <c:v>36769</c:v>
                      </c:pt>
                      <c:pt idx="7">
                        <c:v>36799</c:v>
                      </c:pt>
                      <c:pt idx="8">
                        <c:v>36830</c:v>
                      </c:pt>
                      <c:pt idx="9">
                        <c:v>36860</c:v>
                      </c:pt>
                      <c:pt idx="10">
                        <c:v>36891</c:v>
                      </c:pt>
                      <c:pt idx="11">
                        <c:v>36922</c:v>
                      </c:pt>
                      <c:pt idx="12">
                        <c:v>36950</c:v>
                      </c:pt>
                      <c:pt idx="13">
                        <c:v>36981</c:v>
                      </c:pt>
                      <c:pt idx="14">
                        <c:v>37011</c:v>
                      </c:pt>
                      <c:pt idx="15">
                        <c:v>37042</c:v>
                      </c:pt>
                      <c:pt idx="16">
                        <c:v>37072</c:v>
                      </c:pt>
                      <c:pt idx="17">
                        <c:v>37103</c:v>
                      </c:pt>
                      <c:pt idx="18">
                        <c:v>37134</c:v>
                      </c:pt>
                      <c:pt idx="19">
                        <c:v>37164</c:v>
                      </c:pt>
                      <c:pt idx="20">
                        <c:v>37195</c:v>
                      </c:pt>
                      <c:pt idx="21">
                        <c:v>37225</c:v>
                      </c:pt>
                      <c:pt idx="22">
                        <c:v>37256</c:v>
                      </c:pt>
                      <c:pt idx="23">
                        <c:v>37287</c:v>
                      </c:pt>
                      <c:pt idx="24">
                        <c:v>37315</c:v>
                      </c:pt>
                      <c:pt idx="25">
                        <c:v>37346</c:v>
                      </c:pt>
                      <c:pt idx="26">
                        <c:v>37376</c:v>
                      </c:pt>
                      <c:pt idx="27">
                        <c:v>37407</c:v>
                      </c:pt>
                      <c:pt idx="28">
                        <c:v>37437</c:v>
                      </c:pt>
                      <c:pt idx="29">
                        <c:v>37468</c:v>
                      </c:pt>
                      <c:pt idx="30">
                        <c:v>37499</c:v>
                      </c:pt>
                      <c:pt idx="31">
                        <c:v>37529</c:v>
                      </c:pt>
                      <c:pt idx="32">
                        <c:v>37560</c:v>
                      </c:pt>
                      <c:pt idx="33">
                        <c:v>37590</c:v>
                      </c:pt>
                      <c:pt idx="34">
                        <c:v>37621</c:v>
                      </c:pt>
                      <c:pt idx="35">
                        <c:v>37652</c:v>
                      </c:pt>
                      <c:pt idx="36">
                        <c:v>37680</c:v>
                      </c:pt>
                      <c:pt idx="37">
                        <c:v>37711</c:v>
                      </c:pt>
                      <c:pt idx="38">
                        <c:v>37741</c:v>
                      </c:pt>
                      <c:pt idx="39">
                        <c:v>37772</c:v>
                      </c:pt>
                      <c:pt idx="40">
                        <c:v>37802</c:v>
                      </c:pt>
                      <c:pt idx="41">
                        <c:v>37833</c:v>
                      </c:pt>
                      <c:pt idx="42">
                        <c:v>37864</c:v>
                      </c:pt>
                      <c:pt idx="43">
                        <c:v>37894</c:v>
                      </c:pt>
                      <c:pt idx="44">
                        <c:v>37925</c:v>
                      </c:pt>
                      <c:pt idx="45">
                        <c:v>37955</c:v>
                      </c:pt>
                      <c:pt idx="46">
                        <c:v>37986</c:v>
                      </c:pt>
                      <c:pt idx="47">
                        <c:v>38017</c:v>
                      </c:pt>
                      <c:pt idx="48">
                        <c:v>38046</c:v>
                      </c:pt>
                      <c:pt idx="49">
                        <c:v>38077</c:v>
                      </c:pt>
                      <c:pt idx="50">
                        <c:v>38107</c:v>
                      </c:pt>
                      <c:pt idx="51">
                        <c:v>38138</c:v>
                      </c:pt>
                      <c:pt idx="52">
                        <c:v>38168</c:v>
                      </c:pt>
                      <c:pt idx="53">
                        <c:v>38199</c:v>
                      </c:pt>
                      <c:pt idx="54">
                        <c:v>38230</c:v>
                      </c:pt>
                      <c:pt idx="55">
                        <c:v>38260</c:v>
                      </c:pt>
                      <c:pt idx="56">
                        <c:v>38291</c:v>
                      </c:pt>
                      <c:pt idx="57">
                        <c:v>38321</c:v>
                      </c:pt>
                      <c:pt idx="58">
                        <c:v>38352</c:v>
                      </c:pt>
                      <c:pt idx="59">
                        <c:v>38383</c:v>
                      </c:pt>
                      <c:pt idx="60">
                        <c:v>38411</c:v>
                      </c:pt>
                      <c:pt idx="61">
                        <c:v>38442</c:v>
                      </c:pt>
                      <c:pt idx="62">
                        <c:v>38472</c:v>
                      </c:pt>
                      <c:pt idx="63">
                        <c:v>38503</c:v>
                      </c:pt>
                      <c:pt idx="64">
                        <c:v>38533</c:v>
                      </c:pt>
                      <c:pt idx="65">
                        <c:v>38564</c:v>
                      </c:pt>
                      <c:pt idx="66">
                        <c:v>38595</c:v>
                      </c:pt>
                      <c:pt idx="67">
                        <c:v>38625</c:v>
                      </c:pt>
                      <c:pt idx="68">
                        <c:v>38656</c:v>
                      </c:pt>
                      <c:pt idx="69">
                        <c:v>38686</c:v>
                      </c:pt>
                      <c:pt idx="70">
                        <c:v>38717</c:v>
                      </c:pt>
                      <c:pt idx="71">
                        <c:v>38748</c:v>
                      </c:pt>
                      <c:pt idx="72">
                        <c:v>38776</c:v>
                      </c:pt>
                      <c:pt idx="73">
                        <c:v>38807</c:v>
                      </c:pt>
                      <c:pt idx="74">
                        <c:v>38837</c:v>
                      </c:pt>
                      <c:pt idx="75">
                        <c:v>38868</c:v>
                      </c:pt>
                      <c:pt idx="76">
                        <c:v>38898</c:v>
                      </c:pt>
                      <c:pt idx="77">
                        <c:v>38929</c:v>
                      </c:pt>
                      <c:pt idx="78">
                        <c:v>38960</c:v>
                      </c:pt>
                      <c:pt idx="79">
                        <c:v>38990</c:v>
                      </c:pt>
                      <c:pt idx="80">
                        <c:v>39021</c:v>
                      </c:pt>
                      <c:pt idx="81">
                        <c:v>39051</c:v>
                      </c:pt>
                      <c:pt idx="82">
                        <c:v>39082</c:v>
                      </c:pt>
                      <c:pt idx="83">
                        <c:v>39113</c:v>
                      </c:pt>
                      <c:pt idx="84">
                        <c:v>39141</c:v>
                      </c:pt>
                      <c:pt idx="85">
                        <c:v>39172</c:v>
                      </c:pt>
                      <c:pt idx="86">
                        <c:v>39202</c:v>
                      </c:pt>
                      <c:pt idx="87">
                        <c:v>39233</c:v>
                      </c:pt>
                      <c:pt idx="88">
                        <c:v>39263</c:v>
                      </c:pt>
                      <c:pt idx="89">
                        <c:v>39294</c:v>
                      </c:pt>
                      <c:pt idx="90">
                        <c:v>39325</c:v>
                      </c:pt>
                      <c:pt idx="91">
                        <c:v>39355</c:v>
                      </c:pt>
                      <c:pt idx="92">
                        <c:v>39386</c:v>
                      </c:pt>
                      <c:pt idx="93">
                        <c:v>39416</c:v>
                      </c:pt>
                      <c:pt idx="94">
                        <c:v>39447</c:v>
                      </c:pt>
                      <c:pt idx="95">
                        <c:v>39478</c:v>
                      </c:pt>
                      <c:pt idx="96">
                        <c:v>39507</c:v>
                      </c:pt>
                      <c:pt idx="97">
                        <c:v>39538</c:v>
                      </c:pt>
                      <c:pt idx="98">
                        <c:v>39568</c:v>
                      </c:pt>
                      <c:pt idx="99">
                        <c:v>39599</c:v>
                      </c:pt>
                      <c:pt idx="100">
                        <c:v>39629</c:v>
                      </c:pt>
                      <c:pt idx="101">
                        <c:v>39660</c:v>
                      </c:pt>
                      <c:pt idx="102">
                        <c:v>39691</c:v>
                      </c:pt>
                      <c:pt idx="103">
                        <c:v>39721</c:v>
                      </c:pt>
                      <c:pt idx="104">
                        <c:v>39752</c:v>
                      </c:pt>
                      <c:pt idx="105">
                        <c:v>39782</c:v>
                      </c:pt>
                      <c:pt idx="106">
                        <c:v>39813</c:v>
                      </c:pt>
                      <c:pt idx="107">
                        <c:v>39844</c:v>
                      </c:pt>
                      <c:pt idx="108">
                        <c:v>39872</c:v>
                      </c:pt>
                      <c:pt idx="109">
                        <c:v>39903</c:v>
                      </c:pt>
                      <c:pt idx="110">
                        <c:v>39933</c:v>
                      </c:pt>
                      <c:pt idx="111">
                        <c:v>39964</c:v>
                      </c:pt>
                      <c:pt idx="112">
                        <c:v>39994</c:v>
                      </c:pt>
                      <c:pt idx="113">
                        <c:v>40025</c:v>
                      </c:pt>
                      <c:pt idx="114">
                        <c:v>40056</c:v>
                      </c:pt>
                      <c:pt idx="115">
                        <c:v>40086</c:v>
                      </c:pt>
                      <c:pt idx="116">
                        <c:v>40117</c:v>
                      </c:pt>
                      <c:pt idx="117">
                        <c:v>40147</c:v>
                      </c:pt>
                      <c:pt idx="118">
                        <c:v>40178</c:v>
                      </c:pt>
                      <c:pt idx="119">
                        <c:v>40209</c:v>
                      </c:pt>
                      <c:pt idx="120">
                        <c:v>40237</c:v>
                      </c:pt>
                      <c:pt idx="121">
                        <c:v>40268</c:v>
                      </c:pt>
                      <c:pt idx="122">
                        <c:v>40298</c:v>
                      </c:pt>
                      <c:pt idx="123">
                        <c:v>40329</c:v>
                      </c:pt>
                      <c:pt idx="124">
                        <c:v>40359</c:v>
                      </c:pt>
                      <c:pt idx="125">
                        <c:v>40390</c:v>
                      </c:pt>
                      <c:pt idx="126">
                        <c:v>40421</c:v>
                      </c:pt>
                      <c:pt idx="127">
                        <c:v>40451</c:v>
                      </c:pt>
                      <c:pt idx="128">
                        <c:v>40482</c:v>
                      </c:pt>
                      <c:pt idx="129">
                        <c:v>40512</c:v>
                      </c:pt>
                      <c:pt idx="130">
                        <c:v>40543</c:v>
                      </c:pt>
                      <c:pt idx="131">
                        <c:v>40574</c:v>
                      </c:pt>
                      <c:pt idx="132">
                        <c:v>40602</c:v>
                      </c:pt>
                      <c:pt idx="133">
                        <c:v>40633</c:v>
                      </c:pt>
                      <c:pt idx="134">
                        <c:v>40663</c:v>
                      </c:pt>
                      <c:pt idx="135">
                        <c:v>40694</c:v>
                      </c:pt>
                      <c:pt idx="136">
                        <c:v>40724</c:v>
                      </c:pt>
                      <c:pt idx="137">
                        <c:v>40755</c:v>
                      </c:pt>
                      <c:pt idx="138">
                        <c:v>40786</c:v>
                      </c:pt>
                      <c:pt idx="139">
                        <c:v>40816</c:v>
                      </c:pt>
                      <c:pt idx="140">
                        <c:v>40847</c:v>
                      </c:pt>
                      <c:pt idx="141">
                        <c:v>40877</c:v>
                      </c:pt>
                      <c:pt idx="142">
                        <c:v>40908</c:v>
                      </c:pt>
                      <c:pt idx="143">
                        <c:v>40939</c:v>
                      </c:pt>
                      <c:pt idx="144">
                        <c:v>40968</c:v>
                      </c:pt>
                      <c:pt idx="145">
                        <c:v>40999</c:v>
                      </c:pt>
                      <c:pt idx="146">
                        <c:v>41029</c:v>
                      </c:pt>
                      <c:pt idx="147">
                        <c:v>41060</c:v>
                      </c:pt>
                      <c:pt idx="148">
                        <c:v>41090</c:v>
                      </c:pt>
                      <c:pt idx="149">
                        <c:v>41121</c:v>
                      </c:pt>
                      <c:pt idx="150">
                        <c:v>41152</c:v>
                      </c:pt>
                      <c:pt idx="151">
                        <c:v>41182</c:v>
                      </c:pt>
                      <c:pt idx="152">
                        <c:v>41213</c:v>
                      </c:pt>
                      <c:pt idx="153">
                        <c:v>41243</c:v>
                      </c:pt>
                      <c:pt idx="154">
                        <c:v>41274</c:v>
                      </c:pt>
                      <c:pt idx="155">
                        <c:v>41305</c:v>
                      </c:pt>
                      <c:pt idx="156">
                        <c:v>41333</c:v>
                      </c:pt>
                      <c:pt idx="157">
                        <c:v>41364</c:v>
                      </c:pt>
                      <c:pt idx="158">
                        <c:v>41394</c:v>
                      </c:pt>
                      <c:pt idx="159">
                        <c:v>41425</c:v>
                      </c:pt>
                      <c:pt idx="160">
                        <c:v>41455</c:v>
                      </c:pt>
                      <c:pt idx="161">
                        <c:v>41486</c:v>
                      </c:pt>
                      <c:pt idx="162">
                        <c:v>41517</c:v>
                      </c:pt>
                      <c:pt idx="163">
                        <c:v>41547</c:v>
                      </c:pt>
                      <c:pt idx="164">
                        <c:v>41578</c:v>
                      </c:pt>
                      <c:pt idx="165">
                        <c:v>41608</c:v>
                      </c:pt>
                      <c:pt idx="166">
                        <c:v>41639</c:v>
                      </c:pt>
                      <c:pt idx="167">
                        <c:v>41670</c:v>
                      </c:pt>
                      <c:pt idx="168">
                        <c:v>41698</c:v>
                      </c:pt>
                      <c:pt idx="169">
                        <c:v>41729</c:v>
                      </c:pt>
                      <c:pt idx="170">
                        <c:v>41759</c:v>
                      </c:pt>
                      <c:pt idx="171">
                        <c:v>41790</c:v>
                      </c:pt>
                      <c:pt idx="172">
                        <c:v>41820</c:v>
                      </c:pt>
                      <c:pt idx="173">
                        <c:v>41851</c:v>
                      </c:pt>
                      <c:pt idx="174">
                        <c:v>41882</c:v>
                      </c:pt>
                      <c:pt idx="175">
                        <c:v>41912</c:v>
                      </c:pt>
                      <c:pt idx="176">
                        <c:v>41943</c:v>
                      </c:pt>
                      <c:pt idx="177">
                        <c:v>41973</c:v>
                      </c:pt>
                      <c:pt idx="178">
                        <c:v>42004</c:v>
                      </c:pt>
                      <c:pt idx="179">
                        <c:v>42035</c:v>
                      </c:pt>
                      <c:pt idx="180">
                        <c:v>42063</c:v>
                      </c:pt>
                      <c:pt idx="181">
                        <c:v>42094</c:v>
                      </c:pt>
                      <c:pt idx="182">
                        <c:v>42124</c:v>
                      </c:pt>
                      <c:pt idx="183">
                        <c:v>42155</c:v>
                      </c:pt>
                      <c:pt idx="184">
                        <c:v>42185</c:v>
                      </c:pt>
                      <c:pt idx="185">
                        <c:v>42216</c:v>
                      </c:pt>
                      <c:pt idx="186">
                        <c:v>42247</c:v>
                      </c:pt>
                      <c:pt idx="187">
                        <c:v>42277</c:v>
                      </c:pt>
                      <c:pt idx="188">
                        <c:v>42308</c:v>
                      </c:pt>
                      <c:pt idx="189">
                        <c:v>42338</c:v>
                      </c:pt>
                      <c:pt idx="190">
                        <c:v>42369</c:v>
                      </c:pt>
                      <c:pt idx="191">
                        <c:v>42400</c:v>
                      </c:pt>
                      <c:pt idx="192">
                        <c:v>42429</c:v>
                      </c:pt>
                      <c:pt idx="193">
                        <c:v>42460</c:v>
                      </c:pt>
                      <c:pt idx="194">
                        <c:v>42490</c:v>
                      </c:pt>
                      <c:pt idx="195">
                        <c:v>42521</c:v>
                      </c:pt>
                      <c:pt idx="196">
                        <c:v>42551</c:v>
                      </c:pt>
                      <c:pt idx="197">
                        <c:v>42582</c:v>
                      </c:pt>
                      <c:pt idx="198">
                        <c:v>42613</c:v>
                      </c:pt>
                      <c:pt idx="199">
                        <c:v>42643</c:v>
                      </c:pt>
                      <c:pt idx="200">
                        <c:v>42674</c:v>
                      </c:pt>
                      <c:pt idx="201">
                        <c:v>42704</c:v>
                      </c:pt>
                      <c:pt idx="202">
                        <c:v>42735</c:v>
                      </c:pt>
                      <c:pt idx="203">
                        <c:v>42766</c:v>
                      </c:pt>
                      <c:pt idx="204">
                        <c:v>42794</c:v>
                      </c:pt>
                      <c:pt idx="205">
                        <c:v>42825</c:v>
                      </c:pt>
                      <c:pt idx="206">
                        <c:v>42855</c:v>
                      </c:pt>
                      <c:pt idx="207">
                        <c:v>42886</c:v>
                      </c:pt>
                      <c:pt idx="208">
                        <c:v>42916</c:v>
                      </c:pt>
                      <c:pt idx="209">
                        <c:v>42947</c:v>
                      </c:pt>
                      <c:pt idx="210">
                        <c:v>42978</c:v>
                      </c:pt>
                      <c:pt idx="211">
                        <c:v>43008</c:v>
                      </c:pt>
                      <c:pt idx="212">
                        <c:v>43039</c:v>
                      </c:pt>
                      <c:pt idx="213">
                        <c:v>43069</c:v>
                      </c:pt>
                      <c:pt idx="214">
                        <c:v>43100</c:v>
                      </c:pt>
                      <c:pt idx="215">
                        <c:v>43131</c:v>
                      </c:pt>
                      <c:pt idx="216">
                        <c:v>43159</c:v>
                      </c:pt>
                      <c:pt idx="217">
                        <c:v>43190</c:v>
                      </c:pt>
                      <c:pt idx="218">
                        <c:v>43220</c:v>
                      </c:pt>
                      <c:pt idx="219">
                        <c:v>43251</c:v>
                      </c:pt>
                      <c:pt idx="220">
                        <c:v>43281</c:v>
                      </c:pt>
                      <c:pt idx="221">
                        <c:v>43312</c:v>
                      </c:pt>
                      <c:pt idx="222">
                        <c:v>43343</c:v>
                      </c:pt>
                      <c:pt idx="223">
                        <c:v>43373</c:v>
                      </c:pt>
                      <c:pt idx="224">
                        <c:v>43404</c:v>
                      </c:pt>
                      <c:pt idx="225">
                        <c:v>43434</c:v>
                      </c:pt>
                      <c:pt idx="226">
                        <c:v>43465</c:v>
                      </c:pt>
                      <c:pt idx="227">
                        <c:v>43496</c:v>
                      </c:pt>
                      <c:pt idx="228">
                        <c:v>43524</c:v>
                      </c:pt>
                      <c:pt idx="229">
                        <c:v>43555</c:v>
                      </c:pt>
                      <c:pt idx="230">
                        <c:v>43585</c:v>
                      </c:pt>
                      <c:pt idx="231">
                        <c:v>43616</c:v>
                      </c:pt>
                      <c:pt idx="232">
                        <c:v>43646</c:v>
                      </c:pt>
                      <c:pt idx="233">
                        <c:v>43677</c:v>
                      </c:pt>
                      <c:pt idx="234">
                        <c:v>43708</c:v>
                      </c:pt>
                      <c:pt idx="235">
                        <c:v>43738</c:v>
                      </c:pt>
                      <c:pt idx="236">
                        <c:v>43769</c:v>
                      </c:pt>
                      <c:pt idx="237">
                        <c:v>43799</c:v>
                      </c:pt>
                      <c:pt idx="238">
                        <c:v>43830</c:v>
                      </c:pt>
                      <c:pt idx="239">
                        <c:v>43861</c:v>
                      </c:pt>
                      <c:pt idx="240">
                        <c:v>43890</c:v>
                      </c:pt>
                      <c:pt idx="241">
                        <c:v>43921</c:v>
                      </c:pt>
                      <c:pt idx="242">
                        <c:v>43951</c:v>
                      </c:pt>
                      <c:pt idx="243">
                        <c:v>43982</c:v>
                      </c:pt>
                      <c:pt idx="244">
                        <c:v>44012</c:v>
                      </c:pt>
                      <c:pt idx="245">
                        <c:v>44043</c:v>
                      </c:pt>
                      <c:pt idx="246">
                        <c:v>44074</c:v>
                      </c:pt>
                      <c:pt idx="247">
                        <c:v>44104</c:v>
                      </c:pt>
                      <c:pt idx="248">
                        <c:v>44135</c:v>
                      </c:pt>
                      <c:pt idx="249">
                        <c:v>44165</c:v>
                      </c:pt>
                      <c:pt idx="250">
                        <c:v>44196</c:v>
                      </c:pt>
                      <c:pt idx="251">
                        <c:v>44227</c:v>
                      </c:pt>
                      <c:pt idx="252">
                        <c:v>44255</c:v>
                      </c:pt>
                      <c:pt idx="253">
                        <c:v>44286</c:v>
                      </c:pt>
                      <c:pt idx="254">
                        <c:v>44316</c:v>
                      </c:pt>
                      <c:pt idx="255">
                        <c:v>44347</c:v>
                      </c:pt>
                      <c:pt idx="256">
                        <c:v>44377</c:v>
                      </c:pt>
                      <c:pt idx="257">
                        <c:v>44408</c:v>
                      </c:pt>
                      <c:pt idx="258">
                        <c:v>44439</c:v>
                      </c:pt>
                      <c:pt idx="259">
                        <c:v>44469</c:v>
                      </c:pt>
                      <c:pt idx="260">
                        <c:v>44500</c:v>
                      </c:pt>
                      <c:pt idx="261">
                        <c:v>44530</c:v>
                      </c:pt>
                      <c:pt idx="262">
                        <c:v>44561</c:v>
                      </c:pt>
                      <c:pt idx="263">
                        <c:v>44592</c:v>
                      </c:pt>
                      <c:pt idx="264">
                        <c:v>44620</c:v>
                      </c:pt>
                      <c:pt idx="265">
                        <c:v>44651</c:v>
                      </c:pt>
                      <c:pt idx="266">
                        <c:v>44681</c:v>
                      </c:pt>
                      <c:pt idx="267">
                        <c:v>44712</c:v>
                      </c:pt>
                      <c:pt idx="268">
                        <c:v>44742</c:v>
                      </c:pt>
                      <c:pt idx="269">
                        <c:v>44773</c:v>
                      </c:pt>
                      <c:pt idx="270">
                        <c:v>44804</c:v>
                      </c:pt>
                      <c:pt idx="271">
                        <c:v>44834</c:v>
                      </c:pt>
                      <c:pt idx="272">
                        <c:v>44865</c:v>
                      </c:pt>
                      <c:pt idx="273">
                        <c:v>44895</c:v>
                      </c:pt>
                      <c:pt idx="274">
                        <c:v>44926</c:v>
                      </c:pt>
                      <c:pt idx="275">
                        <c:v>44957</c:v>
                      </c:pt>
                      <c:pt idx="276">
                        <c:v>44985</c:v>
                      </c:pt>
                      <c:pt idx="277">
                        <c:v>45016</c:v>
                      </c:pt>
                      <c:pt idx="278">
                        <c:v>45046</c:v>
                      </c:pt>
                      <c:pt idx="279">
                        <c:v>45077</c:v>
                      </c:pt>
                      <c:pt idx="280">
                        <c:v>45107</c:v>
                      </c:pt>
                      <c:pt idx="281">
                        <c:v>45138</c:v>
                      </c:pt>
                      <c:pt idx="282">
                        <c:v>45169</c:v>
                      </c:pt>
                      <c:pt idx="283">
                        <c:v>45199</c:v>
                      </c:pt>
                      <c:pt idx="284">
                        <c:v>45230</c:v>
                      </c:pt>
                      <c:pt idx="285">
                        <c:v>45260</c:v>
                      </c:pt>
                      <c:pt idx="286">
                        <c:v>45291</c:v>
                      </c:pt>
                      <c:pt idx="287">
                        <c:v>45322</c:v>
                      </c:pt>
                      <c:pt idx="288">
                        <c:v>45351</c:v>
                      </c:pt>
                      <c:pt idx="289">
                        <c:v>45382</c:v>
                      </c:pt>
                      <c:pt idx="290">
                        <c:v>45412</c:v>
                      </c:pt>
                      <c:pt idx="291">
                        <c:v>45443</c:v>
                      </c:pt>
                      <c:pt idx="292">
                        <c:v>45473</c:v>
                      </c:pt>
                      <c:pt idx="293">
                        <c:v>45504</c:v>
                      </c:pt>
                      <c:pt idx="294">
                        <c:v>45535</c:v>
                      </c:pt>
                      <c:pt idx="295">
                        <c:v>45565</c:v>
                      </c:pt>
                      <c:pt idx="296">
                        <c:v>45596</c:v>
                      </c:pt>
                      <c:pt idx="297">
                        <c:v>45626</c:v>
                      </c:pt>
                      <c:pt idx="298">
                        <c:v>45657</c:v>
                      </c:pt>
                      <c:pt idx="299">
                        <c:v>45688</c:v>
                      </c:pt>
                      <c:pt idx="300">
                        <c:v>45716</c:v>
                      </c:pt>
                    </c:numCache>
                  </c:numRef>
                </c:cat>
                <c:val>
                  <c:numRef>
                    <c:extLst>
                      <c:ext uri="{02D57815-91ED-43cb-92C2-25804820EDAC}">
                        <c15:formulaRef>
                          <c15:sqref>Inflation!$H$15:$H$315</c15:sqref>
                        </c15:formulaRef>
                      </c:ext>
                    </c:extLst>
                    <c:numCache>
                      <c:formatCode>0.00%</c:formatCode>
                      <c:ptCount val="301"/>
                      <c:pt idx="0">
                        <c:v>1.7745601984312298</c:v>
                      </c:pt>
                      <c:pt idx="1">
                        <c:v>2.4953367109821878</c:v>
                      </c:pt>
                      <c:pt idx="2">
                        <c:v>0.79139816333726454</c:v>
                      </c:pt>
                      <c:pt idx="3">
                        <c:v>1.2941838833597341</c:v>
                      </c:pt>
                      <c:pt idx="4">
                        <c:v>0.91955236788190409</c:v>
                      </c:pt>
                      <c:pt idx="5">
                        <c:v>2.7798039287704408</c:v>
                      </c:pt>
                      <c:pt idx="6">
                        <c:v>1.5484190466167336</c:v>
                      </c:pt>
                      <c:pt idx="7">
                        <c:v>2.9503444420192482</c:v>
                      </c:pt>
                      <c:pt idx="8">
                        <c:v>1.688391399926803</c:v>
                      </c:pt>
                      <c:pt idx="9">
                        <c:v>2.1400040932851638</c:v>
                      </c:pt>
                      <c:pt idx="10">
                        <c:v>1.1834498604965438</c:v>
                      </c:pt>
                      <c:pt idx="11">
                        <c:v>4.5578693127602987</c:v>
                      </c:pt>
                      <c:pt idx="12">
                        <c:v>2.1422342125170912</c:v>
                      </c:pt>
                      <c:pt idx="13">
                        <c:v>1.2556876995528876</c:v>
                      </c:pt>
                      <c:pt idx="14">
                        <c:v>1.9271148808187366</c:v>
                      </c:pt>
                      <c:pt idx="15">
                        <c:v>0.28409445612449513</c:v>
                      </c:pt>
                      <c:pt idx="16">
                        <c:v>2.712134175643488</c:v>
                      </c:pt>
                      <c:pt idx="17">
                        <c:v>3.14192272596725</c:v>
                      </c:pt>
                      <c:pt idx="18">
                        <c:v>0.59759213743753037</c:v>
                      </c:pt>
                      <c:pt idx="19">
                        <c:v>-6.6096834705507206</c:v>
                      </c:pt>
                      <c:pt idx="20">
                        <c:v>8.7851072551044176</c:v>
                      </c:pt>
                      <c:pt idx="21">
                        <c:v>2.4696641794041518</c:v>
                      </c:pt>
                      <c:pt idx="22">
                        <c:v>0.28157612138683952</c:v>
                      </c:pt>
                      <c:pt idx="23">
                        <c:v>0.67370147914187495</c:v>
                      </c:pt>
                      <c:pt idx="24">
                        <c:v>2.3190434052416498</c:v>
                      </c:pt>
                      <c:pt idx="25">
                        <c:v>1.4428862339550097</c:v>
                      </c:pt>
                      <c:pt idx="26">
                        <c:v>3.397659115529605</c:v>
                      </c:pt>
                      <c:pt idx="27">
                        <c:v>1.3428208803527131</c:v>
                      </c:pt>
                      <c:pt idx="28">
                        <c:v>1.9234571662610334</c:v>
                      </c:pt>
                      <c:pt idx="29">
                        <c:v>2.4729736030548954</c:v>
                      </c:pt>
                      <c:pt idx="30">
                        <c:v>2.3889425688837562</c:v>
                      </c:pt>
                      <c:pt idx="31">
                        <c:v>1.9753990994815895</c:v>
                      </c:pt>
                      <c:pt idx="32">
                        <c:v>1.0204914495433703</c:v>
                      </c:pt>
                      <c:pt idx="33">
                        <c:v>1.1749415639126015</c:v>
                      </c:pt>
                      <c:pt idx="34">
                        <c:v>1.1272199972963692</c:v>
                      </c:pt>
                      <c:pt idx="35">
                        <c:v>0.81647400125481884</c:v>
                      </c:pt>
                      <c:pt idx="36">
                        <c:v>1.6690755079374673</c:v>
                      </c:pt>
                      <c:pt idx="37">
                        <c:v>1.9470131002696123</c:v>
                      </c:pt>
                      <c:pt idx="38">
                        <c:v>1.3385190475863951</c:v>
                      </c:pt>
                      <c:pt idx="39">
                        <c:v>1.7397678032484265</c:v>
                      </c:pt>
                      <c:pt idx="40">
                        <c:v>0.67319209819831638</c:v>
                      </c:pt>
                      <c:pt idx="41">
                        <c:v>3.0448078386682953</c:v>
                      </c:pt>
                      <c:pt idx="42">
                        <c:v>1.3617812072252322</c:v>
                      </c:pt>
                      <c:pt idx="43">
                        <c:v>1.6836557772446081</c:v>
                      </c:pt>
                      <c:pt idx="44">
                        <c:v>2.2371419566091566</c:v>
                      </c:pt>
                      <c:pt idx="45">
                        <c:v>1.6474348882606018</c:v>
                      </c:pt>
                      <c:pt idx="46">
                        <c:v>1.5071366221925064</c:v>
                      </c:pt>
                      <c:pt idx="47">
                        <c:v>3.1243924579980713</c:v>
                      </c:pt>
                      <c:pt idx="48">
                        <c:v>1.9603873339689715</c:v>
                      </c:pt>
                      <c:pt idx="49">
                        <c:v>2.0337522141673059</c:v>
                      </c:pt>
                      <c:pt idx="50">
                        <c:v>3.1676557424874958</c:v>
                      </c:pt>
                      <c:pt idx="51">
                        <c:v>1.6595674486512335</c:v>
                      </c:pt>
                      <c:pt idx="52">
                        <c:v>1.9156343303679213</c:v>
                      </c:pt>
                      <c:pt idx="53">
                        <c:v>1.4275367825487217</c:v>
                      </c:pt>
                      <c:pt idx="54">
                        <c:v>0.46324175273444451</c:v>
                      </c:pt>
                      <c:pt idx="55">
                        <c:v>2.2741571238109159</c:v>
                      </c:pt>
                      <c:pt idx="56">
                        <c:v>2.6349462702472515</c:v>
                      </c:pt>
                      <c:pt idx="57">
                        <c:v>2.6139713200115322</c:v>
                      </c:pt>
                      <c:pt idx="58">
                        <c:v>1.5515712806811077</c:v>
                      </c:pt>
                      <c:pt idx="59">
                        <c:v>4.4066877692277906</c:v>
                      </c:pt>
                      <c:pt idx="60">
                        <c:v>2.0084014205026923</c:v>
                      </c:pt>
                      <c:pt idx="61">
                        <c:v>2.9986425047298981</c:v>
                      </c:pt>
                      <c:pt idx="62">
                        <c:v>1.3887984726474789</c:v>
                      </c:pt>
                      <c:pt idx="63">
                        <c:v>2.4916233417079159</c:v>
                      </c:pt>
                      <c:pt idx="64">
                        <c:v>0.83735307694812189</c:v>
                      </c:pt>
                      <c:pt idx="65">
                        <c:v>1.7690832856381622</c:v>
                      </c:pt>
                      <c:pt idx="66">
                        <c:v>0.98278715886745971</c:v>
                      </c:pt>
                      <c:pt idx="67">
                        <c:v>2.6881060629158959</c:v>
                      </c:pt>
                      <c:pt idx="68">
                        <c:v>3.5055019242295593</c:v>
                      </c:pt>
                      <c:pt idx="69">
                        <c:v>3.1064469720522903</c:v>
                      </c:pt>
                      <c:pt idx="70">
                        <c:v>1.2524110285371259</c:v>
                      </c:pt>
                      <c:pt idx="71">
                        <c:v>2.7239123058794945</c:v>
                      </c:pt>
                      <c:pt idx="72">
                        <c:v>1.9512059824019046</c:v>
                      </c:pt>
                      <c:pt idx="73">
                        <c:v>3.364968956379899</c:v>
                      </c:pt>
                      <c:pt idx="74">
                        <c:v>3.7264464531930219</c:v>
                      </c:pt>
                      <c:pt idx="75">
                        <c:v>3.0502837116382686</c:v>
                      </c:pt>
                      <c:pt idx="76">
                        <c:v>3.0719306388927059</c:v>
                      </c:pt>
                      <c:pt idx="77">
                        <c:v>1.1751224944558603</c:v>
                      </c:pt>
                      <c:pt idx="78">
                        <c:v>2.4770126480748722</c:v>
                      </c:pt>
                      <c:pt idx="79">
                        <c:v>1.9065596000984453</c:v>
                      </c:pt>
                      <c:pt idx="80">
                        <c:v>2.1926368732719137</c:v>
                      </c:pt>
                      <c:pt idx="81">
                        <c:v>0.56800549318121174</c:v>
                      </c:pt>
                      <c:pt idx="82">
                        <c:v>1.6258457024613149</c:v>
                      </c:pt>
                      <c:pt idx="83">
                        <c:v>4.9732195819773617</c:v>
                      </c:pt>
                      <c:pt idx="84">
                        <c:v>2.6218068906691987</c:v>
                      </c:pt>
                      <c:pt idx="85">
                        <c:v>1.2150320456525421</c:v>
                      </c:pt>
                      <c:pt idx="86">
                        <c:v>1.725904789635013</c:v>
                      </c:pt>
                      <c:pt idx="87">
                        <c:v>1.4248444123082349</c:v>
                      </c:pt>
                      <c:pt idx="88">
                        <c:v>2.0061502886254745</c:v>
                      </c:pt>
                      <c:pt idx="89">
                        <c:v>1.8179296927317123</c:v>
                      </c:pt>
                      <c:pt idx="90">
                        <c:v>1.8009933136621914</c:v>
                      </c:pt>
                      <c:pt idx="91">
                        <c:v>3.3242513118105772</c:v>
                      </c:pt>
                      <c:pt idx="92">
                        <c:v>3.1719746990783064</c:v>
                      </c:pt>
                      <c:pt idx="93">
                        <c:v>2.3819261135109127</c:v>
                      </c:pt>
                      <c:pt idx="94">
                        <c:v>2.4337605972646781</c:v>
                      </c:pt>
                      <c:pt idx="95">
                        <c:v>2.4147228548387689</c:v>
                      </c:pt>
                      <c:pt idx="96">
                        <c:v>1.177468950304239</c:v>
                      </c:pt>
                      <c:pt idx="97">
                        <c:v>2.3793651132101079</c:v>
                      </c:pt>
                      <c:pt idx="98">
                        <c:v>0.70289198339408276</c:v>
                      </c:pt>
                      <c:pt idx="99">
                        <c:v>2.2050425163532728</c:v>
                      </c:pt>
                      <c:pt idx="100">
                        <c:v>2.7897618743290891</c:v>
                      </c:pt>
                      <c:pt idx="101">
                        <c:v>2.1819591250212378</c:v>
                      </c:pt>
                      <c:pt idx="102">
                        <c:v>1.4841012221641359</c:v>
                      </c:pt>
                      <c:pt idx="103">
                        <c:v>1.2338331303609174</c:v>
                      </c:pt>
                      <c:pt idx="104">
                        <c:v>-1.6890823929624821</c:v>
                      </c:pt>
                      <c:pt idx="105">
                        <c:v>-0.53057791954217448</c:v>
                      </c:pt>
                      <c:pt idx="106">
                        <c:v>-0.58510864094075687</c:v>
                      </c:pt>
                      <c:pt idx="107">
                        <c:v>-0.36794098894642469</c:v>
                      </c:pt>
                      <c:pt idx="108">
                        <c:v>0.96002562810775227</c:v>
                      </c:pt>
                      <c:pt idx="109">
                        <c:v>0.8629542220824904</c:v>
                      </c:pt>
                      <c:pt idx="110">
                        <c:v>2.705245695978542</c:v>
                      </c:pt>
                      <c:pt idx="111">
                        <c:v>0.92898687244782341</c:v>
                      </c:pt>
                      <c:pt idx="112">
                        <c:v>1.5468994138612358</c:v>
                      </c:pt>
                      <c:pt idx="113">
                        <c:v>1.0366607532080518</c:v>
                      </c:pt>
                      <c:pt idx="114">
                        <c:v>1.7914568730458269</c:v>
                      </c:pt>
                      <c:pt idx="115">
                        <c:v>2.133472639564471</c:v>
                      </c:pt>
                      <c:pt idx="116">
                        <c:v>4.5118575993459142</c:v>
                      </c:pt>
                      <c:pt idx="117">
                        <c:v>1.0557921458044683</c:v>
                      </c:pt>
                      <c:pt idx="118">
                        <c:v>1.0276893350725791</c:v>
                      </c:pt>
                      <c:pt idx="119">
                        <c:v>1.7895812797127599</c:v>
                      </c:pt>
                      <c:pt idx="120">
                        <c:v>1.0523971104074992</c:v>
                      </c:pt>
                      <c:pt idx="121">
                        <c:v>1.7989817175442904</c:v>
                      </c:pt>
                      <c:pt idx="122">
                        <c:v>0.61795922905885092</c:v>
                      </c:pt>
                      <c:pt idx="123">
                        <c:v>1.333605705733043</c:v>
                      </c:pt>
                      <c:pt idx="124">
                        <c:v>0.5766152639423705</c:v>
                      </c:pt>
                      <c:pt idx="125">
                        <c:v>2.6739159340993801E-2</c:v>
                      </c:pt>
                      <c:pt idx="126">
                        <c:v>1.1556941618794392</c:v>
                      </c:pt>
                      <c:pt idx="127">
                        <c:v>0.68322753003895453</c:v>
                      </c:pt>
                      <c:pt idx="128">
                        <c:v>1.8439798788694395</c:v>
                      </c:pt>
                      <c:pt idx="129">
                        <c:v>1.5704467781552547</c:v>
                      </c:pt>
                      <c:pt idx="130">
                        <c:v>0.25317707326171224</c:v>
                      </c:pt>
                      <c:pt idx="131">
                        <c:v>2.5986727913461793</c:v>
                      </c:pt>
                      <c:pt idx="132">
                        <c:v>2.1182869081127098</c:v>
                      </c:pt>
                      <c:pt idx="133">
                        <c:v>1.8311638275191111</c:v>
                      </c:pt>
                      <c:pt idx="134">
                        <c:v>2.7879334388070776</c:v>
                      </c:pt>
                      <c:pt idx="135">
                        <c:v>2.8898540563359503</c:v>
                      </c:pt>
                      <c:pt idx="136">
                        <c:v>1.3253472693706581</c:v>
                      </c:pt>
                      <c:pt idx="137">
                        <c:v>1.7910273542515842</c:v>
                      </c:pt>
                      <c:pt idx="138">
                        <c:v>2.4178196539231811</c:v>
                      </c:pt>
                      <c:pt idx="139">
                        <c:v>0.81608028804311938</c:v>
                      </c:pt>
                      <c:pt idx="140">
                        <c:v>0.57813435503477617</c:v>
                      </c:pt>
                      <c:pt idx="141">
                        <c:v>2.5709016048342415</c:v>
                      </c:pt>
                      <c:pt idx="142">
                        <c:v>2.0049464932623717</c:v>
                      </c:pt>
                      <c:pt idx="143">
                        <c:v>3.6481307149198061</c:v>
                      </c:pt>
                      <c:pt idx="144">
                        <c:v>1.6912922221605564</c:v>
                      </c:pt>
                      <c:pt idx="145">
                        <c:v>2.0589336433107785</c:v>
                      </c:pt>
                      <c:pt idx="146">
                        <c:v>1.830992373165552</c:v>
                      </c:pt>
                      <c:pt idx="147">
                        <c:v>1.2241557739480102</c:v>
                      </c:pt>
                      <c:pt idx="148">
                        <c:v>1.2359913005195455</c:v>
                      </c:pt>
                      <c:pt idx="149">
                        <c:v>1.2477906118348647</c:v>
                      </c:pt>
                      <c:pt idx="150">
                        <c:v>0.76439767178155815</c:v>
                      </c:pt>
                      <c:pt idx="151">
                        <c:v>1.480845392428809</c:v>
                      </c:pt>
                      <c:pt idx="152">
                        <c:v>2.9515948787067092</c:v>
                      </c:pt>
                      <c:pt idx="153">
                        <c:v>1.2931553425542086</c:v>
                      </c:pt>
                      <c:pt idx="154">
                        <c:v>0.88969016470701323</c:v>
                      </c:pt>
                      <c:pt idx="155">
                        <c:v>2.4524474081814018</c:v>
                      </c:pt>
                      <c:pt idx="156">
                        <c:v>1.3141038653227355</c:v>
                      </c:pt>
                      <c:pt idx="157">
                        <c:v>1.1057189558340896</c:v>
                      </c:pt>
                      <c:pt idx="158">
                        <c:v>0.58950257075285339</c:v>
                      </c:pt>
                      <c:pt idx="159">
                        <c:v>1.4142826723724466</c:v>
                      </c:pt>
                      <c:pt idx="160">
                        <c:v>2.0867476792991502</c:v>
                      </c:pt>
                      <c:pt idx="161">
                        <c:v>1.5392703079874392</c:v>
                      </c:pt>
                      <c:pt idx="162">
                        <c:v>1.3053310860241085</c:v>
                      </c:pt>
                      <c:pt idx="163">
                        <c:v>1.4325825677944604</c:v>
                      </c:pt>
                      <c:pt idx="164">
                        <c:v>2.0498317514996423</c:v>
                      </c:pt>
                      <c:pt idx="165">
                        <c:v>2.0076170302114837</c:v>
                      </c:pt>
                      <c:pt idx="166">
                        <c:v>1.28518102462849</c:v>
                      </c:pt>
                      <c:pt idx="167">
                        <c:v>1.3093798657762168</c:v>
                      </c:pt>
                      <c:pt idx="168">
                        <c:v>0.56951960329896245</c:v>
                      </c:pt>
                      <c:pt idx="169">
                        <c:v>1.7935890805039323</c:v>
                      </c:pt>
                      <c:pt idx="170">
                        <c:v>2.0729820863234938</c:v>
                      </c:pt>
                      <c:pt idx="171">
                        <c:v>2.0437797365735255</c:v>
                      </c:pt>
                      <c:pt idx="172">
                        <c:v>1.3644769080721764</c:v>
                      </c:pt>
                      <c:pt idx="173">
                        <c:v>2.1018771198298314</c:v>
                      </c:pt>
                      <c:pt idx="174">
                        <c:v>0.46421823526183736</c:v>
                      </c:pt>
                      <c:pt idx="175">
                        <c:v>1.6137329540029111</c:v>
                      </c:pt>
                      <c:pt idx="176">
                        <c:v>1.0423059570473292</c:v>
                      </c:pt>
                      <c:pt idx="177">
                        <c:v>1.066617637841194</c:v>
                      </c:pt>
                      <c:pt idx="178">
                        <c:v>0.85170720536993372</c:v>
                      </c:pt>
                      <c:pt idx="179">
                        <c:v>-0.43549648167046096</c:v>
                      </c:pt>
                      <c:pt idx="180">
                        <c:v>1.3806015348128309</c:v>
                      </c:pt>
                      <c:pt idx="181">
                        <c:v>1.8341010561810922</c:v>
                      </c:pt>
                      <c:pt idx="182">
                        <c:v>2.2367684262990073</c:v>
                      </c:pt>
                      <c:pt idx="183">
                        <c:v>1.4749890025551162</c:v>
                      </c:pt>
                      <c:pt idx="184">
                        <c:v>1.4480442940172589</c:v>
                      </c:pt>
                      <c:pt idx="185">
                        <c:v>1.1955771985140862</c:v>
                      </c:pt>
                      <c:pt idx="186">
                        <c:v>0.96944842028736655</c:v>
                      </c:pt>
                      <c:pt idx="187">
                        <c:v>1.7447583684050192</c:v>
                      </c:pt>
                      <c:pt idx="188">
                        <c:v>0.39579416942288065</c:v>
                      </c:pt>
                      <c:pt idx="189">
                        <c:v>1.2911592584974985</c:v>
                      </c:pt>
                      <c:pt idx="190">
                        <c:v>0.79191176529194163</c:v>
                      </c:pt>
                      <c:pt idx="191">
                        <c:v>2.1273270654087684</c:v>
                      </c:pt>
                      <c:pt idx="192">
                        <c:v>2.0984885374260243</c:v>
                      </c:pt>
                      <c:pt idx="193">
                        <c:v>1.7325233860191025</c:v>
                      </c:pt>
                      <c:pt idx="194">
                        <c:v>2.9951045971322143</c:v>
                      </c:pt>
                      <c:pt idx="195">
                        <c:v>2.0616884272051994</c:v>
                      </c:pt>
                      <c:pt idx="196">
                        <c:v>1.2525037181043919</c:v>
                      </c:pt>
                      <c:pt idx="197">
                        <c:v>1.758161143693826</c:v>
                      </c:pt>
                      <c:pt idx="198">
                        <c:v>2.1398779492284303</c:v>
                      </c:pt>
                      <c:pt idx="199">
                        <c:v>1.6043342251054862</c:v>
                      </c:pt>
                      <c:pt idx="200">
                        <c:v>1.552924089209573</c:v>
                      </c:pt>
                      <c:pt idx="201">
                        <c:v>0.53485018424777042</c:v>
                      </c:pt>
                      <c:pt idx="202">
                        <c:v>1.4028083894164434</c:v>
                      </c:pt>
                      <c:pt idx="203">
                        <c:v>3.2558305276471078</c:v>
                      </c:pt>
                      <c:pt idx="204">
                        <c:v>2.1458898051684105</c:v>
                      </c:pt>
                      <c:pt idx="205">
                        <c:v>-0.50504943625719889</c:v>
                      </c:pt>
                      <c:pt idx="206">
                        <c:v>2.4877548686563555</c:v>
                      </c:pt>
                      <c:pt idx="207">
                        <c:v>0.96692546364824938</c:v>
                      </c:pt>
                      <c:pt idx="208">
                        <c:v>1.6231252135012753</c:v>
                      </c:pt>
                      <c:pt idx="209">
                        <c:v>0.88008239237014063</c:v>
                      </c:pt>
                      <c:pt idx="210">
                        <c:v>1.3035948863268088</c:v>
                      </c:pt>
                      <c:pt idx="211">
                        <c:v>1.4721147306494766</c:v>
                      </c:pt>
                      <c:pt idx="212">
                        <c:v>2.9850086644211742</c:v>
                      </c:pt>
                      <c:pt idx="213">
                        <c:v>0.58672806352824125</c:v>
                      </c:pt>
                      <c:pt idx="214">
                        <c:v>1.7809225694733533</c:v>
                      </c:pt>
                      <c:pt idx="215">
                        <c:v>3.9307109272473273</c:v>
                      </c:pt>
                      <c:pt idx="216">
                        <c:v>2.2928988191612154</c:v>
                      </c:pt>
                      <c:pt idx="217">
                        <c:v>2.6523117797416562</c:v>
                      </c:pt>
                      <c:pt idx="218">
                        <c:v>2.1868930913785833</c:v>
                      </c:pt>
                      <c:pt idx="219">
                        <c:v>2.1226967861535329</c:v>
                      </c:pt>
                      <c:pt idx="220">
                        <c:v>1.0901013114297475</c:v>
                      </c:pt>
                      <c:pt idx="221">
                        <c:v>1.5899210231890668</c:v>
                      </c:pt>
                      <c:pt idx="222">
                        <c:v>0.11770358922442714</c:v>
                      </c:pt>
                      <c:pt idx="223">
                        <c:v>2.2459744309088814</c:v>
                      </c:pt>
                      <c:pt idx="224">
                        <c:v>1.9067824233464092</c:v>
                      </c:pt>
                      <c:pt idx="225">
                        <c:v>2.2501806386758139</c:v>
                      </c:pt>
                      <c:pt idx="226">
                        <c:v>2.1146890004701602</c:v>
                      </c:pt>
                      <c:pt idx="227">
                        <c:v>1.5883191854278333</c:v>
                      </c:pt>
                      <c:pt idx="228">
                        <c:v>1.0902749466836559</c:v>
                      </c:pt>
                      <c:pt idx="229">
                        <c:v>1.1128297709842805</c:v>
                      </c:pt>
                      <c:pt idx="230">
                        <c:v>2.4370992521756785</c:v>
                      </c:pt>
                      <c:pt idx="231">
                        <c:v>1.2387603925125168</c:v>
                      </c:pt>
                      <c:pt idx="232">
                        <c:v>2.216237249346209</c:v>
                      </c:pt>
                      <c:pt idx="233">
                        <c:v>1.3759247962245924</c:v>
                      </c:pt>
                      <c:pt idx="234">
                        <c:v>1.386069637112386</c:v>
                      </c:pt>
                      <c:pt idx="235">
                        <c:v>0.88218511703002089</c:v>
                      </c:pt>
                      <c:pt idx="236">
                        <c:v>1.8054176361874676</c:v>
                      </c:pt>
                      <c:pt idx="237">
                        <c:v>0.74076596834944386</c:v>
                      </c:pt>
                      <c:pt idx="238">
                        <c:v>2.6839620311516876</c:v>
                      </c:pt>
                      <c:pt idx="239">
                        <c:v>1.9262727760933185</c:v>
                      </c:pt>
                      <c:pt idx="240">
                        <c:v>2.2743452749872217</c:v>
                      </c:pt>
                      <c:pt idx="241">
                        <c:v>-1.0040992933216364</c:v>
                      </c:pt>
                      <c:pt idx="242">
                        <c:v>-3.8317345798926539</c:v>
                      </c:pt>
                      <c:pt idx="243">
                        <c:v>1.32007488393584</c:v>
                      </c:pt>
                      <c:pt idx="244">
                        <c:v>1.8668929072481522</c:v>
                      </c:pt>
                      <c:pt idx="245">
                        <c:v>4.3192838531094901</c:v>
                      </c:pt>
                      <c:pt idx="246">
                        <c:v>3.9002533240431569</c:v>
                      </c:pt>
                      <c:pt idx="247">
                        <c:v>1.8398224388166184</c:v>
                      </c:pt>
                      <c:pt idx="248">
                        <c:v>0.85728054641400764</c:v>
                      </c:pt>
                      <c:pt idx="249">
                        <c:v>1.2357295501689292</c:v>
                      </c:pt>
                      <c:pt idx="250">
                        <c:v>3.7688959010240497</c:v>
                      </c:pt>
                      <c:pt idx="251">
                        <c:v>3.9213053024398814</c:v>
                      </c:pt>
                      <c:pt idx="252">
                        <c:v>2.6636541464848178</c:v>
                      </c:pt>
                      <c:pt idx="253">
                        <c:v>4.8492389391929569</c:v>
                      </c:pt>
                      <c:pt idx="254">
                        <c:v>7.5577134318038244</c:v>
                      </c:pt>
                      <c:pt idx="255">
                        <c:v>6.359536662401478</c:v>
                      </c:pt>
                      <c:pt idx="256">
                        <c:v>5.6002629136505</c:v>
                      </c:pt>
                      <c:pt idx="257">
                        <c:v>5.2842809432170892</c:v>
                      </c:pt>
                      <c:pt idx="258">
                        <c:v>4.1935986013671878</c:v>
                      </c:pt>
                      <c:pt idx="259">
                        <c:v>2.4504320433533122</c:v>
                      </c:pt>
                      <c:pt idx="260">
                        <c:v>5.9219800227383601</c:v>
                      </c:pt>
                      <c:pt idx="261">
                        <c:v>6.8263557847819012</c:v>
                      </c:pt>
                      <c:pt idx="262">
                        <c:v>7.4568542710545138</c:v>
                      </c:pt>
                      <c:pt idx="263">
                        <c:v>5.8578121133586736</c:v>
                      </c:pt>
                      <c:pt idx="264">
                        <c:v>5.5362831256268628</c:v>
                      </c:pt>
                      <c:pt idx="265">
                        <c:v>4.617939569084184</c:v>
                      </c:pt>
                      <c:pt idx="266">
                        <c:v>4.1691439390262541</c:v>
                      </c:pt>
                      <c:pt idx="267">
                        <c:v>4.4078533317944091</c:v>
                      </c:pt>
                      <c:pt idx="268">
                        <c:v>7.2706142878212532</c:v>
                      </c:pt>
                      <c:pt idx="269">
                        <c:v>2.7837261614276354</c:v>
                      </c:pt>
                      <c:pt idx="270">
                        <c:v>7.1317204318634966</c:v>
                      </c:pt>
                      <c:pt idx="271">
                        <c:v>5.4062696132294965</c:v>
                      </c:pt>
                      <c:pt idx="272">
                        <c:v>4.1707535486465774</c:v>
                      </c:pt>
                      <c:pt idx="273">
                        <c:v>3.7176467682054515</c:v>
                      </c:pt>
                      <c:pt idx="274">
                        <c:v>4.4430532801298162</c:v>
                      </c:pt>
                      <c:pt idx="275">
                        <c:v>5.7795491088862061</c:v>
                      </c:pt>
                      <c:pt idx="276">
                        <c:v>4.5543831806449164</c:v>
                      </c:pt>
                      <c:pt idx="277">
                        <c:v>3.5245711924271284</c:v>
                      </c:pt>
                      <c:pt idx="278">
                        <c:v>4.2495083382470877</c:v>
                      </c:pt>
                      <c:pt idx="279">
                        <c:v>3.5749403326731382</c:v>
                      </c:pt>
                      <c:pt idx="280">
                        <c:v>3.1384196186631019</c:v>
                      </c:pt>
                      <c:pt idx="281">
                        <c:v>1.6815838435527031</c:v>
                      </c:pt>
                      <c:pt idx="282">
                        <c:v>1.2316339833970735</c:v>
                      </c:pt>
                      <c:pt idx="283">
                        <c:v>3.898903773427187</c:v>
                      </c:pt>
                      <c:pt idx="284">
                        <c:v>1.6112446120102097</c:v>
                      </c:pt>
                      <c:pt idx="285">
                        <c:v>1.0936301471520027</c:v>
                      </c:pt>
                      <c:pt idx="286">
                        <c:v>2.2063778285404068</c:v>
                      </c:pt>
                      <c:pt idx="287">
                        <c:v>6.1400178380095038</c:v>
                      </c:pt>
                      <c:pt idx="288">
                        <c:v>2.9111286670246539</c:v>
                      </c:pt>
                      <c:pt idx="289">
                        <c:v>4.1384848312789879</c:v>
                      </c:pt>
                      <c:pt idx="290">
                        <c:v>3.106687532427066</c:v>
                      </c:pt>
                      <c:pt idx="291">
                        <c:v>0.97700215987088779</c:v>
                      </c:pt>
                      <c:pt idx="292">
                        <c:v>2.6930416584713956</c:v>
                      </c:pt>
                      <c:pt idx="293">
                        <c:v>2.0964435231021206</c:v>
                      </c:pt>
                      <c:pt idx="294">
                        <c:v>2.0130910512744959</c:v>
                      </c:pt>
                      <c:pt idx="295">
                        <c:v>3.0484690584403622</c:v>
                      </c:pt>
                      <c:pt idx="296">
                        <c:v>3.6328089750386154</c:v>
                      </c:pt>
                      <c:pt idx="297">
                        <c:v>1.2007227971092993</c:v>
                      </c:pt>
                      <c:pt idx="298">
                        <c:v>2.5213205500984825</c:v>
                      </c:pt>
                      <c:pt idx="299">
                        <c:v>3.4706672150981888</c:v>
                      </c:pt>
                      <c:pt idx="300">
                        <c:v>#N/A</c:v>
                      </c:pt>
                    </c:numCache>
                  </c:numRef>
                </c:val>
                <c:extLst>
                  <c:ext xmlns:c16="http://schemas.microsoft.com/office/drawing/2014/chart" uri="{C3380CC4-5D6E-409C-BE32-E72D297353CC}">
                    <c16:uniqueId val="{00000007-984E-4DA4-B220-6A7883A75174}"/>
                  </c:ext>
                </c:extLst>
              </c15:ser>
            </c15:filteredBarSeries>
          </c:ext>
        </c:extLst>
      </c:barChart>
      <c:lineChart>
        <c:grouping val="standard"/>
        <c:varyColors val="0"/>
        <c:ser>
          <c:idx val="3"/>
          <c:order val="0"/>
          <c:tx>
            <c:strRef>
              <c:f>Inflation!$F$1</c:f>
              <c:strCache>
                <c:ptCount val="1"/>
                <c:pt idx="0">
                  <c:v>PCE (Core)</c:v>
                </c:pt>
              </c:strCache>
            </c:strRef>
          </c:tx>
          <c:spPr>
            <a:ln w="28575" cap="rnd">
              <a:solidFill>
                <a:srgbClr val="117FA8"/>
              </a:solidFill>
              <a:round/>
            </a:ln>
            <a:effectLst/>
          </c:spPr>
          <c:marker>
            <c:symbol val="none"/>
          </c:marker>
          <c:cat>
            <c:numRef>
              <c:f>Inflation!$B$15:$B$315</c:f>
              <c:numCache>
                <c:formatCode>m/d/yyyy</c:formatCode>
                <c:ptCount val="301"/>
                <c:pt idx="0">
                  <c:v>36585</c:v>
                </c:pt>
                <c:pt idx="1">
                  <c:v>36616</c:v>
                </c:pt>
                <c:pt idx="2">
                  <c:v>36646</c:v>
                </c:pt>
                <c:pt idx="3">
                  <c:v>36677</c:v>
                </c:pt>
                <c:pt idx="4">
                  <c:v>36707</c:v>
                </c:pt>
                <c:pt idx="5">
                  <c:v>36738</c:v>
                </c:pt>
                <c:pt idx="6">
                  <c:v>36769</c:v>
                </c:pt>
                <c:pt idx="7">
                  <c:v>36799</c:v>
                </c:pt>
                <c:pt idx="8">
                  <c:v>36830</c:v>
                </c:pt>
                <c:pt idx="9">
                  <c:v>36860</c:v>
                </c:pt>
                <c:pt idx="10">
                  <c:v>36891</c:v>
                </c:pt>
                <c:pt idx="11">
                  <c:v>36922</c:v>
                </c:pt>
                <c:pt idx="12">
                  <c:v>36950</c:v>
                </c:pt>
                <c:pt idx="13">
                  <c:v>36981</c:v>
                </c:pt>
                <c:pt idx="14">
                  <c:v>37011</c:v>
                </c:pt>
                <c:pt idx="15">
                  <c:v>37042</c:v>
                </c:pt>
                <c:pt idx="16">
                  <c:v>37072</c:v>
                </c:pt>
                <c:pt idx="17">
                  <c:v>37103</c:v>
                </c:pt>
                <c:pt idx="18">
                  <c:v>37134</c:v>
                </c:pt>
                <c:pt idx="19">
                  <c:v>37164</c:v>
                </c:pt>
                <c:pt idx="20">
                  <c:v>37195</c:v>
                </c:pt>
                <c:pt idx="21">
                  <c:v>37225</c:v>
                </c:pt>
                <c:pt idx="22">
                  <c:v>37256</c:v>
                </c:pt>
                <c:pt idx="23">
                  <c:v>37287</c:v>
                </c:pt>
                <c:pt idx="24">
                  <c:v>37315</c:v>
                </c:pt>
                <c:pt idx="25">
                  <c:v>37346</c:v>
                </c:pt>
                <c:pt idx="26">
                  <c:v>37376</c:v>
                </c:pt>
                <c:pt idx="27">
                  <c:v>37407</c:v>
                </c:pt>
                <c:pt idx="28">
                  <c:v>37437</c:v>
                </c:pt>
                <c:pt idx="29">
                  <c:v>37468</c:v>
                </c:pt>
                <c:pt idx="30">
                  <c:v>37499</c:v>
                </c:pt>
                <c:pt idx="31">
                  <c:v>37529</c:v>
                </c:pt>
                <c:pt idx="32">
                  <c:v>37560</c:v>
                </c:pt>
                <c:pt idx="33">
                  <c:v>37590</c:v>
                </c:pt>
                <c:pt idx="34">
                  <c:v>37621</c:v>
                </c:pt>
                <c:pt idx="35">
                  <c:v>37652</c:v>
                </c:pt>
                <c:pt idx="36">
                  <c:v>37680</c:v>
                </c:pt>
                <c:pt idx="37">
                  <c:v>37711</c:v>
                </c:pt>
                <c:pt idx="38">
                  <c:v>37741</c:v>
                </c:pt>
                <c:pt idx="39">
                  <c:v>37772</c:v>
                </c:pt>
                <c:pt idx="40">
                  <c:v>37802</c:v>
                </c:pt>
                <c:pt idx="41">
                  <c:v>37833</c:v>
                </c:pt>
                <c:pt idx="42">
                  <c:v>37864</c:v>
                </c:pt>
                <c:pt idx="43">
                  <c:v>37894</c:v>
                </c:pt>
                <c:pt idx="44">
                  <c:v>37925</c:v>
                </c:pt>
                <c:pt idx="45">
                  <c:v>37955</c:v>
                </c:pt>
                <c:pt idx="46">
                  <c:v>37986</c:v>
                </c:pt>
                <c:pt idx="47">
                  <c:v>38017</c:v>
                </c:pt>
                <c:pt idx="48">
                  <c:v>38046</c:v>
                </c:pt>
                <c:pt idx="49">
                  <c:v>38077</c:v>
                </c:pt>
                <c:pt idx="50">
                  <c:v>38107</c:v>
                </c:pt>
                <c:pt idx="51">
                  <c:v>38138</c:v>
                </c:pt>
                <c:pt idx="52">
                  <c:v>38168</c:v>
                </c:pt>
                <c:pt idx="53">
                  <c:v>38199</c:v>
                </c:pt>
                <c:pt idx="54">
                  <c:v>38230</c:v>
                </c:pt>
                <c:pt idx="55">
                  <c:v>38260</c:v>
                </c:pt>
                <c:pt idx="56">
                  <c:v>38291</c:v>
                </c:pt>
                <c:pt idx="57">
                  <c:v>38321</c:v>
                </c:pt>
                <c:pt idx="58">
                  <c:v>38352</c:v>
                </c:pt>
                <c:pt idx="59">
                  <c:v>38383</c:v>
                </c:pt>
                <c:pt idx="60">
                  <c:v>38411</c:v>
                </c:pt>
                <c:pt idx="61">
                  <c:v>38442</c:v>
                </c:pt>
                <c:pt idx="62">
                  <c:v>38472</c:v>
                </c:pt>
                <c:pt idx="63">
                  <c:v>38503</c:v>
                </c:pt>
                <c:pt idx="64">
                  <c:v>38533</c:v>
                </c:pt>
                <c:pt idx="65">
                  <c:v>38564</c:v>
                </c:pt>
                <c:pt idx="66">
                  <c:v>38595</c:v>
                </c:pt>
                <c:pt idx="67">
                  <c:v>38625</c:v>
                </c:pt>
                <c:pt idx="68">
                  <c:v>38656</c:v>
                </c:pt>
                <c:pt idx="69">
                  <c:v>38686</c:v>
                </c:pt>
                <c:pt idx="70">
                  <c:v>38717</c:v>
                </c:pt>
                <c:pt idx="71">
                  <c:v>38748</c:v>
                </c:pt>
                <c:pt idx="72">
                  <c:v>38776</c:v>
                </c:pt>
                <c:pt idx="73">
                  <c:v>38807</c:v>
                </c:pt>
                <c:pt idx="74">
                  <c:v>38837</c:v>
                </c:pt>
                <c:pt idx="75">
                  <c:v>38868</c:v>
                </c:pt>
                <c:pt idx="76">
                  <c:v>38898</c:v>
                </c:pt>
                <c:pt idx="77">
                  <c:v>38929</c:v>
                </c:pt>
                <c:pt idx="78">
                  <c:v>38960</c:v>
                </c:pt>
                <c:pt idx="79">
                  <c:v>38990</c:v>
                </c:pt>
                <c:pt idx="80">
                  <c:v>39021</c:v>
                </c:pt>
                <c:pt idx="81">
                  <c:v>39051</c:v>
                </c:pt>
                <c:pt idx="82">
                  <c:v>39082</c:v>
                </c:pt>
                <c:pt idx="83">
                  <c:v>39113</c:v>
                </c:pt>
                <c:pt idx="84">
                  <c:v>39141</c:v>
                </c:pt>
                <c:pt idx="85">
                  <c:v>39172</c:v>
                </c:pt>
                <c:pt idx="86">
                  <c:v>39202</c:v>
                </c:pt>
                <c:pt idx="87">
                  <c:v>39233</c:v>
                </c:pt>
                <c:pt idx="88">
                  <c:v>39263</c:v>
                </c:pt>
                <c:pt idx="89">
                  <c:v>39294</c:v>
                </c:pt>
                <c:pt idx="90">
                  <c:v>39325</c:v>
                </c:pt>
                <c:pt idx="91">
                  <c:v>39355</c:v>
                </c:pt>
                <c:pt idx="92">
                  <c:v>39386</c:v>
                </c:pt>
                <c:pt idx="93">
                  <c:v>39416</c:v>
                </c:pt>
                <c:pt idx="94">
                  <c:v>39447</c:v>
                </c:pt>
                <c:pt idx="95">
                  <c:v>39478</c:v>
                </c:pt>
                <c:pt idx="96">
                  <c:v>39507</c:v>
                </c:pt>
                <c:pt idx="97">
                  <c:v>39538</c:v>
                </c:pt>
                <c:pt idx="98">
                  <c:v>39568</c:v>
                </c:pt>
                <c:pt idx="99">
                  <c:v>39599</c:v>
                </c:pt>
                <c:pt idx="100">
                  <c:v>39629</c:v>
                </c:pt>
                <c:pt idx="101">
                  <c:v>39660</c:v>
                </c:pt>
                <c:pt idx="102">
                  <c:v>39691</c:v>
                </c:pt>
                <c:pt idx="103">
                  <c:v>39721</c:v>
                </c:pt>
                <c:pt idx="104">
                  <c:v>39752</c:v>
                </c:pt>
                <c:pt idx="105">
                  <c:v>39782</c:v>
                </c:pt>
                <c:pt idx="106">
                  <c:v>39813</c:v>
                </c:pt>
                <c:pt idx="107">
                  <c:v>39844</c:v>
                </c:pt>
                <c:pt idx="108">
                  <c:v>39872</c:v>
                </c:pt>
                <c:pt idx="109">
                  <c:v>39903</c:v>
                </c:pt>
                <c:pt idx="110">
                  <c:v>39933</c:v>
                </c:pt>
                <c:pt idx="111">
                  <c:v>39964</c:v>
                </c:pt>
                <c:pt idx="112">
                  <c:v>39994</c:v>
                </c:pt>
                <c:pt idx="113">
                  <c:v>40025</c:v>
                </c:pt>
                <c:pt idx="114">
                  <c:v>40056</c:v>
                </c:pt>
                <c:pt idx="115">
                  <c:v>40086</c:v>
                </c:pt>
                <c:pt idx="116">
                  <c:v>40117</c:v>
                </c:pt>
                <c:pt idx="117">
                  <c:v>40147</c:v>
                </c:pt>
                <c:pt idx="118">
                  <c:v>40178</c:v>
                </c:pt>
                <c:pt idx="119">
                  <c:v>40209</c:v>
                </c:pt>
                <c:pt idx="120">
                  <c:v>40237</c:v>
                </c:pt>
                <c:pt idx="121">
                  <c:v>40268</c:v>
                </c:pt>
                <c:pt idx="122">
                  <c:v>40298</c:v>
                </c:pt>
                <c:pt idx="123">
                  <c:v>40329</c:v>
                </c:pt>
                <c:pt idx="124">
                  <c:v>40359</c:v>
                </c:pt>
                <c:pt idx="125">
                  <c:v>40390</c:v>
                </c:pt>
                <c:pt idx="126">
                  <c:v>40421</c:v>
                </c:pt>
                <c:pt idx="127">
                  <c:v>40451</c:v>
                </c:pt>
                <c:pt idx="128">
                  <c:v>40482</c:v>
                </c:pt>
                <c:pt idx="129">
                  <c:v>40512</c:v>
                </c:pt>
                <c:pt idx="130">
                  <c:v>40543</c:v>
                </c:pt>
                <c:pt idx="131">
                  <c:v>40574</c:v>
                </c:pt>
                <c:pt idx="132">
                  <c:v>40602</c:v>
                </c:pt>
                <c:pt idx="133">
                  <c:v>40633</c:v>
                </c:pt>
                <c:pt idx="134">
                  <c:v>40663</c:v>
                </c:pt>
                <c:pt idx="135">
                  <c:v>40694</c:v>
                </c:pt>
                <c:pt idx="136">
                  <c:v>40724</c:v>
                </c:pt>
                <c:pt idx="137">
                  <c:v>40755</c:v>
                </c:pt>
                <c:pt idx="138">
                  <c:v>40786</c:v>
                </c:pt>
                <c:pt idx="139">
                  <c:v>40816</c:v>
                </c:pt>
                <c:pt idx="140">
                  <c:v>40847</c:v>
                </c:pt>
                <c:pt idx="141">
                  <c:v>40877</c:v>
                </c:pt>
                <c:pt idx="142">
                  <c:v>40908</c:v>
                </c:pt>
                <c:pt idx="143">
                  <c:v>40939</c:v>
                </c:pt>
                <c:pt idx="144">
                  <c:v>40968</c:v>
                </c:pt>
                <c:pt idx="145">
                  <c:v>40999</c:v>
                </c:pt>
                <c:pt idx="146">
                  <c:v>41029</c:v>
                </c:pt>
                <c:pt idx="147">
                  <c:v>41060</c:v>
                </c:pt>
                <c:pt idx="148">
                  <c:v>41090</c:v>
                </c:pt>
                <c:pt idx="149">
                  <c:v>41121</c:v>
                </c:pt>
                <c:pt idx="150">
                  <c:v>41152</c:v>
                </c:pt>
                <c:pt idx="151">
                  <c:v>41182</c:v>
                </c:pt>
                <c:pt idx="152">
                  <c:v>41213</c:v>
                </c:pt>
                <c:pt idx="153">
                  <c:v>41243</c:v>
                </c:pt>
                <c:pt idx="154">
                  <c:v>41274</c:v>
                </c:pt>
                <c:pt idx="155">
                  <c:v>41305</c:v>
                </c:pt>
                <c:pt idx="156">
                  <c:v>41333</c:v>
                </c:pt>
                <c:pt idx="157">
                  <c:v>41364</c:v>
                </c:pt>
                <c:pt idx="158">
                  <c:v>41394</c:v>
                </c:pt>
                <c:pt idx="159">
                  <c:v>41425</c:v>
                </c:pt>
                <c:pt idx="160">
                  <c:v>41455</c:v>
                </c:pt>
                <c:pt idx="161">
                  <c:v>41486</c:v>
                </c:pt>
                <c:pt idx="162">
                  <c:v>41517</c:v>
                </c:pt>
                <c:pt idx="163">
                  <c:v>41547</c:v>
                </c:pt>
                <c:pt idx="164">
                  <c:v>41578</c:v>
                </c:pt>
                <c:pt idx="165">
                  <c:v>41608</c:v>
                </c:pt>
                <c:pt idx="166">
                  <c:v>41639</c:v>
                </c:pt>
                <c:pt idx="167">
                  <c:v>41670</c:v>
                </c:pt>
                <c:pt idx="168">
                  <c:v>41698</c:v>
                </c:pt>
                <c:pt idx="169">
                  <c:v>41729</c:v>
                </c:pt>
                <c:pt idx="170">
                  <c:v>41759</c:v>
                </c:pt>
                <c:pt idx="171">
                  <c:v>41790</c:v>
                </c:pt>
                <c:pt idx="172">
                  <c:v>41820</c:v>
                </c:pt>
                <c:pt idx="173">
                  <c:v>41851</c:v>
                </c:pt>
                <c:pt idx="174">
                  <c:v>41882</c:v>
                </c:pt>
                <c:pt idx="175">
                  <c:v>41912</c:v>
                </c:pt>
                <c:pt idx="176">
                  <c:v>41943</c:v>
                </c:pt>
                <c:pt idx="177">
                  <c:v>41973</c:v>
                </c:pt>
                <c:pt idx="178">
                  <c:v>42004</c:v>
                </c:pt>
                <c:pt idx="179">
                  <c:v>42035</c:v>
                </c:pt>
                <c:pt idx="180">
                  <c:v>42063</c:v>
                </c:pt>
                <c:pt idx="181">
                  <c:v>42094</c:v>
                </c:pt>
                <c:pt idx="182">
                  <c:v>42124</c:v>
                </c:pt>
                <c:pt idx="183">
                  <c:v>42155</c:v>
                </c:pt>
                <c:pt idx="184">
                  <c:v>42185</c:v>
                </c:pt>
                <c:pt idx="185">
                  <c:v>42216</c:v>
                </c:pt>
                <c:pt idx="186">
                  <c:v>42247</c:v>
                </c:pt>
                <c:pt idx="187">
                  <c:v>42277</c:v>
                </c:pt>
                <c:pt idx="188">
                  <c:v>42308</c:v>
                </c:pt>
                <c:pt idx="189">
                  <c:v>42338</c:v>
                </c:pt>
                <c:pt idx="190">
                  <c:v>42369</c:v>
                </c:pt>
                <c:pt idx="191">
                  <c:v>42400</c:v>
                </c:pt>
                <c:pt idx="192">
                  <c:v>42429</c:v>
                </c:pt>
                <c:pt idx="193">
                  <c:v>42460</c:v>
                </c:pt>
                <c:pt idx="194">
                  <c:v>42490</c:v>
                </c:pt>
                <c:pt idx="195">
                  <c:v>42521</c:v>
                </c:pt>
                <c:pt idx="196">
                  <c:v>42551</c:v>
                </c:pt>
                <c:pt idx="197">
                  <c:v>42582</c:v>
                </c:pt>
                <c:pt idx="198">
                  <c:v>42613</c:v>
                </c:pt>
                <c:pt idx="199">
                  <c:v>42643</c:v>
                </c:pt>
                <c:pt idx="200">
                  <c:v>42674</c:v>
                </c:pt>
                <c:pt idx="201">
                  <c:v>42704</c:v>
                </c:pt>
                <c:pt idx="202">
                  <c:v>42735</c:v>
                </c:pt>
                <c:pt idx="203">
                  <c:v>42766</c:v>
                </c:pt>
                <c:pt idx="204">
                  <c:v>42794</c:v>
                </c:pt>
                <c:pt idx="205">
                  <c:v>42825</c:v>
                </c:pt>
                <c:pt idx="206">
                  <c:v>42855</c:v>
                </c:pt>
                <c:pt idx="207">
                  <c:v>42886</c:v>
                </c:pt>
                <c:pt idx="208">
                  <c:v>42916</c:v>
                </c:pt>
                <c:pt idx="209">
                  <c:v>42947</c:v>
                </c:pt>
                <c:pt idx="210">
                  <c:v>42978</c:v>
                </c:pt>
                <c:pt idx="211">
                  <c:v>43008</c:v>
                </c:pt>
                <c:pt idx="212">
                  <c:v>43039</c:v>
                </c:pt>
                <c:pt idx="213">
                  <c:v>43069</c:v>
                </c:pt>
                <c:pt idx="214">
                  <c:v>43100</c:v>
                </c:pt>
                <c:pt idx="215">
                  <c:v>43131</c:v>
                </c:pt>
                <c:pt idx="216">
                  <c:v>43159</c:v>
                </c:pt>
                <c:pt idx="217">
                  <c:v>43190</c:v>
                </c:pt>
                <c:pt idx="218">
                  <c:v>43220</c:v>
                </c:pt>
                <c:pt idx="219">
                  <c:v>43251</c:v>
                </c:pt>
                <c:pt idx="220">
                  <c:v>43281</c:v>
                </c:pt>
                <c:pt idx="221">
                  <c:v>43312</c:v>
                </c:pt>
                <c:pt idx="222">
                  <c:v>43343</c:v>
                </c:pt>
                <c:pt idx="223">
                  <c:v>43373</c:v>
                </c:pt>
                <c:pt idx="224">
                  <c:v>43404</c:v>
                </c:pt>
                <c:pt idx="225">
                  <c:v>43434</c:v>
                </c:pt>
                <c:pt idx="226">
                  <c:v>43465</c:v>
                </c:pt>
                <c:pt idx="227">
                  <c:v>43496</c:v>
                </c:pt>
                <c:pt idx="228">
                  <c:v>43524</c:v>
                </c:pt>
                <c:pt idx="229">
                  <c:v>43555</c:v>
                </c:pt>
                <c:pt idx="230">
                  <c:v>43585</c:v>
                </c:pt>
                <c:pt idx="231">
                  <c:v>43616</c:v>
                </c:pt>
                <c:pt idx="232">
                  <c:v>43646</c:v>
                </c:pt>
                <c:pt idx="233">
                  <c:v>43677</c:v>
                </c:pt>
                <c:pt idx="234">
                  <c:v>43708</c:v>
                </c:pt>
                <c:pt idx="235">
                  <c:v>43738</c:v>
                </c:pt>
                <c:pt idx="236">
                  <c:v>43769</c:v>
                </c:pt>
                <c:pt idx="237">
                  <c:v>43799</c:v>
                </c:pt>
                <c:pt idx="238">
                  <c:v>43830</c:v>
                </c:pt>
                <c:pt idx="239">
                  <c:v>43861</c:v>
                </c:pt>
                <c:pt idx="240">
                  <c:v>43890</c:v>
                </c:pt>
                <c:pt idx="241">
                  <c:v>43921</c:v>
                </c:pt>
                <c:pt idx="242">
                  <c:v>43951</c:v>
                </c:pt>
                <c:pt idx="243">
                  <c:v>43982</c:v>
                </c:pt>
                <c:pt idx="244">
                  <c:v>44012</c:v>
                </c:pt>
                <c:pt idx="245">
                  <c:v>44043</c:v>
                </c:pt>
                <c:pt idx="246">
                  <c:v>44074</c:v>
                </c:pt>
                <c:pt idx="247">
                  <c:v>44104</c:v>
                </c:pt>
                <c:pt idx="248">
                  <c:v>44135</c:v>
                </c:pt>
                <c:pt idx="249">
                  <c:v>44165</c:v>
                </c:pt>
                <c:pt idx="250">
                  <c:v>44196</c:v>
                </c:pt>
                <c:pt idx="251">
                  <c:v>44227</c:v>
                </c:pt>
                <c:pt idx="252">
                  <c:v>44255</c:v>
                </c:pt>
                <c:pt idx="253">
                  <c:v>44286</c:v>
                </c:pt>
                <c:pt idx="254">
                  <c:v>44316</c:v>
                </c:pt>
                <c:pt idx="255">
                  <c:v>44347</c:v>
                </c:pt>
                <c:pt idx="256">
                  <c:v>44377</c:v>
                </c:pt>
                <c:pt idx="257">
                  <c:v>44408</c:v>
                </c:pt>
                <c:pt idx="258">
                  <c:v>44439</c:v>
                </c:pt>
                <c:pt idx="259">
                  <c:v>44469</c:v>
                </c:pt>
                <c:pt idx="260">
                  <c:v>44500</c:v>
                </c:pt>
                <c:pt idx="261">
                  <c:v>44530</c:v>
                </c:pt>
                <c:pt idx="262">
                  <c:v>44561</c:v>
                </c:pt>
                <c:pt idx="263">
                  <c:v>44592</c:v>
                </c:pt>
                <c:pt idx="264">
                  <c:v>44620</c:v>
                </c:pt>
                <c:pt idx="265">
                  <c:v>44651</c:v>
                </c:pt>
                <c:pt idx="266">
                  <c:v>44681</c:v>
                </c:pt>
                <c:pt idx="267">
                  <c:v>44712</c:v>
                </c:pt>
                <c:pt idx="268">
                  <c:v>44742</c:v>
                </c:pt>
                <c:pt idx="269">
                  <c:v>44773</c:v>
                </c:pt>
                <c:pt idx="270">
                  <c:v>44804</c:v>
                </c:pt>
                <c:pt idx="271">
                  <c:v>44834</c:v>
                </c:pt>
                <c:pt idx="272">
                  <c:v>44865</c:v>
                </c:pt>
                <c:pt idx="273">
                  <c:v>44895</c:v>
                </c:pt>
                <c:pt idx="274">
                  <c:v>44926</c:v>
                </c:pt>
                <c:pt idx="275">
                  <c:v>44957</c:v>
                </c:pt>
                <c:pt idx="276">
                  <c:v>44985</c:v>
                </c:pt>
                <c:pt idx="277">
                  <c:v>45016</c:v>
                </c:pt>
                <c:pt idx="278">
                  <c:v>45046</c:v>
                </c:pt>
                <c:pt idx="279">
                  <c:v>45077</c:v>
                </c:pt>
                <c:pt idx="280">
                  <c:v>45107</c:v>
                </c:pt>
                <c:pt idx="281">
                  <c:v>45138</c:v>
                </c:pt>
                <c:pt idx="282">
                  <c:v>45169</c:v>
                </c:pt>
                <c:pt idx="283">
                  <c:v>45199</c:v>
                </c:pt>
                <c:pt idx="284">
                  <c:v>45230</c:v>
                </c:pt>
                <c:pt idx="285">
                  <c:v>45260</c:v>
                </c:pt>
                <c:pt idx="286">
                  <c:v>45291</c:v>
                </c:pt>
                <c:pt idx="287">
                  <c:v>45322</c:v>
                </c:pt>
                <c:pt idx="288">
                  <c:v>45351</c:v>
                </c:pt>
                <c:pt idx="289">
                  <c:v>45382</c:v>
                </c:pt>
                <c:pt idx="290">
                  <c:v>45412</c:v>
                </c:pt>
                <c:pt idx="291">
                  <c:v>45443</c:v>
                </c:pt>
                <c:pt idx="292">
                  <c:v>45473</c:v>
                </c:pt>
                <c:pt idx="293">
                  <c:v>45504</c:v>
                </c:pt>
                <c:pt idx="294">
                  <c:v>45535</c:v>
                </c:pt>
                <c:pt idx="295">
                  <c:v>45565</c:v>
                </c:pt>
                <c:pt idx="296">
                  <c:v>45596</c:v>
                </c:pt>
                <c:pt idx="297">
                  <c:v>45626</c:v>
                </c:pt>
                <c:pt idx="298">
                  <c:v>45657</c:v>
                </c:pt>
                <c:pt idx="299">
                  <c:v>45688</c:v>
                </c:pt>
                <c:pt idx="300">
                  <c:v>45716</c:v>
                </c:pt>
              </c:numCache>
            </c:numRef>
          </c:cat>
          <c:val>
            <c:numRef>
              <c:f>Inflation!$F$15:$F$315</c:f>
              <c:numCache>
                <c:formatCode>0.00%</c:formatCode>
                <c:ptCount val="301"/>
                <c:pt idx="0">
                  <c:v>1.7223703096165721</c:v>
                </c:pt>
                <c:pt idx="1">
                  <c:v>1.9008704920945088</c:v>
                </c:pt>
                <c:pt idx="2">
                  <c:v>1.70653581408029</c:v>
                </c:pt>
                <c:pt idx="3">
                  <c:v>1.7185265881391798</c:v>
                </c:pt>
                <c:pt idx="4">
                  <c:v>1.7421128562484791</c:v>
                </c:pt>
                <c:pt idx="5">
                  <c:v>1.7919734804227927</c:v>
                </c:pt>
                <c:pt idx="6">
                  <c:v>1.8725727166562622</c:v>
                </c:pt>
                <c:pt idx="7">
                  <c:v>1.8500209921854971</c:v>
                </c:pt>
                <c:pt idx="8">
                  <c:v>1.8184768059705814</c:v>
                </c:pt>
                <c:pt idx="9">
                  <c:v>1.9004781586838382</c:v>
                </c:pt>
                <c:pt idx="10">
                  <c:v>1.8710878480466153</c:v>
                </c:pt>
                <c:pt idx="11">
                  <c:v>2.0052216510106913</c:v>
                </c:pt>
                <c:pt idx="12">
                  <c:v>2.0358798629308561</c:v>
                </c:pt>
                <c:pt idx="13">
                  <c:v>1.932464327861827</c:v>
                </c:pt>
                <c:pt idx="14">
                  <c:v>2.0276880603615766</c:v>
                </c:pt>
                <c:pt idx="15">
                  <c:v>1.9425144249434201</c:v>
                </c:pt>
                <c:pt idx="16">
                  <c:v>2.0921957353452481</c:v>
                </c:pt>
                <c:pt idx="17">
                  <c:v>2.1221221221221276</c:v>
                </c:pt>
                <c:pt idx="18">
                  <c:v>2.0420948801002314</c:v>
                </c:pt>
                <c:pt idx="19">
                  <c:v>1.2167067803146026</c:v>
                </c:pt>
                <c:pt idx="20">
                  <c:v>1.7873267116375269</c:v>
                </c:pt>
                <c:pt idx="21">
                  <c:v>1.8146631142217151</c:v>
                </c:pt>
                <c:pt idx="22">
                  <c:v>1.738727405151308</c:v>
                </c:pt>
                <c:pt idx="23">
                  <c:v>1.4182806480552923</c:v>
                </c:pt>
                <c:pt idx="24">
                  <c:v>1.4328987225075585</c:v>
                </c:pt>
                <c:pt idx="25">
                  <c:v>1.4485126761304645</c:v>
                </c:pt>
                <c:pt idx="26">
                  <c:v>1.5696834362275203</c:v>
                </c:pt>
                <c:pt idx="27">
                  <c:v>1.6586121762882877</c:v>
                </c:pt>
                <c:pt idx="28">
                  <c:v>1.5933331586257538</c:v>
                </c:pt>
                <c:pt idx="29">
                  <c:v>1.5382604718028992</c:v>
                </c:pt>
                <c:pt idx="30">
                  <c:v>1.6877196190874244</c:v>
                </c:pt>
                <c:pt idx="31">
                  <c:v>2.4356919519693099</c:v>
                </c:pt>
                <c:pt idx="32">
                  <c:v>1.8055156938972639</c:v>
                </c:pt>
                <c:pt idx="33">
                  <c:v>1.6976956125504428</c:v>
                </c:pt>
                <c:pt idx="34">
                  <c:v>1.7688863435205926</c:v>
                </c:pt>
                <c:pt idx="35">
                  <c:v>1.7809056731407091</c:v>
                </c:pt>
                <c:pt idx="36">
                  <c:v>1.7268690436001988</c:v>
                </c:pt>
                <c:pt idx="37">
                  <c:v>1.7689015691868759</c:v>
                </c:pt>
                <c:pt idx="38">
                  <c:v>1.5984481086324109</c:v>
                </c:pt>
                <c:pt idx="39">
                  <c:v>1.63155107155315</c:v>
                </c:pt>
                <c:pt idx="40">
                  <c:v>1.5270719942218847</c:v>
                </c:pt>
                <c:pt idx="41">
                  <c:v>1.5741646501570505</c:v>
                </c:pt>
                <c:pt idx="42">
                  <c:v>1.4888560601194811</c:v>
                </c:pt>
                <c:pt idx="43">
                  <c:v>1.4646283281178005</c:v>
                </c:pt>
                <c:pt idx="44">
                  <c:v>1.5659037904610651</c:v>
                </c:pt>
                <c:pt idx="45">
                  <c:v>1.6053460327213998</c:v>
                </c:pt>
                <c:pt idx="46">
                  <c:v>1.6371007968076556</c:v>
                </c:pt>
                <c:pt idx="47">
                  <c:v>1.8289877300613711</c:v>
                </c:pt>
                <c:pt idx="48">
                  <c:v>1.8532700260376789</c:v>
                </c:pt>
                <c:pt idx="49">
                  <c:v>1.860488824323969</c:v>
                </c:pt>
                <c:pt idx="50">
                  <c:v>2.0124489250391342</c:v>
                </c:pt>
                <c:pt idx="51">
                  <c:v>2.0057452271398324</c:v>
                </c:pt>
                <c:pt idx="52">
                  <c:v>2.1100637719454252</c:v>
                </c:pt>
                <c:pt idx="53">
                  <c:v>1.9755433060888228</c:v>
                </c:pt>
                <c:pt idx="54">
                  <c:v>1.899903802339109</c:v>
                </c:pt>
                <c:pt idx="55">
                  <c:v>1.9490861288773198</c:v>
                </c:pt>
                <c:pt idx="56">
                  <c:v>1.9820842795861717</c:v>
                </c:pt>
                <c:pt idx="57">
                  <c:v>2.0625440983771837</c:v>
                </c:pt>
                <c:pt idx="58">
                  <c:v>2.0662665005599656</c:v>
                </c:pt>
                <c:pt idx="59">
                  <c:v>2.1714300058992553</c:v>
                </c:pt>
                <c:pt idx="60">
                  <c:v>2.1754385964912304</c:v>
                </c:pt>
                <c:pt idx="61">
                  <c:v>2.255610878975145</c:v>
                </c:pt>
                <c:pt idx="62">
                  <c:v>2.1075091712210892</c:v>
                </c:pt>
                <c:pt idx="63">
                  <c:v>2.1768927877186872</c:v>
                </c:pt>
                <c:pt idx="64">
                  <c:v>2.0863658418243558</c:v>
                </c:pt>
                <c:pt idx="65">
                  <c:v>2.1149688098019315</c:v>
                </c:pt>
                <c:pt idx="66">
                  <c:v>2.1588721197441041</c:v>
                </c:pt>
                <c:pt idx="67">
                  <c:v>2.1932652251537288</c:v>
                </c:pt>
                <c:pt idx="68">
                  <c:v>2.2652200269698497</c:v>
                </c:pt>
                <c:pt idx="69">
                  <c:v>2.3060304919449548</c:v>
                </c:pt>
                <c:pt idx="70">
                  <c:v>2.2808812832114889</c:v>
                </c:pt>
                <c:pt idx="71">
                  <c:v>2.1424798221152175</c:v>
                </c:pt>
                <c:pt idx="72">
                  <c:v>2.1377060439560447</c:v>
                </c:pt>
                <c:pt idx="73">
                  <c:v>2.1679288449539369</c:v>
                </c:pt>
                <c:pt idx="74">
                  <c:v>2.362185479830381</c:v>
                </c:pt>
                <c:pt idx="75">
                  <c:v>2.4085659581214447</c:v>
                </c:pt>
                <c:pt idx="76">
                  <c:v>2.5957882421760781</c:v>
                </c:pt>
                <c:pt idx="77">
                  <c:v>2.5457554517134051</c:v>
                </c:pt>
                <c:pt idx="78">
                  <c:v>2.6713519691645486</c:v>
                </c:pt>
                <c:pt idx="79">
                  <c:v>2.6060054595086424</c:v>
                </c:pt>
                <c:pt idx="80">
                  <c:v>2.4969151484357965</c:v>
                </c:pt>
                <c:pt idx="81">
                  <c:v>2.2842180203443752</c:v>
                </c:pt>
                <c:pt idx="82">
                  <c:v>2.3156016827589498</c:v>
                </c:pt>
                <c:pt idx="83">
                  <c:v>2.5004510193036289</c:v>
                </c:pt>
                <c:pt idx="84">
                  <c:v>2.5564668163642779</c:v>
                </c:pt>
                <c:pt idx="85">
                  <c:v>2.3769893065417991</c:v>
                </c:pt>
                <c:pt idx="86">
                  <c:v>2.2109736879805109</c:v>
                </c:pt>
                <c:pt idx="87">
                  <c:v>2.0756424607616619</c:v>
                </c:pt>
                <c:pt idx="88">
                  <c:v>1.9872662913073214</c:v>
                </c:pt>
                <c:pt idx="89">
                  <c:v>2.0411069445103625</c:v>
                </c:pt>
                <c:pt idx="90">
                  <c:v>1.9848413074372351</c:v>
                </c:pt>
                <c:pt idx="91">
                  <c:v>2.1023258013787016</c:v>
                </c:pt>
                <c:pt idx="92">
                  <c:v>2.1835091943441132</c:v>
                </c:pt>
                <c:pt idx="93">
                  <c:v>2.3358422008824098</c:v>
                </c:pt>
                <c:pt idx="94">
                  <c:v>2.4033930254476976</c:v>
                </c:pt>
                <c:pt idx="95">
                  <c:v>2.1930442128977656</c:v>
                </c:pt>
                <c:pt idx="96">
                  <c:v>2.072405395279131</c:v>
                </c:pt>
                <c:pt idx="97">
                  <c:v>2.1697429059349238</c:v>
                </c:pt>
                <c:pt idx="98">
                  <c:v>2.0837226686600596</c:v>
                </c:pt>
                <c:pt idx="99">
                  <c:v>2.148931950488242</c:v>
                </c:pt>
                <c:pt idx="100">
                  <c:v>2.2140952025996308</c:v>
                </c:pt>
                <c:pt idx="101">
                  <c:v>2.2444992324510471</c:v>
                </c:pt>
                <c:pt idx="102">
                  <c:v>2.2179385944539831</c:v>
                </c:pt>
                <c:pt idx="103">
                  <c:v>2.0439832775532407</c:v>
                </c:pt>
                <c:pt idx="104">
                  <c:v>1.6344021437811884</c:v>
                </c:pt>
                <c:pt idx="105">
                  <c:v>1.390265833583104</c:v>
                </c:pt>
                <c:pt idx="106">
                  <c:v>1.1378278877128389</c:v>
                </c:pt>
                <c:pt idx="107">
                  <c:v>0.90592814577521441</c:v>
                </c:pt>
                <c:pt idx="108">
                  <c:v>0.88783867489503621</c:v>
                </c:pt>
                <c:pt idx="109">
                  <c:v>0.76245864291519805</c:v>
                </c:pt>
                <c:pt idx="110">
                  <c:v>0.92791762013728629</c:v>
                </c:pt>
                <c:pt idx="111">
                  <c:v>0.8223026759099471</c:v>
                </c:pt>
                <c:pt idx="112">
                  <c:v>0.72014585232451633</c:v>
                </c:pt>
                <c:pt idx="113">
                  <c:v>0.62558292954797423</c:v>
                </c:pt>
                <c:pt idx="114">
                  <c:v>0.65094403926113653</c:v>
                </c:pt>
                <c:pt idx="115">
                  <c:v>0.72518044396023829</c:v>
                </c:pt>
                <c:pt idx="116">
                  <c:v>1.2398995351797337</c:v>
                </c:pt>
                <c:pt idx="117">
                  <c:v>1.3734764416954759</c:v>
                </c:pt>
                <c:pt idx="118">
                  <c:v>1.5095155217327072</c:v>
                </c:pt>
                <c:pt idx="119">
                  <c:v>1.690903711795344</c:v>
                </c:pt>
                <c:pt idx="120">
                  <c:v>1.6986538111697369</c:v>
                </c:pt>
                <c:pt idx="121">
                  <c:v>1.7769698346872698</c:v>
                </c:pt>
                <c:pt idx="122">
                  <c:v>1.6029746856967899</c:v>
                </c:pt>
                <c:pt idx="123">
                  <c:v>1.6368558773887321</c:v>
                </c:pt>
                <c:pt idx="124">
                  <c:v>1.555570639876902</c:v>
                </c:pt>
                <c:pt idx="125">
                  <c:v>1.4705882352941126</c:v>
                </c:pt>
                <c:pt idx="126">
                  <c:v>1.4176232237384179</c:v>
                </c:pt>
                <c:pt idx="127">
                  <c:v>1.2968283476987308</c:v>
                </c:pt>
                <c:pt idx="128">
                  <c:v>1.0787813475225283</c:v>
                </c:pt>
                <c:pt idx="129">
                  <c:v>1.1215791834903621</c:v>
                </c:pt>
                <c:pt idx="130">
                  <c:v>1.0567483975077341</c:v>
                </c:pt>
                <c:pt idx="131">
                  <c:v>1.1234446334258408</c:v>
                </c:pt>
                <c:pt idx="132">
                  <c:v>1.2119043892404369</c:v>
                </c:pt>
                <c:pt idx="133">
                  <c:v>1.2145703792183493</c:v>
                </c:pt>
                <c:pt idx="134">
                  <c:v>1.3947001394700065</c:v>
                </c:pt>
                <c:pt idx="135">
                  <c:v>1.5235611430609364</c:v>
                </c:pt>
                <c:pt idx="136">
                  <c:v>1.5863290518787654</c:v>
                </c:pt>
                <c:pt idx="137">
                  <c:v>1.7344517595160758</c:v>
                </c:pt>
                <c:pt idx="138">
                  <c:v>1.8396305158310478</c:v>
                </c:pt>
                <c:pt idx="139">
                  <c:v>1.8508219696126815</c:v>
                </c:pt>
                <c:pt idx="140">
                  <c:v>1.744721966171725</c:v>
                </c:pt>
                <c:pt idx="141">
                  <c:v>1.8278615794143915</c:v>
                </c:pt>
                <c:pt idx="142">
                  <c:v>1.9749609110768507</c:v>
                </c:pt>
                <c:pt idx="143">
                  <c:v>2.0614792192271914</c:v>
                </c:pt>
                <c:pt idx="144">
                  <c:v>2.0258477852645562</c:v>
                </c:pt>
                <c:pt idx="145">
                  <c:v>2.0448454233624069</c:v>
                </c:pt>
                <c:pt idx="146">
                  <c:v>1.9653370013755112</c:v>
                </c:pt>
                <c:pt idx="147">
                  <c:v>1.826744683887549</c:v>
                </c:pt>
                <c:pt idx="148">
                  <c:v>1.8192584794552102</c:v>
                </c:pt>
                <c:pt idx="149">
                  <c:v>1.7738650548584145</c:v>
                </c:pt>
                <c:pt idx="150">
                  <c:v>1.6359225422913903</c:v>
                </c:pt>
                <c:pt idx="151">
                  <c:v>1.6916020530741482</c:v>
                </c:pt>
                <c:pt idx="152">
                  <c:v>1.8894492108193051</c:v>
                </c:pt>
                <c:pt idx="153">
                  <c:v>1.7830690135935745</c:v>
                </c:pt>
                <c:pt idx="154">
                  <c:v>1.6898651587646807</c:v>
                </c:pt>
                <c:pt idx="155">
                  <c:v>1.5915867078657886</c:v>
                </c:pt>
                <c:pt idx="156">
                  <c:v>1.5601316530249987</c:v>
                </c:pt>
                <c:pt idx="157">
                  <c:v>1.4807449119659477</c:v>
                </c:pt>
                <c:pt idx="158">
                  <c:v>1.3770626261318197</c:v>
                </c:pt>
                <c:pt idx="159">
                  <c:v>1.3929168238908884</c:v>
                </c:pt>
                <c:pt idx="160">
                  <c:v>1.4636510500807942</c:v>
                </c:pt>
                <c:pt idx="161">
                  <c:v>1.4879607514040272</c:v>
                </c:pt>
                <c:pt idx="162">
                  <c:v>1.5332509004892136</c:v>
                </c:pt>
                <c:pt idx="163">
                  <c:v>1.5292260440941339</c:v>
                </c:pt>
                <c:pt idx="164">
                  <c:v>1.4548181477315405</c:v>
                </c:pt>
                <c:pt idx="165">
                  <c:v>1.5142597249719225</c:v>
                </c:pt>
                <c:pt idx="166">
                  <c:v>1.5473618923369736</c:v>
                </c:pt>
                <c:pt idx="167">
                  <c:v>1.4524615006989985</c:v>
                </c:pt>
                <c:pt idx="168">
                  <c:v>1.3901177975587542</c:v>
                </c:pt>
                <c:pt idx="169">
                  <c:v>1.4474230756941433</c:v>
                </c:pt>
                <c:pt idx="170">
                  <c:v>1.5712658483877373</c:v>
                </c:pt>
                <c:pt idx="171">
                  <c:v>1.6236562569778901</c:v>
                </c:pt>
                <c:pt idx="172">
                  <c:v>1.5635448842467259</c:v>
                </c:pt>
                <c:pt idx="173">
                  <c:v>1.6103213221808854</c:v>
                </c:pt>
                <c:pt idx="174">
                  <c:v>1.5397485995065185</c:v>
                </c:pt>
                <c:pt idx="175">
                  <c:v>1.5548480585553692</c:v>
                </c:pt>
                <c:pt idx="176">
                  <c:v>1.4709143321753215</c:v>
                </c:pt>
                <c:pt idx="177">
                  <c:v>1.3925785367910668</c:v>
                </c:pt>
                <c:pt idx="178">
                  <c:v>1.3563462895293865</c:v>
                </c:pt>
                <c:pt idx="179">
                  <c:v>1.2097113523521053</c:v>
                </c:pt>
                <c:pt idx="180">
                  <c:v>1.2774816263445121</c:v>
                </c:pt>
                <c:pt idx="181">
                  <c:v>1.2808398950131306</c:v>
                </c:pt>
                <c:pt idx="182">
                  <c:v>1.2943728841981805</c:v>
                </c:pt>
                <c:pt idx="183">
                  <c:v>1.2472011216439594</c:v>
                </c:pt>
                <c:pt idx="184">
                  <c:v>1.2541543864049709</c:v>
                </c:pt>
                <c:pt idx="185">
                  <c:v>1.1789500041732737</c:v>
                </c:pt>
                <c:pt idx="186">
                  <c:v>1.2212546279397163</c:v>
                </c:pt>
                <c:pt idx="187">
                  <c:v>1.2321248164310905</c:v>
                </c:pt>
                <c:pt idx="188">
                  <c:v>1.1779886779886617</c:v>
                </c:pt>
                <c:pt idx="189">
                  <c:v>1.1967020513407034</c:v>
                </c:pt>
                <c:pt idx="190">
                  <c:v>1.1917006929942131</c:v>
                </c:pt>
                <c:pt idx="191">
                  <c:v>1.4062402560957699</c:v>
                </c:pt>
                <c:pt idx="192">
                  <c:v>1.4658859681907055</c:v>
                </c:pt>
                <c:pt idx="193">
                  <c:v>1.4574479112677619</c:v>
                </c:pt>
                <c:pt idx="194">
                  <c:v>1.5199486797450534</c:v>
                </c:pt>
                <c:pt idx="195">
                  <c:v>1.5687328193787042</c:v>
                </c:pt>
                <c:pt idx="196">
                  <c:v>1.5524039553270972</c:v>
                </c:pt>
                <c:pt idx="197">
                  <c:v>1.5993318072140108</c:v>
                </c:pt>
                <c:pt idx="198">
                  <c:v>1.6969584569733076</c:v>
                </c:pt>
                <c:pt idx="199">
                  <c:v>1.6852545372237682</c:v>
                </c:pt>
                <c:pt idx="200">
                  <c:v>1.7824083597317797</c:v>
                </c:pt>
                <c:pt idx="201">
                  <c:v>1.7188591624542893</c:v>
                </c:pt>
                <c:pt idx="202">
                  <c:v>1.770093227647962</c:v>
                </c:pt>
                <c:pt idx="203">
                  <c:v>1.863334939067518</c:v>
                </c:pt>
                <c:pt idx="204">
                  <c:v>1.8672751084554351</c:v>
                </c:pt>
                <c:pt idx="205">
                  <c:v>1.6786546242183897</c:v>
                </c:pt>
                <c:pt idx="206">
                  <c:v>1.636821345944117</c:v>
                </c:pt>
                <c:pt idx="207">
                  <c:v>1.545521142810613</c:v>
                </c:pt>
                <c:pt idx="208">
                  <c:v>1.5764438029800987</c:v>
                </c:pt>
                <c:pt idx="209">
                  <c:v>1.5031107592688553</c:v>
                </c:pt>
                <c:pt idx="210">
                  <c:v>1.4335937104241969</c:v>
                </c:pt>
                <c:pt idx="211">
                  <c:v>1.4225873687192523</c:v>
                </c:pt>
                <c:pt idx="212">
                  <c:v>1.5410111053849596</c:v>
                </c:pt>
                <c:pt idx="213">
                  <c:v>1.5453764961365524</c:v>
                </c:pt>
                <c:pt idx="214">
                  <c:v>1.5768765133171936</c:v>
                </c:pt>
                <c:pt idx="215">
                  <c:v>1.6320370277204788</c:v>
                </c:pt>
                <c:pt idx="216">
                  <c:v>1.6442181175359674</c:v>
                </c:pt>
                <c:pt idx="217">
                  <c:v>1.9091831710527529</c:v>
                </c:pt>
                <c:pt idx="218">
                  <c:v>1.8842192874261698</c:v>
                </c:pt>
                <c:pt idx="219">
                  <c:v>1.9809023776840462</c:v>
                </c:pt>
                <c:pt idx="220">
                  <c:v>1.9362198184856405</c:v>
                </c:pt>
                <c:pt idx="221">
                  <c:v>1.9958004199579937</c:v>
                </c:pt>
                <c:pt idx="222">
                  <c:v>1.8957629996604108</c:v>
                </c:pt>
                <c:pt idx="223">
                  <c:v>1.960295291300884</c:v>
                </c:pt>
                <c:pt idx="224">
                  <c:v>1.8709073900841755</c:v>
                </c:pt>
                <c:pt idx="225">
                  <c:v>2.0102451882429095</c:v>
                </c:pt>
                <c:pt idx="226">
                  <c:v>2.0380799141860972</c:v>
                </c:pt>
                <c:pt idx="227">
                  <c:v>1.8444266238973439</c:v>
                </c:pt>
                <c:pt idx="228">
                  <c:v>1.7441056147354805</c:v>
                </c:pt>
                <c:pt idx="229">
                  <c:v>1.6160679951488399</c:v>
                </c:pt>
                <c:pt idx="230">
                  <c:v>1.636778803566852</c:v>
                </c:pt>
                <c:pt idx="231">
                  <c:v>1.563175476517964</c:v>
                </c:pt>
                <c:pt idx="232">
                  <c:v>1.6569813098790576</c:v>
                </c:pt>
                <c:pt idx="233">
                  <c:v>1.6391192674940713</c:v>
                </c:pt>
                <c:pt idx="234">
                  <c:v>1.7458045796737709</c:v>
                </c:pt>
                <c:pt idx="235">
                  <c:v>1.6320140893302693</c:v>
                </c:pt>
                <c:pt idx="236">
                  <c:v>1.6235859562745423</c:v>
                </c:pt>
                <c:pt idx="237">
                  <c:v>1.4977183197472543</c:v>
                </c:pt>
                <c:pt idx="238">
                  <c:v>1.544751058548699</c:v>
                </c:pt>
                <c:pt idx="239">
                  <c:v>1.572858948187017</c:v>
                </c:pt>
                <c:pt idx="240">
                  <c:v>1.6714742188941756</c:v>
                </c:pt>
                <c:pt idx="241">
                  <c:v>1.492363523452811</c:v>
                </c:pt>
                <c:pt idx="242">
                  <c:v>0.95966687648283422</c:v>
                </c:pt>
                <c:pt idx="243">
                  <c:v>0.96642191717213333</c:v>
                </c:pt>
                <c:pt idx="244">
                  <c:v>0.93762070297411793</c:v>
                </c:pt>
                <c:pt idx="245">
                  <c:v>1.1786492794999992</c:v>
                </c:pt>
                <c:pt idx="246">
                  <c:v>1.3853964950817588</c:v>
                </c:pt>
                <c:pt idx="247">
                  <c:v>1.4652508351544524</c:v>
                </c:pt>
                <c:pt idx="248">
                  <c:v>1.386165263198369</c:v>
                </c:pt>
                <c:pt idx="249">
                  <c:v>1.4275832917034936</c:v>
                </c:pt>
                <c:pt idx="250">
                  <c:v>1.5164586568509053</c:v>
                </c:pt>
                <c:pt idx="251">
                  <c:v>1.6805757598958637</c:v>
                </c:pt>
                <c:pt idx="252">
                  <c:v>1.712773680791724</c:v>
                </c:pt>
                <c:pt idx="253">
                  <c:v>2.200848980840564</c:v>
                </c:pt>
                <c:pt idx="254">
                  <c:v>3.1585712093308742</c:v>
                </c:pt>
                <c:pt idx="255">
                  <c:v>3.5766982849477769</c:v>
                </c:pt>
                <c:pt idx="256">
                  <c:v>3.8878418842257294</c:v>
                </c:pt>
                <c:pt idx="257">
                  <c:v>3.967588179218295</c:v>
                </c:pt>
                <c:pt idx="258">
                  <c:v>3.9920178647788291</c:v>
                </c:pt>
                <c:pt idx="259">
                  <c:v>4.0438350965415815</c:v>
                </c:pt>
                <c:pt idx="260">
                  <c:v>4.4695173983123171</c:v>
                </c:pt>
                <c:pt idx="261">
                  <c:v>4.9385288601792032</c:v>
                </c:pt>
                <c:pt idx="262">
                  <c:v>5.2443722616709598</c:v>
                </c:pt>
                <c:pt idx="263">
                  <c:v>5.4064229509431128</c:v>
                </c:pt>
                <c:pt idx="264">
                  <c:v>5.6491073189515184</c:v>
                </c:pt>
                <c:pt idx="265">
                  <c:v>5.6296656625942409</c:v>
                </c:pt>
                <c:pt idx="266">
                  <c:v>5.3482598629461817</c:v>
                </c:pt>
                <c:pt idx="267">
                  <c:v>5.18579502881511</c:v>
                </c:pt>
                <c:pt idx="268">
                  <c:v>5.3234495142502114</c:v>
                </c:pt>
                <c:pt idx="269">
                  <c:v>5.1126881957052062</c:v>
                </c:pt>
                <c:pt idx="270">
                  <c:v>5.3565554296575169</c:v>
                </c:pt>
                <c:pt idx="271">
                  <c:v>5.6065732237796206</c:v>
                </c:pt>
                <c:pt idx="272">
                  <c:v>5.4599578886226796</c:v>
                </c:pt>
                <c:pt idx="273">
                  <c:v>5.2007365152718652</c:v>
                </c:pt>
                <c:pt idx="274">
                  <c:v>4.9516409768702196</c:v>
                </c:pt>
                <c:pt idx="275">
                  <c:v>4.9451726970746845</c:v>
                </c:pt>
                <c:pt idx="276">
                  <c:v>4.8634569569391495</c:v>
                </c:pt>
                <c:pt idx="277">
                  <c:v>4.7716886889369148</c:v>
                </c:pt>
                <c:pt idx="278">
                  <c:v>4.7784220792402632</c:v>
                </c:pt>
                <c:pt idx="279">
                  <c:v>4.7085103202033185</c:v>
                </c:pt>
                <c:pt idx="280">
                  <c:v>4.3663006225082235</c:v>
                </c:pt>
                <c:pt idx="281">
                  <c:v>4.2725797728501824</c:v>
                </c:pt>
                <c:pt idx="282">
                  <c:v>3.7815053166577068</c:v>
                </c:pt>
                <c:pt idx="283">
                  <c:v>3.6570096282543934</c:v>
                </c:pt>
                <c:pt idx="284">
                  <c:v>3.4423407917383742</c:v>
                </c:pt>
                <c:pt idx="285">
                  <c:v>3.2216826535339749</c:v>
                </c:pt>
                <c:pt idx="286">
                  <c:v>3.0356394846850154</c:v>
                </c:pt>
                <c:pt idx="287">
                  <c:v>3.0648537344927895</c:v>
                </c:pt>
                <c:pt idx="288">
                  <c:v>2.928884480727012</c:v>
                </c:pt>
                <c:pt idx="289">
                  <c:v>2.9796118474438642</c:v>
                </c:pt>
                <c:pt idx="290">
                  <c:v>2.885060860042965</c:v>
                </c:pt>
                <c:pt idx="291">
                  <c:v>2.6674953595995365</c:v>
                </c:pt>
                <c:pt idx="292">
                  <c:v>2.6304766691798598</c:v>
                </c:pt>
                <c:pt idx="293">
                  <c:v>2.6653058492838837</c:v>
                </c:pt>
                <c:pt idx="294">
                  <c:v>2.7311170168313081</c:v>
                </c:pt>
                <c:pt idx="295">
                  <c:v>2.6607797400866273</c:v>
                </c:pt>
                <c:pt idx="296">
                  <c:v>2.8294509151414182</c:v>
                </c:pt>
                <c:pt idx="297">
                  <c:v>2.8385241336890799</c:v>
                </c:pt>
                <c:pt idx="298">
                  <c:v>2.8648944643568264</c:v>
                </c:pt>
                <c:pt idx="299">
                  <c:v>2.6467868700878356</c:v>
                </c:pt>
                <c:pt idx="300">
                  <c:v>#N/A</c:v>
                </c:pt>
              </c:numCache>
            </c:numRef>
          </c:val>
          <c:smooth val="0"/>
          <c:extLst>
            <c:ext xmlns:c16="http://schemas.microsoft.com/office/drawing/2014/chart" uri="{C3380CC4-5D6E-409C-BE32-E72D297353CC}">
              <c16:uniqueId val="{00000002-984E-4DA4-B220-6A7883A75174}"/>
            </c:ext>
          </c:extLst>
        </c:ser>
        <c:ser>
          <c:idx val="2"/>
          <c:order val="1"/>
          <c:tx>
            <c:v>2 percent targe</c:v>
          </c:tx>
          <c:spPr>
            <a:ln w="15875" cap="rnd">
              <a:solidFill>
                <a:schemeClr val="tx1"/>
              </a:solidFill>
              <a:prstDash val="dash"/>
              <a:round/>
            </a:ln>
            <a:effectLst/>
          </c:spPr>
          <c:marker>
            <c:symbol val="none"/>
          </c:marker>
          <c:cat>
            <c:numRef>
              <c:f>Inflation!$B$15:$B$315</c:f>
              <c:numCache>
                <c:formatCode>m/d/yyyy</c:formatCode>
                <c:ptCount val="301"/>
                <c:pt idx="0">
                  <c:v>36585</c:v>
                </c:pt>
                <c:pt idx="1">
                  <c:v>36616</c:v>
                </c:pt>
                <c:pt idx="2">
                  <c:v>36646</c:v>
                </c:pt>
                <c:pt idx="3">
                  <c:v>36677</c:v>
                </c:pt>
                <c:pt idx="4">
                  <c:v>36707</c:v>
                </c:pt>
                <c:pt idx="5">
                  <c:v>36738</c:v>
                </c:pt>
                <c:pt idx="6">
                  <c:v>36769</c:v>
                </c:pt>
                <c:pt idx="7">
                  <c:v>36799</c:v>
                </c:pt>
                <c:pt idx="8">
                  <c:v>36830</c:v>
                </c:pt>
                <c:pt idx="9">
                  <c:v>36860</c:v>
                </c:pt>
                <c:pt idx="10">
                  <c:v>36891</c:v>
                </c:pt>
                <c:pt idx="11">
                  <c:v>36922</c:v>
                </c:pt>
                <c:pt idx="12">
                  <c:v>36950</c:v>
                </c:pt>
                <c:pt idx="13">
                  <c:v>36981</c:v>
                </c:pt>
                <c:pt idx="14">
                  <c:v>37011</c:v>
                </c:pt>
                <c:pt idx="15">
                  <c:v>37042</c:v>
                </c:pt>
                <c:pt idx="16">
                  <c:v>37072</c:v>
                </c:pt>
                <c:pt idx="17">
                  <c:v>37103</c:v>
                </c:pt>
                <c:pt idx="18">
                  <c:v>37134</c:v>
                </c:pt>
                <c:pt idx="19">
                  <c:v>37164</c:v>
                </c:pt>
                <c:pt idx="20">
                  <c:v>37195</c:v>
                </c:pt>
                <c:pt idx="21">
                  <c:v>37225</c:v>
                </c:pt>
                <c:pt idx="22">
                  <c:v>37256</c:v>
                </c:pt>
                <c:pt idx="23">
                  <c:v>37287</c:v>
                </c:pt>
                <c:pt idx="24">
                  <c:v>37315</c:v>
                </c:pt>
                <c:pt idx="25">
                  <c:v>37346</c:v>
                </c:pt>
                <c:pt idx="26">
                  <c:v>37376</c:v>
                </c:pt>
                <c:pt idx="27">
                  <c:v>37407</c:v>
                </c:pt>
                <c:pt idx="28">
                  <c:v>37437</c:v>
                </c:pt>
                <c:pt idx="29">
                  <c:v>37468</c:v>
                </c:pt>
                <c:pt idx="30">
                  <c:v>37499</c:v>
                </c:pt>
                <c:pt idx="31">
                  <c:v>37529</c:v>
                </c:pt>
                <c:pt idx="32">
                  <c:v>37560</c:v>
                </c:pt>
                <c:pt idx="33">
                  <c:v>37590</c:v>
                </c:pt>
                <c:pt idx="34">
                  <c:v>37621</c:v>
                </c:pt>
                <c:pt idx="35">
                  <c:v>37652</c:v>
                </c:pt>
                <c:pt idx="36">
                  <c:v>37680</c:v>
                </c:pt>
                <c:pt idx="37">
                  <c:v>37711</c:v>
                </c:pt>
                <c:pt idx="38">
                  <c:v>37741</c:v>
                </c:pt>
                <c:pt idx="39">
                  <c:v>37772</c:v>
                </c:pt>
                <c:pt idx="40">
                  <c:v>37802</c:v>
                </c:pt>
                <c:pt idx="41">
                  <c:v>37833</c:v>
                </c:pt>
                <c:pt idx="42">
                  <c:v>37864</c:v>
                </c:pt>
                <c:pt idx="43">
                  <c:v>37894</c:v>
                </c:pt>
                <c:pt idx="44">
                  <c:v>37925</c:v>
                </c:pt>
                <c:pt idx="45">
                  <c:v>37955</c:v>
                </c:pt>
                <c:pt idx="46">
                  <c:v>37986</c:v>
                </c:pt>
                <c:pt idx="47">
                  <c:v>38017</c:v>
                </c:pt>
                <c:pt idx="48">
                  <c:v>38046</c:v>
                </c:pt>
                <c:pt idx="49">
                  <c:v>38077</c:v>
                </c:pt>
                <c:pt idx="50">
                  <c:v>38107</c:v>
                </c:pt>
                <c:pt idx="51">
                  <c:v>38138</c:v>
                </c:pt>
                <c:pt idx="52">
                  <c:v>38168</c:v>
                </c:pt>
                <c:pt idx="53">
                  <c:v>38199</c:v>
                </c:pt>
                <c:pt idx="54">
                  <c:v>38230</c:v>
                </c:pt>
                <c:pt idx="55">
                  <c:v>38260</c:v>
                </c:pt>
                <c:pt idx="56">
                  <c:v>38291</c:v>
                </c:pt>
                <c:pt idx="57">
                  <c:v>38321</c:v>
                </c:pt>
                <c:pt idx="58">
                  <c:v>38352</c:v>
                </c:pt>
                <c:pt idx="59">
                  <c:v>38383</c:v>
                </c:pt>
                <c:pt idx="60">
                  <c:v>38411</c:v>
                </c:pt>
                <c:pt idx="61">
                  <c:v>38442</c:v>
                </c:pt>
                <c:pt idx="62">
                  <c:v>38472</c:v>
                </c:pt>
                <c:pt idx="63">
                  <c:v>38503</c:v>
                </c:pt>
                <c:pt idx="64">
                  <c:v>38533</c:v>
                </c:pt>
                <c:pt idx="65">
                  <c:v>38564</c:v>
                </c:pt>
                <c:pt idx="66">
                  <c:v>38595</c:v>
                </c:pt>
                <c:pt idx="67">
                  <c:v>38625</c:v>
                </c:pt>
                <c:pt idx="68">
                  <c:v>38656</c:v>
                </c:pt>
                <c:pt idx="69">
                  <c:v>38686</c:v>
                </c:pt>
                <c:pt idx="70">
                  <c:v>38717</c:v>
                </c:pt>
                <c:pt idx="71">
                  <c:v>38748</c:v>
                </c:pt>
                <c:pt idx="72">
                  <c:v>38776</c:v>
                </c:pt>
                <c:pt idx="73">
                  <c:v>38807</c:v>
                </c:pt>
                <c:pt idx="74">
                  <c:v>38837</c:v>
                </c:pt>
                <c:pt idx="75">
                  <c:v>38868</c:v>
                </c:pt>
                <c:pt idx="76">
                  <c:v>38898</c:v>
                </c:pt>
                <c:pt idx="77">
                  <c:v>38929</c:v>
                </c:pt>
                <c:pt idx="78">
                  <c:v>38960</c:v>
                </c:pt>
                <c:pt idx="79">
                  <c:v>38990</c:v>
                </c:pt>
                <c:pt idx="80">
                  <c:v>39021</c:v>
                </c:pt>
                <c:pt idx="81">
                  <c:v>39051</c:v>
                </c:pt>
                <c:pt idx="82">
                  <c:v>39082</c:v>
                </c:pt>
                <c:pt idx="83">
                  <c:v>39113</c:v>
                </c:pt>
                <c:pt idx="84">
                  <c:v>39141</c:v>
                </c:pt>
                <c:pt idx="85">
                  <c:v>39172</c:v>
                </c:pt>
                <c:pt idx="86">
                  <c:v>39202</c:v>
                </c:pt>
                <c:pt idx="87">
                  <c:v>39233</c:v>
                </c:pt>
                <c:pt idx="88">
                  <c:v>39263</c:v>
                </c:pt>
                <c:pt idx="89">
                  <c:v>39294</c:v>
                </c:pt>
                <c:pt idx="90">
                  <c:v>39325</c:v>
                </c:pt>
                <c:pt idx="91">
                  <c:v>39355</c:v>
                </c:pt>
                <c:pt idx="92">
                  <c:v>39386</c:v>
                </c:pt>
                <c:pt idx="93">
                  <c:v>39416</c:v>
                </c:pt>
                <c:pt idx="94">
                  <c:v>39447</c:v>
                </c:pt>
                <c:pt idx="95">
                  <c:v>39478</c:v>
                </c:pt>
                <c:pt idx="96">
                  <c:v>39507</c:v>
                </c:pt>
                <c:pt idx="97">
                  <c:v>39538</c:v>
                </c:pt>
                <c:pt idx="98">
                  <c:v>39568</c:v>
                </c:pt>
                <c:pt idx="99">
                  <c:v>39599</c:v>
                </c:pt>
                <c:pt idx="100">
                  <c:v>39629</c:v>
                </c:pt>
                <c:pt idx="101">
                  <c:v>39660</c:v>
                </c:pt>
                <c:pt idx="102">
                  <c:v>39691</c:v>
                </c:pt>
                <c:pt idx="103">
                  <c:v>39721</c:v>
                </c:pt>
                <c:pt idx="104">
                  <c:v>39752</c:v>
                </c:pt>
                <c:pt idx="105">
                  <c:v>39782</c:v>
                </c:pt>
                <c:pt idx="106">
                  <c:v>39813</c:v>
                </c:pt>
                <c:pt idx="107">
                  <c:v>39844</c:v>
                </c:pt>
                <c:pt idx="108">
                  <c:v>39872</c:v>
                </c:pt>
                <c:pt idx="109">
                  <c:v>39903</c:v>
                </c:pt>
                <c:pt idx="110">
                  <c:v>39933</c:v>
                </c:pt>
                <c:pt idx="111">
                  <c:v>39964</c:v>
                </c:pt>
                <c:pt idx="112">
                  <c:v>39994</c:v>
                </c:pt>
                <c:pt idx="113">
                  <c:v>40025</c:v>
                </c:pt>
                <c:pt idx="114">
                  <c:v>40056</c:v>
                </c:pt>
                <c:pt idx="115">
                  <c:v>40086</c:v>
                </c:pt>
                <c:pt idx="116">
                  <c:v>40117</c:v>
                </c:pt>
                <c:pt idx="117">
                  <c:v>40147</c:v>
                </c:pt>
                <c:pt idx="118">
                  <c:v>40178</c:v>
                </c:pt>
                <c:pt idx="119">
                  <c:v>40209</c:v>
                </c:pt>
                <c:pt idx="120">
                  <c:v>40237</c:v>
                </c:pt>
                <c:pt idx="121">
                  <c:v>40268</c:v>
                </c:pt>
                <c:pt idx="122">
                  <c:v>40298</c:v>
                </c:pt>
                <c:pt idx="123">
                  <c:v>40329</c:v>
                </c:pt>
                <c:pt idx="124">
                  <c:v>40359</c:v>
                </c:pt>
                <c:pt idx="125">
                  <c:v>40390</c:v>
                </c:pt>
                <c:pt idx="126">
                  <c:v>40421</c:v>
                </c:pt>
                <c:pt idx="127">
                  <c:v>40451</c:v>
                </c:pt>
                <c:pt idx="128">
                  <c:v>40482</c:v>
                </c:pt>
                <c:pt idx="129">
                  <c:v>40512</c:v>
                </c:pt>
                <c:pt idx="130">
                  <c:v>40543</c:v>
                </c:pt>
                <c:pt idx="131">
                  <c:v>40574</c:v>
                </c:pt>
                <c:pt idx="132">
                  <c:v>40602</c:v>
                </c:pt>
                <c:pt idx="133">
                  <c:v>40633</c:v>
                </c:pt>
                <c:pt idx="134">
                  <c:v>40663</c:v>
                </c:pt>
                <c:pt idx="135">
                  <c:v>40694</c:v>
                </c:pt>
                <c:pt idx="136">
                  <c:v>40724</c:v>
                </c:pt>
                <c:pt idx="137">
                  <c:v>40755</c:v>
                </c:pt>
                <c:pt idx="138">
                  <c:v>40786</c:v>
                </c:pt>
                <c:pt idx="139">
                  <c:v>40816</c:v>
                </c:pt>
                <c:pt idx="140">
                  <c:v>40847</c:v>
                </c:pt>
                <c:pt idx="141">
                  <c:v>40877</c:v>
                </c:pt>
                <c:pt idx="142">
                  <c:v>40908</c:v>
                </c:pt>
                <c:pt idx="143">
                  <c:v>40939</c:v>
                </c:pt>
                <c:pt idx="144">
                  <c:v>40968</c:v>
                </c:pt>
                <c:pt idx="145">
                  <c:v>40999</c:v>
                </c:pt>
                <c:pt idx="146">
                  <c:v>41029</c:v>
                </c:pt>
                <c:pt idx="147">
                  <c:v>41060</c:v>
                </c:pt>
                <c:pt idx="148">
                  <c:v>41090</c:v>
                </c:pt>
                <c:pt idx="149">
                  <c:v>41121</c:v>
                </c:pt>
                <c:pt idx="150">
                  <c:v>41152</c:v>
                </c:pt>
                <c:pt idx="151">
                  <c:v>41182</c:v>
                </c:pt>
                <c:pt idx="152">
                  <c:v>41213</c:v>
                </c:pt>
                <c:pt idx="153">
                  <c:v>41243</c:v>
                </c:pt>
                <c:pt idx="154">
                  <c:v>41274</c:v>
                </c:pt>
                <c:pt idx="155">
                  <c:v>41305</c:v>
                </c:pt>
                <c:pt idx="156">
                  <c:v>41333</c:v>
                </c:pt>
                <c:pt idx="157">
                  <c:v>41364</c:v>
                </c:pt>
                <c:pt idx="158">
                  <c:v>41394</c:v>
                </c:pt>
                <c:pt idx="159">
                  <c:v>41425</c:v>
                </c:pt>
                <c:pt idx="160">
                  <c:v>41455</c:v>
                </c:pt>
                <c:pt idx="161">
                  <c:v>41486</c:v>
                </c:pt>
                <c:pt idx="162">
                  <c:v>41517</c:v>
                </c:pt>
                <c:pt idx="163">
                  <c:v>41547</c:v>
                </c:pt>
                <c:pt idx="164">
                  <c:v>41578</c:v>
                </c:pt>
                <c:pt idx="165">
                  <c:v>41608</c:v>
                </c:pt>
                <c:pt idx="166">
                  <c:v>41639</c:v>
                </c:pt>
                <c:pt idx="167">
                  <c:v>41670</c:v>
                </c:pt>
                <c:pt idx="168">
                  <c:v>41698</c:v>
                </c:pt>
                <c:pt idx="169">
                  <c:v>41729</c:v>
                </c:pt>
                <c:pt idx="170">
                  <c:v>41759</c:v>
                </c:pt>
                <c:pt idx="171">
                  <c:v>41790</c:v>
                </c:pt>
                <c:pt idx="172">
                  <c:v>41820</c:v>
                </c:pt>
                <c:pt idx="173">
                  <c:v>41851</c:v>
                </c:pt>
                <c:pt idx="174">
                  <c:v>41882</c:v>
                </c:pt>
                <c:pt idx="175">
                  <c:v>41912</c:v>
                </c:pt>
                <c:pt idx="176">
                  <c:v>41943</c:v>
                </c:pt>
                <c:pt idx="177">
                  <c:v>41973</c:v>
                </c:pt>
                <c:pt idx="178">
                  <c:v>42004</c:v>
                </c:pt>
                <c:pt idx="179">
                  <c:v>42035</c:v>
                </c:pt>
                <c:pt idx="180">
                  <c:v>42063</c:v>
                </c:pt>
                <c:pt idx="181">
                  <c:v>42094</c:v>
                </c:pt>
                <c:pt idx="182">
                  <c:v>42124</c:v>
                </c:pt>
                <c:pt idx="183">
                  <c:v>42155</c:v>
                </c:pt>
                <c:pt idx="184">
                  <c:v>42185</c:v>
                </c:pt>
                <c:pt idx="185">
                  <c:v>42216</c:v>
                </c:pt>
                <c:pt idx="186">
                  <c:v>42247</c:v>
                </c:pt>
                <c:pt idx="187">
                  <c:v>42277</c:v>
                </c:pt>
                <c:pt idx="188">
                  <c:v>42308</c:v>
                </c:pt>
                <c:pt idx="189">
                  <c:v>42338</c:v>
                </c:pt>
                <c:pt idx="190">
                  <c:v>42369</c:v>
                </c:pt>
                <c:pt idx="191">
                  <c:v>42400</c:v>
                </c:pt>
                <c:pt idx="192">
                  <c:v>42429</c:v>
                </c:pt>
                <c:pt idx="193">
                  <c:v>42460</c:v>
                </c:pt>
                <c:pt idx="194">
                  <c:v>42490</c:v>
                </c:pt>
                <c:pt idx="195">
                  <c:v>42521</c:v>
                </c:pt>
                <c:pt idx="196">
                  <c:v>42551</c:v>
                </c:pt>
                <c:pt idx="197">
                  <c:v>42582</c:v>
                </c:pt>
                <c:pt idx="198">
                  <c:v>42613</c:v>
                </c:pt>
                <c:pt idx="199">
                  <c:v>42643</c:v>
                </c:pt>
                <c:pt idx="200">
                  <c:v>42674</c:v>
                </c:pt>
                <c:pt idx="201">
                  <c:v>42704</c:v>
                </c:pt>
                <c:pt idx="202">
                  <c:v>42735</c:v>
                </c:pt>
                <c:pt idx="203">
                  <c:v>42766</c:v>
                </c:pt>
                <c:pt idx="204">
                  <c:v>42794</c:v>
                </c:pt>
                <c:pt idx="205">
                  <c:v>42825</c:v>
                </c:pt>
                <c:pt idx="206">
                  <c:v>42855</c:v>
                </c:pt>
                <c:pt idx="207">
                  <c:v>42886</c:v>
                </c:pt>
                <c:pt idx="208">
                  <c:v>42916</c:v>
                </c:pt>
                <c:pt idx="209">
                  <c:v>42947</c:v>
                </c:pt>
                <c:pt idx="210">
                  <c:v>42978</c:v>
                </c:pt>
                <c:pt idx="211">
                  <c:v>43008</c:v>
                </c:pt>
                <c:pt idx="212">
                  <c:v>43039</c:v>
                </c:pt>
                <c:pt idx="213">
                  <c:v>43069</c:v>
                </c:pt>
                <c:pt idx="214">
                  <c:v>43100</c:v>
                </c:pt>
                <c:pt idx="215">
                  <c:v>43131</c:v>
                </c:pt>
                <c:pt idx="216">
                  <c:v>43159</c:v>
                </c:pt>
                <c:pt idx="217">
                  <c:v>43190</c:v>
                </c:pt>
                <c:pt idx="218">
                  <c:v>43220</c:v>
                </c:pt>
                <c:pt idx="219">
                  <c:v>43251</c:v>
                </c:pt>
                <c:pt idx="220">
                  <c:v>43281</c:v>
                </c:pt>
                <c:pt idx="221">
                  <c:v>43312</c:v>
                </c:pt>
                <c:pt idx="222">
                  <c:v>43343</c:v>
                </c:pt>
                <c:pt idx="223">
                  <c:v>43373</c:v>
                </c:pt>
                <c:pt idx="224">
                  <c:v>43404</c:v>
                </c:pt>
                <c:pt idx="225">
                  <c:v>43434</c:v>
                </c:pt>
                <c:pt idx="226">
                  <c:v>43465</c:v>
                </c:pt>
                <c:pt idx="227">
                  <c:v>43496</c:v>
                </c:pt>
                <c:pt idx="228">
                  <c:v>43524</c:v>
                </c:pt>
                <c:pt idx="229">
                  <c:v>43555</c:v>
                </c:pt>
                <c:pt idx="230">
                  <c:v>43585</c:v>
                </c:pt>
                <c:pt idx="231">
                  <c:v>43616</c:v>
                </c:pt>
                <c:pt idx="232">
                  <c:v>43646</c:v>
                </c:pt>
                <c:pt idx="233">
                  <c:v>43677</c:v>
                </c:pt>
                <c:pt idx="234">
                  <c:v>43708</c:v>
                </c:pt>
                <c:pt idx="235">
                  <c:v>43738</c:v>
                </c:pt>
                <c:pt idx="236">
                  <c:v>43769</c:v>
                </c:pt>
                <c:pt idx="237">
                  <c:v>43799</c:v>
                </c:pt>
                <c:pt idx="238">
                  <c:v>43830</c:v>
                </c:pt>
                <c:pt idx="239">
                  <c:v>43861</c:v>
                </c:pt>
                <c:pt idx="240">
                  <c:v>43890</c:v>
                </c:pt>
                <c:pt idx="241">
                  <c:v>43921</c:v>
                </c:pt>
                <c:pt idx="242">
                  <c:v>43951</c:v>
                </c:pt>
                <c:pt idx="243">
                  <c:v>43982</c:v>
                </c:pt>
                <c:pt idx="244">
                  <c:v>44012</c:v>
                </c:pt>
                <c:pt idx="245">
                  <c:v>44043</c:v>
                </c:pt>
                <c:pt idx="246">
                  <c:v>44074</c:v>
                </c:pt>
                <c:pt idx="247">
                  <c:v>44104</c:v>
                </c:pt>
                <c:pt idx="248">
                  <c:v>44135</c:v>
                </c:pt>
                <c:pt idx="249">
                  <c:v>44165</c:v>
                </c:pt>
                <c:pt idx="250">
                  <c:v>44196</c:v>
                </c:pt>
                <c:pt idx="251">
                  <c:v>44227</c:v>
                </c:pt>
                <c:pt idx="252">
                  <c:v>44255</c:v>
                </c:pt>
                <c:pt idx="253">
                  <c:v>44286</c:v>
                </c:pt>
                <c:pt idx="254">
                  <c:v>44316</c:v>
                </c:pt>
                <c:pt idx="255">
                  <c:v>44347</c:v>
                </c:pt>
                <c:pt idx="256">
                  <c:v>44377</c:v>
                </c:pt>
                <c:pt idx="257">
                  <c:v>44408</c:v>
                </c:pt>
                <c:pt idx="258">
                  <c:v>44439</c:v>
                </c:pt>
                <c:pt idx="259">
                  <c:v>44469</c:v>
                </c:pt>
                <c:pt idx="260">
                  <c:v>44500</c:v>
                </c:pt>
                <c:pt idx="261">
                  <c:v>44530</c:v>
                </c:pt>
                <c:pt idx="262">
                  <c:v>44561</c:v>
                </c:pt>
                <c:pt idx="263">
                  <c:v>44592</c:v>
                </c:pt>
                <c:pt idx="264">
                  <c:v>44620</c:v>
                </c:pt>
                <c:pt idx="265">
                  <c:v>44651</c:v>
                </c:pt>
                <c:pt idx="266">
                  <c:v>44681</c:v>
                </c:pt>
                <c:pt idx="267">
                  <c:v>44712</c:v>
                </c:pt>
                <c:pt idx="268">
                  <c:v>44742</c:v>
                </c:pt>
                <c:pt idx="269">
                  <c:v>44773</c:v>
                </c:pt>
                <c:pt idx="270">
                  <c:v>44804</c:v>
                </c:pt>
                <c:pt idx="271">
                  <c:v>44834</c:v>
                </c:pt>
                <c:pt idx="272">
                  <c:v>44865</c:v>
                </c:pt>
                <c:pt idx="273">
                  <c:v>44895</c:v>
                </c:pt>
                <c:pt idx="274">
                  <c:v>44926</c:v>
                </c:pt>
                <c:pt idx="275">
                  <c:v>44957</c:v>
                </c:pt>
                <c:pt idx="276">
                  <c:v>44985</c:v>
                </c:pt>
                <c:pt idx="277">
                  <c:v>45016</c:v>
                </c:pt>
                <c:pt idx="278">
                  <c:v>45046</c:v>
                </c:pt>
                <c:pt idx="279">
                  <c:v>45077</c:v>
                </c:pt>
                <c:pt idx="280">
                  <c:v>45107</c:v>
                </c:pt>
                <c:pt idx="281">
                  <c:v>45138</c:v>
                </c:pt>
                <c:pt idx="282">
                  <c:v>45169</c:v>
                </c:pt>
                <c:pt idx="283">
                  <c:v>45199</c:v>
                </c:pt>
                <c:pt idx="284">
                  <c:v>45230</c:v>
                </c:pt>
                <c:pt idx="285">
                  <c:v>45260</c:v>
                </c:pt>
                <c:pt idx="286">
                  <c:v>45291</c:v>
                </c:pt>
                <c:pt idx="287">
                  <c:v>45322</c:v>
                </c:pt>
                <c:pt idx="288">
                  <c:v>45351</c:v>
                </c:pt>
                <c:pt idx="289">
                  <c:v>45382</c:v>
                </c:pt>
                <c:pt idx="290">
                  <c:v>45412</c:v>
                </c:pt>
                <c:pt idx="291">
                  <c:v>45443</c:v>
                </c:pt>
                <c:pt idx="292">
                  <c:v>45473</c:v>
                </c:pt>
                <c:pt idx="293">
                  <c:v>45504</c:v>
                </c:pt>
                <c:pt idx="294">
                  <c:v>45535</c:v>
                </c:pt>
                <c:pt idx="295">
                  <c:v>45565</c:v>
                </c:pt>
                <c:pt idx="296">
                  <c:v>45596</c:v>
                </c:pt>
                <c:pt idx="297">
                  <c:v>45626</c:v>
                </c:pt>
                <c:pt idx="298">
                  <c:v>45657</c:v>
                </c:pt>
                <c:pt idx="299">
                  <c:v>45688</c:v>
                </c:pt>
                <c:pt idx="300">
                  <c:v>45716</c:v>
                </c:pt>
              </c:numCache>
            </c:numRef>
          </c:cat>
          <c:val>
            <c:numRef>
              <c:f>Inflation!$L$15:$L$315</c:f>
              <c:numCache>
                <c:formatCode>General</c:formatCode>
                <c:ptCount val="301"/>
              </c:numCache>
            </c:numRef>
          </c:val>
          <c:smooth val="0"/>
          <c:extLst>
            <c:ext xmlns:c16="http://schemas.microsoft.com/office/drawing/2014/chart" uri="{C3380CC4-5D6E-409C-BE32-E72D297353CC}">
              <c16:uniqueId val="{00000003-984E-4DA4-B220-6A7883A75174}"/>
            </c:ext>
          </c:extLst>
        </c:ser>
        <c:ser>
          <c:idx val="4"/>
          <c:order val="2"/>
          <c:tx>
            <c:strRef>
              <c:f>Inflation!$G$1</c:f>
              <c:strCache>
                <c:ptCount val="1"/>
                <c:pt idx="0">
                  <c:v>PCE (Headline)</c:v>
                </c:pt>
              </c:strCache>
            </c:strRef>
          </c:tx>
          <c:spPr>
            <a:ln w="28575" cap="rnd">
              <a:solidFill>
                <a:srgbClr val="25854E"/>
              </a:solidFill>
              <a:round/>
            </a:ln>
            <a:effectLst/>
          </c:spPr>
          <c:marker>
            <c:symbol val="none"/>
          </c:marker>
          <c:cat>
            <c:numRef>
              <c:f>Inflation!$B$15:$B$315</c:f>
              <c:numCache>
                <c:formatCode>m/d/yyyy</c:formatCode>
                <c:ptCount val="301"/>
                <c:pt idx="0">
                  <c:v>36585</c:v>
                </c:pt>
                <c:pt idx="1">
                  <c:v>36616</c:v>
                </c:pt>
                <c:pt idx="2">
                  <c:v>36646</c:v>
                </c:pt>
                <c:pt idx="3">
                  <c:v>36677</c:v>
                </c:pt>
                <c:pt idx="4">
                  <c:v>36707</c:v>
                </c:pt>
                <c:pt idx="5">
                  <c:v>36738</c:v>
                </c:pt>
                <c:pt idx="6">
                  <c:v>36769</c:v>
                </c:pt>
                <c:pt idx="7">
                  <c:v>36799</c:v>
                </c:pt>
                <c:pt idx="8">
                  <c:v>36830</c:v>
                </c:pt>
                <c:pt idx="9">
                  <c:v>36860</c:v>
                </c:pt>
                <c:pt idx="10">
                  <c:v>36891</c:v>
                </c:pt>
                <c:pt idx="11">
                  <c:v>36922</c:v>
                </c:pt>
                <c:pt idx="12">
                  <c:v>36950</c:v>
                </c:pt>
                <c:pt idx="13">
                  <c:v>36981</c:v>
                </c:pt>
                <c:pt idx="14">
                  <c:v>37011</c:v>
                </c:pt>
                <c:pt idx="15">
                  <c:v>37042</c:v>
                </c:pt>
                <c:pt idx="16">
                  <c:v>37072</c:v>
                </c:pt>
                <c:pt idx="17">
                  <c:v>37103</c:v>
                </c:pt>
                <c:pt idx="18">
                  <c:v>37134</c:v>
                </c:pt>
                <c:pt idx="19">
                  <c:v>37164</c:v>
                </c:pt>
                <c:pt idx="20">
                  <c:v>37195</c:v>
                </c:pt>
                <c:pt idx="21">
                  <c:v>37225</c:v>
                </c:pt>
                <c:pt idx="22">
                  <c:v>37256</c:v>
                </c:pt>
                <c:pt idx="23">
                  <c:v>37287</c:v>
                </c:pt>
                <c:pt idx="24">
                  <c:v>37315</c:v>
                </c:pt>
                <c:pt idx="25">
                  <c:v>37346</c:v>
                </c:pt>
                <c:pt idx="26">
                  <c:v>37376</c:v>
                </c:pt>
                <c:pt idx="27">
                  <c:v>37407</c:v>
                </c:pt>
                <c:pt idx="28">
                  <c:v>37437</c:v>
                </c:pt>
                <c:pt idx="29">
                  <c:v>37468</c:v>
                </c:pt>
                <c:pt idx="30">
                  <c:v>37499</c:v>
                </c:pt>
                <c:pt idx="31">
                  <c:v>37529</c:v>
                </c:pt>
                <c:pt idx="32">
                  <c:v>37560</c:v>
                </c:pt>
                <c:pt idx="33">
                  <c:v>37590</c:v>
                </c:pt>
                <c:pt idx="34">
                  <c:v>37621</c:v>
                </c:pt>
                <c:pt idx="35">
                  <c:v>37652</c:v>
                </c:pt>
                <c:pt idx="36">
                  <c:v>37680</c:v>
                </c:pt>
                <c:pt idx="37">
                  <c:v>37711</c:v>
                </c:pt>
                <c:pt idx="38">
                  <c:v>37741</c:v>
                </c:pt>
                <c:pt idx="39">
                  <c:v>37772</c:v>
                </c:pt>
                <c:pt idx="40">
                  <c:v>37802</c:v>
                </c:pt>
                <c:pt idx="41">
                  <c:v>37833</c:v>
                </c:pt>
                <c:pt idx="42">
                  <c:v>37864</c:v>
                </c:pt>
                <c:pt idx="43">
                  <c:v>37894</c:v>
                </c:pt>
                <c:pt idx="44">
                  <c:v>37925</c:v>
                </c:pt>
                <c:pt idx="45">
                  <c:v>37955</c:v>
                </c:pt>
                <c:pt idx="46">
                  <c:v>37986</c:v>
                </c:pt>
                <c:pt idx="47">
                  <c:v>38017</c:v>
                </c:pt>
                <c:pt idx="48">
                  <c:v>38046</c:v>
                </c:pt>
                <c:pt idx="49">
                  <c:v>38077</c:v>
                </c:pt>
                <c:pt idx="50">
                  <c:v>38107</c:v>
                </c:pt>
                <c:pt idx="51">
                  <c:v>38138</c:v>
                </c:pt>
                <c:pt idx="52">
                  <c:v>38168</c:v>
                </c:pt>
                <c:pt idx="53">
                  <c:v>38199</c:v>
                </c:pt>
                <c:pt idx="54">
                  <c:v>38230</c:v>
                </c:pt>
                <c:pt idx="55">
                  <c:v>38260</c:v>
                </c:pt>
                <c:pt idx="56">
                  <c:v>38291</c:v>
                </c:pt>
                <c:pt idx="57">
                  <c:v>38321</c:v>
                </c:pt>
                <c:pt idx="58">
                  <c:v>38352</c:v>
                </c:pt>
                <c:pt idx="59">
                  <c:v>38383</c:v>
                </c:pt>
                <c:pt idx="60">
                  <c:v>38411</c:v>
                </c:pt>
                <c:pt idx="61">
                  <c:v>38442</c:v>
                </c:pt>
                <c:pt idx="62">
                  <c:v>38472</c:v>
                </c:pt>
                <c:pt idx="63">
                  <c:v>38503</c:v>
                </c:pt>
                <c:pt idx="64">
                  <c:v>38533</c:v>
                </c:pt>
                <c:pt idx="65">
                  <c:v>38564</c:v>
                </c:pt>
                <c:pt idx="66">
                  <c:v>38595</c:v>
                </c:pt>
                <c:pt idx="67">
                  <c:v>38625</c:v>
                </c:pt>
                <c:pt idx="68">
                  <c:v>38656</c:v>
                </c:pt>
                <c:pt idx="69">
                  <c:v>38686</c:v>
                </c:pt>
                <c:pt idx="70">
                  <c:v>38717</c:v>
                </c:pt>
                <c:pt idx="71">
                  <c:v>38748</c:v>
                </c:pt>
                <c:pt idx="72">
                  <c:v>38776</c:v>
                </c:pt>
                <c:pt idx="73">
                  <c:v>38807</c:v>
                </c:pt>
                <c:pt idx="74">
                  <c:v>38837</c:v>
                </c:pt>
                <c:pt idx="75">
                  <c:v>38868</c:v>
                </c:pt>
                <c:pt idx="76">
                  <c:v>38898</c:v>
                </c:pt>
                <c:pt idx="77">
                  <c:v>38929</c:v>
                </c:pt>
                <c:pt idx="78">
                  <c:v>38960</c:v>
                </c:pt>
                <c:pt idx="79">
                  <c:v>38990</c:v>
                </c:pt>
                <c:pt idx="80">
                  <c:v>39021</c:v>
                </c:pt>
                <c:pt idx="81">
                  <c:v>39051</c:v>
                </c:pt>
                <c:pt idx="82">
                  <c:v>39082</c:v>
                </c:pt>
                <c:pt idx="83">
                  <c:v>39113</c:v>
                </c:pt>
                <c:pt idx="84">
                  <c:v>39141</c:v>
                </c:pt>
                <c:pt idx="85">
                  <c:v>39172</c:v>
                </c:pt>
                <c:pt idx="86">
                  <c:v>39202</c:v>
                </c:pt>
                <c:pt idx="87">
                  <c:v>39233</c:v>
                </c:pt>
                <c:pt idx="88">
                  <c:v>39263</c:v>
                </c:pt>
                <c:pt idx="89">
                  <c:v>39294</c:v>
                </c:pt>
                <c:pt idx="90">
                  <c:v>39325</c:v>
                </c:pt>
                <c:pt idx="91">
                  <c:v>39355</c:v>
                </c:pt>
                <c:pt idx="92">
                  <c:v>39386</c:v>
                </c:pt>
                <c:pt idx="93">
                  <c:v>39416</c:v>
                </c:pt>
                <c:pt idx="94">
                  <c:v>39447</c:v>
                </c:pt>
                <c:pt idx="95">
                  <c:v>39478</c:v>
                </c:pt>
                <c:pt idx="96">
                  <c:v>39507</c:v>
                </c:pt>
                <c:pt idx="97">
                  <c:v>39538</c:v>
                </c:pt>
                <c:pt idx="98">
                  <c:v>39568</c:v>
                </c:pt>
                <c:pt idx="99">
                  <c:v>39599</c:v>
                </c:pt>
                <c:pt idx="100">
                  <c:v>39629</c:v>
                </c:pt>
                <c:pt idx="101">
                  <c:v>39660</c:v>
                </c:pt>
                <c:pt idx="102">
                  <c:v>39691</c:v>
                </c:pt>
                <c:pt idx="103">
                  <c:v>39721</c:v>
                </c:pt>
                <c:pt idx="104">
                  <c:v>39752</c:v>
                </c:pt>
                <c:pt idx="105">
                  <c:v>39782</c:v>
                </c:pt>
                <c:pt idx="106">
                  <c:v>39813</c:v>
                </c:pt>
                <c:pt idx="107">
                  <c:v>39844</c:v>
                </c:pt>
                <c:pt idx="108">
                  <c:v>39872</c:v>
                </c:pt>
                <c:pt idx="109">
                  <c:v>39903</c:v>
                </c:pt>
                <c:pt idx="110">
                  <c:v>39933</c:v>
                </c:pt>
                <c:pt idx="111">
                  <c:v>39964</c:v>
                </c:pt>
                <c:pt idx="112">
                  <c:v>39994</c:v>
                </c:pt>
                <c:pt idx="113">
                  <c:v>40025</c:v>
                </c:pt>
                <c:pt idx="114">
                  <c:v>40056</c:v>
                </c:pt>
                <c:pt idx="115">
                  <c:v>40086</c:v>
                </c:pt>
                <c:pt idx="116">
                  <c:v>40117</c:v>
                </c:pt>
                <c:pt idx="117">
                  <c:v>40147</c:v>
                </c:pt>
                <c:pt idx="118">
                  <c:v>40178</c:v>
                </c:pt>
                <c:pt idx="119">
                  <c:v>40209</c:v>
                </c:pt>
                <c:pt idx="120">
                  <c:v>40237</c:v>
                </c:pt>
                <c:pt idx="121">
                  <c:v>40268</c:v>
                </c:pt>
                <c:pt idx="122">
                  <c:v>40298</c:v>
                </c:pt>
                <c:pt idx="123">
                  <c:v>40329</c:v>
                </c:pt>
                <c:pt idx="124">
                  <c:v>40359</c:v>
                </c:pt>
                <c:pt idx="125">
                  <c:v>40390</c:v>
                </c:pt>
                <c:pt idx="126">
                  <c:v>40421</c:v>
                </c:pt>
                <c:pt idx="127">
                  <c:v>40451</c:v>
                </c:pt>
                <c:pt idx="128">
                  <c:v>40482</c:v>
                </c:pt>
                <c:pt idx="129">
                  <c:v>40512</c:v>
                </c:pt>
                <c:pt idx="130">
                  <c:v>40543</c:v>
                </c:pt>
                <c:pt idx="131">
                  <c:v>40574</c:v>
                </c:pt>
                <c:pt idx="132">
                  <c:v>40602</c:v>
                </c:pt>
                <c:pt idx="133">
                  <c:v>40633</c:v>
                </c:pt>
                <c:pt idx="134">
                  <c:v>40663</c:v>
                </c:pt>
                <c:pt idx="135">
                  <c:v>40694</c:v>
                </c:pt>
                <c:pt idx="136">
                  <c:v>40724</c:v>
                </c:pt>
                <c:pt idx="137">
                  <c:v>40755</c:v>
                </c:pt>
                <c:pt idx="138">
                  <c:v>40786</c:v>
                </c:pt>
                <c:pt idx="139">
                  <c:v>40816</c:v>
                </c:pt>
                <c:pt idx="140">
                  <c:v>40847</c:v>
                </c:pt>
                <c:pt idx="141">
                  <c:v>40877</c:v>
                </c:pt>
                <c:pt idx="142">
                  <c:v>40908</c:v>
                </c:pt>
                <c:pt idx="143">
                  <c:v>40939</c:v>
                </c:pt>
                <c:pt idx="144">
                  <c:v>40968</c:v>
                </c:pt>
                <c:pt idx="145">
                  <c:v>40999</c:v>
                </c:pt>
                <c:pt idx="146">
                  <c:v>41029</c:v>
                </c:pt>
                <c:pt idx="147">
                  <c:v>41060</c:v>
                </c:pt>
                <c:pt idx="148">
                  <c:v>41090</c:v>
                </c:pt>
                <c:pt idx="149">
                  <c:v>41121</c:v>
                </c:pt>
                <c:pt idx="150">
                  <c:v>41152</c:v>
                </c:pt>
                <c:pt idx="151">
                  <c:v>41182</c:v>
                </c:pt>
                <c:pt idx="152">
                  <c:v>41213</c:v>
                </c:pt>
                <c:pt idx="153">
                  <c:v>41243</c:v>
                </c:pt>
                <c:pt idx="154">
                  <c:v>41274</c:v>
                </c:pt>
                <c:pt idx="155">
                  <c:v>41305</c:v>
                </c:pt>
                <c:pt idx="156">
                  <c:v>41333</c:v>
                </c:pt>
                <c:pt idx="157">
                  <c:v>41364</c:v>
                </c:pt>
                <c:pt idx="158">
                  <c:v>41394</c:v>
                </c:pt>
                <c:pt idx="159">
                  <c:v>41425</c:v>
                </c:pt>
                <c:pt idx="160">
                  <c:v>41455</c:v>
                </c:pt>
                <c:pt idx="161">
                  <c:v>41486</c:v>
                </c:pt>
                <c:pt idx="162">
                  <c:v>41517</c:v>
                </c:pt>
                <c:pt idx="163">
                  <c:v>41547</c:v>
                </c:pt>
                <c:pt idx="164">
                  <c:v>41578</c:v>
                </c:pt>
                <c:pt idx="165">
                  <c:v>41608</c:v>
                </c:pt>
                <c:pt idx="166">
                  <c:v>41639</c:v>
                </c:pt>
                <c:pt idx="167">
                  <c:v>41670</c:v>
                </c:pt>
                <c:pt idx="168">
                  <c:v>41698</c:v>
                </c:pt>
                <c:pt idx="169">
                  <c:v>41729</c:v>
                </c:pt>
                <c:pt idx="170">
                  <c:v>41759</c:v>
                </c:pt>
                <c:pt idx="171">
                  <c:v>41790</c:v>
                </c:pt>
                <c:pt idx="172">
                  <c:v>41820</c:v>
                </c:pt>
                <c:pt idx="173">
                  <c:v>41851</c:v>
                </c:pt>
                <c:pt idx="174">
                  <c:v>41882</c:v>
                </c:pt>
                <c:pt idx="175">
                  <c:v>41912</c:v>
                </c:pt>
                <c:pt idx="176">
                  <c:v>41943</c:v>
                </c:pt>
                <c:pt idx="177">
                  <c:v>41973</c:v>
                </c:pt>
                <c:pt idx="178">
                  <c:v>42004</c:v>
                </c:pt>
                <c:pt idx="179">
                  <c:v>42035</c:v>
                </c:pt>
                <c:pt idx="180">
                  <c:v>42063</c:v>
                </c:pt>
                <c:pt idx="181">
                  <c:v>42094</c:v>
                </c:pt>
                <c:pt idx="182">
                  <c:v>42124</c:v>
                </c:pt>
                <c:pt idx="183">
                  <c:v>42155</c:v>
                </c:pt>
                <c:pt idx="184">
                  <c:v>42185</c:v>
                </c:pt>
                <c:pt idx="185">
                  <c:v>42216</c:v>
                </c:pt>
                <c:pt idx="186">
                  <c:v>42247</c:v>
                </c:pt>
                <c:pt idx="187">
                  <c:v>42277</c:v>
                </c:pt>
                <c:pt idx="188">
                  <c:v>42308</c:v>
                </c:pt>
                <c:pt idx="189">
                  <c:v>42338</c:v>
                </c:pt>
                <c:pt idx="190">
                  <c:v>42369</c:v>
                </c:pt>
                <c:pt idx="191">
                  <c:v>42400</c:v>
                </c:pt>
                <c:pt idx="192">
                  <c:v>42429</c:v>
                </c:pt>
                <c:pt idx="193">
                  <c:v>42460</c:v>
                </c:pt>
                <c:pt idx="194">
                  <c:v>42490</c:v>
                </c:pt>
                <c:pt idx="195">
                  <c:v>42521</c:v>
                </c:pt>
                <c:pt idx="196">
                  <c:v>42551</c:v>
                </c:pt>
                <c:pt idx="197">
                  <c:v>42582</c:v>
                </c:pt>
                <c:pt idx="198">
                  <c:v>42613</c:v>
                </c:pt>
                <c:pt idx="199">
                  <c:v>42643</c:v>
                </c:pt>
                <c:pt idx="200">
                  <c:v>42674</c:v>
                </c:pt>
                <c:pt idx="201">
                  <c:v>42704</c:v>
                </c:pt>
                <c:pt idx="202">
                  <c:v>42735</c:v>
                </c:pt>
                <c:pt idx="203">
                  <c:v>42766</c:v>
                </c:pt>
                <c:pt idx="204">
                  <c:v>42794</c:v>
                </c:pt>
                <c:pt idx="205">
                  <c:v>42825</c:v>
                </c:pt>
                <c:pt idx="206">
                  <c:v>42855</c:v>
                </c:pt>
                <c:pt idx="207">
                  <c:v>42886</c:v>
                </c:pt>
                <c:pt idx="208">
                  <c:v>42916</c:v>
                </c:pt>
                <c:pt idx="209">
                  <c:v>42947</c:v>
                </c:pt>
                <c:pt idx="210">
                  <c:v>42978</c:v>
                </c:pt>
                <c:pt idx="211">
                  <c:v>43008</c:v>
                </c:pt>
                <c:pt idx="212">
                  <c:v>43039</c:v>
                </c:pt>
                <c:pt idx="213">
                  <c:v>43069</c:v>
                </c:pt>
                <c:pt idx="214">
                  <c:v>43100</c:v>
                </c:pt>
                <c:pt idx="215">
                  <c:v>43131</c:v>
                </c:pt>
                <c:pt idx="216">
                  <c:v>43159</c:v>
                </c:pt>
                <c:pt idx="217">
                  <c:v>43190</c:v>
                </c:pt>
                <c:pt idx="218">
                  <c:v>43220</c:v>
                </c:pt>
                <c:pt idx="219">
                  <c:v>43251</c:v>
                </c:pt>
                <c:pt idx="220">
                  <c:v>43281</c:v>
                </c:pt>
                <c:pt idx="221">
                  <c:v>43312</c:v>
                </c:pt>
                <c:pt idx="222">
                  <c:v>43343</c:v>
                </c:pt>
                <c:pt idx="223">
                  <c:v>43373</c:v>
                </c:pt>
                <c:pt idx="224">
                  <c:v>43404</c:v>
                </c:pt>
                <c:pt idx="225">
                  <c:v>43434</c:v>
                </c:pt>
                <c:pt idx="226">
                  <c:v>43465</c:v>
                </c:pt>
                <c:pt idx="227">
                  <c:v>43496</c:v>
                </c:pt>
                <c:pt idx="228">
                  <c:v>43524</c:v>
                </c:pt>
                <c:pt idx="229">
                  <c:v>43555</c:v>
                </c:pt>
                <c:pt idx="230">
                  <c:v>43585</c:v>
                </c:pt>
                <c:pt idx="231">
                  <c:v>43616</c:v>
                </c:pt>
                <c:pt idx="232">
                  <c:v>43646</c:v>
                </c:pt>
                <c:pt idx="233">
                  <c:v>43677</c:v>
                </c:pt>
                <c:pt idx="234">
                  <c:v>43708</c:v>
                </c:pt>
                <c:pt idx="235">
                  <c:v>43738</c:v>
                </c:pt>
                <c:pt idx="236">
                  <c:v>43769</c:v>
                </c:pt>
                <c:pt idx="237">
                  <c:v>43799</c:v>
                </c:pt>
                <c:pt idx="238">
                  <c:v>43830</c:v>
                </c:pt>
                <c:pt idx="239">
                  <c:v>43861</c:v>
                </c:pt>
                <c:pt idx="240">
                  <c:v>43890</c:v>
                </c:pt>
                <c:pt idx="241">
                  <c:v>43921</c:v>
                </c:pt>
                <c:pt idx="242">
                  <c:v>43951</c:v>
                </c:pt>
                <c:pt idx="243">
                  <c:v>43982</c:v>
                </c:pt>
                <c:pt idx="244">
                  <c:v>44012</c:v>
                </c:pt>
                <c:pt idx="245">
                  <c:v>44043</c:v>
                </c:pt>
                <c:pt idx="246">
                  <c:v>44074</c:v>
                </c:pt>
                <c:pt idx="247">
                  <c:v>44104</c:v>
                </c:pt>
                <c:pt idx="248">
                  <c:v>44135</c:v>
                </c:pt>
                <c:pt idx="249">
                  <c:v>44165</c:v>
                </c:pt>
                <c:pt idx="250">
                  <c:v>44196</c:v>
                </c:pt>
                <c:pt idx="251">
                  <c:v>44227</c:v>
                </c:pt>
                <c:pt idx="252">
                  <c:v>44255</c:v>
                </c:pt>
                <c:pt idx="253">
                  <c:v>44286</c:v>
                </c:pt>
                <c:pt idx="254">
                  <c:v>44316</c:v>
                </c:pt>
                <c:pt idx="255">
                  <c:v>44347</c:v>
                </c:pt>
                <c:pt idx="256">
                  <c:v>44377</c:v>
                </c:pt>
                <c:pt idx="257">
                  <c:v>44408</c:v>
                </c:pt>
                <c:pt idx="258">
                  <c:v>44439</c:v>
                </c:pt>
                <c:pt idx="259">
                  <c:v>44469</c:v>
                </c:pt>
                <c:pt idx="260">
                  <c:v>44500</c:v>
                </c:pt>
                <c:pt idx="261">
                  <c:v>44530</c:v>
                </c:pt>
                <c:pt idx="262">
                  <c:v>44561</c:v>
                </c:pt>
                <c:pt idx="263">
                  <c:v>44592</c:v>
                </c:pt>
                <c:pt idx="264">
                  <c:v>44620</c:v>
                </c:pt>
                <c:pt idx="265">
                  <c:v>44651</c:v>
                </c:pt>
                <c:pt idx="266">
                  <c:v>44681</c:v>
                </c:pt>
                <c:pt idx="267">
                  <c:v>44712</c:v>
                </c:pt>
                <c:pt idx="268">
                  <c:v>44742</c:v>
                </c:pt>
                <c:pt idx="269">
                  <c:v>44773</c:v>
                </c:pt>
                <c:pt idx="270">
                  <c:v>44804</c:v>
                </c:pt>
                <c:pt idx="271">
                  <c:v>44834</c:v>
                </c:pt>
                <c:pt idx="272">
                  <c:v>44865</c:v>
                </c:pt>
                <c:pt idx="273">
                  <c:v>44895</c:v>
                </c:pt>
                <c:pt idx="274">
                  <c:v>44926</c:v>
                </c:pt>
                <c:pt idx="275">
                  <c:v>44957</c:v>
                </c:pt>
                <c:pt idx="276">
                  <c:v>44985</c:v>
                </c:pt>
                <c:pt idx="277">
                  <c:v>45016</c:v>
                </c:pt>
                <c:pt idx="278">
                  <c:v>45046</c:v>
                </c:pt>
                <c:pt idx="279">
                  <c:v>45077</c:v>
                </c:pt>
                <c:pt idx="280">
                  <c:v>45107</c:v>
                </c:pt>
                <c:pt idx="281">
                  <c:v>45138</c:v>
                </c:pt>
                <c:pt idx="282">
                  <c:v>45169</c:v>
                </c:pt>
                <c:pt idx="283">
                  <c:v>45199</c:v>
                </c:pt>
                <c:pt idx="284">
                  <c:v>45230</c:v>
                </c:pt>
                <c:pt idx="285">
                  <c:v>45260</c:v>
                </c:pt>
                <c:pt idx="286">
                  <c:v>45291</c:v>
                </c:pt>
                <c:pt idx="287">
                  <c:v>45322</c:v>
                </c:pt>
                <c:pt idx="288">
                  <c:v>45351</c:v>
                </c:pt>
                <c:pt idx="289">
                  <c:v>45382</c:v>
                </c:pt>
                <c:pt idx="290">
                  <c:v>45412</c:v>
                </c:pt>
                <c:pt idx="291">
                  <c:v>45443</c:v>
                </c:pt>
                <c:pt idx="292">
                  <c:v>45473</c:v>
                </c:pt>
                <c:pt idx="293">
                  <c:v>45504</c:v>
                </c:pt>
                <c:pt idx="294">
                  <c:v>45535</c:v>
                </c:pt>
                <c:pt idx="295">
                  <c:v>45565</c:v>
                </c:pt>
                <c:pt idx="296">
                  <c:v>45596</c:v>
                </c:pt>
                <c:pt idx="297">
                  <c:v>45626</c:v>
                </c:pt>
                <c:pt idx="298">
                  <c:v>45657</c:v>
                </c:pt>
                <c:pt idx="299">
                  <c:v>45688</c:v>
                </c:pt>
                <c:pt idx="300">
                  <c:v>45716</c:v>
                </c:pt>
              </c:numCache>
            </c:numRef>
          </c:cat>
          <c:val>
            <c:numRef>
              <c:f>Inflation!$G$15:$G$315</c:f>
              <c:numCache>
                <c:formatCode>0.00%</c:formatCode>
                <c:ptCount val="301"/>
                <c:pt idx="0">
                  <c:v>2.5687379130580945</c:v>
                </c:pt>
                <c:pt idx="1">
                  <c:v>2.930879964151667</c:v>
                </c:pt>
                <c:pt idx="2">
                  <c:v>2.3509901473026895</c:v>
                </c:pt>
                <c:pt idx="3">
                  <c:v>2.3689488050804952</c:v>
                </c:pt>
                <c:pt idx="4">
                  <c:v>2.6842647509258688</c:v>
                </c:pt>
                <c:pt idx="5">
                  <c:v>2.6688143077328919</c:v>
                </c:pt>
                <c:pt idx="6">
                  <c:v>2.4754670954149738</c:v>
                </c:pt>
                <c:pt idx="7">
                  <c:v>2.5480961785462775</c:v>
                </c:pt>
                <c:pt idx="8">
                  <c:v>2.5148561265149194</c:v>
                </c:pt>
                <c:pt idx="9">
                  <c:v>2.5663277956855968</c:v>
                </c:pt>
                <c:pt idx="10">
                  <c:v>2.4847793521432404</c:v>
                </c:pt>
                <c:pt idx="11">
                  <c:v>2.7014432367977514</c:v>
                </c:pt>
                <c:pt idx="12">
                  <c:v>2.5371971963765949</c:v>
                </c:pt>
                <c:pt idx="13">
                  <c:v>2.1087000884293827</c:v>
                </c:pt>
                <c:pt idx="14">
                  <c:v>2.3732367518108921</c:v>
                </c:pt>
                <c:pt idx="15">
                  <c:v>2.5576491395143286</c:v>
                </c:pt>
                <c:pt idx="16">
                  <c:v>2.3917346855763633</c:v>
                </c:pt>
                <c:pt idx="17">
                  <c:v>2.1017325092305805</c:v>
                </c:pt>
                <c:pt idx="18">
                  <c:v>2.0964644142072553</c:v>
                </c:pt>
                <c:pt idx="19">
                  <c:v>1.3130959435436296</c:v>
                </c:pt>
                <c:pt idx="20">
                  <c:v>1.5318816994607021</c:v>
                </c:pt>
                <c:pt idx="21">
                  <c:v>1.3215681534308521</c:v>
                </c:pt>
                <c:pt idx="22">
                  <c:v>1.0620750693969505</c:v>
                </c:pt>
                <c:pt idx="23">
                  <c:v>0.66593711631879327</c:v>
                </c:pt>
                <c:pt idx="24">
                  <c:v>0.67956507834985302</c:v>
                </c:pt>
                <c:pt idx="25">
                  <c:v>0.94330824062354157</c:v>
                </c:pt>
                <c:pt idx="26">
                  <c:v>1.1877053213986466</c:v>
                </c:pt>
                <c:pt idx="27">
                  <c:v>0.98826026397822464</c:v>
                </c:pt>
                <c:pt idx="28">
                  <c:v>0.93620064090680355</c:v>
                </c:pt>
                <c:pt idx="29">
                  <c:v>1.1921635118487872</c:v>
                </c:pt>
                <c:pt idx="30">
                  <c:v>1.402946319749887</c:v>
                </c:pt>
                <c:pt idx="31">
                  <c:v>1.9328166748640685</c:v>
                </c:pt>
                <c:pt idx="32">
                  <c:v>1.7604514385630265</c:v>
                </c:pt>
                <c:pt idx="33">
                  <c:v>1.9299850214074654</c:v>
                </c:pt>
                <c:pt idx="34">
                  <c:v>2.1336730225707701</c:v>
                </c:pt>
                <c:pt idx="35">
                  <c:v>2.3465153584070197</c:v>
                </c:pt>
                <c:pt idx="36">
                  <c:v>2.6046216151830226</c:v>
                </c:pt>
                <c:pt idx="37">
                  <c:v>2.5896545807320148</c:v>
                </c:pt>
                <c:pt idx="38">
                  <c:v>1.9886961093585678</c:v>
                </c:pt>
                <c:pt idx="39">
                  <c:v>1.8048075660055394</c:v>
                </c:pt>
                <c:pt idx="40">
                  <c:v>1.788127254837657</c:v>
                </c:pt>
                <c:pt idx="41">
                  <c:v>1.8627361145654664</c:v>
                </c:pt>
                <c:pt idx="42">
                  <c:v>2.0067151797029004</c:v>
                </c:pt>
                <c:pt idx="43">
                  <c:v>2.1413387931821459</c:v>
                </c:pt>
                <c:pt idx="44">
                  <c:v>1.9682118170812668</c:v>
                </c:pt>
                <c:pt idx="45">
                  <c:v>1.996176703902619</c:v>
                </c:pt>
                <c:pt idx="46">
                  <c:v>2.1228774473502909</c:v>
                </c:pt>
                <c:pt idx="47">
                  <c:v>2.2124065750443789</c:v>
                </c:pt>
                <c:pt idx="48">
                  <c:v>2.000619147124838</c:v>
                </c:pt>
                <c:pt idx="49">
                  <c:v>1.8964297201672589</c:v>
                </c:pt>
                <c:pt idx="50">
                  <c:v>2.2592244145734686</c:v>
                </c:pt>
                <c:pt idx="51">
                  <c:v>2.7095375722543169</c:v>
                </c:pt>
                <c:pt idx="52">
                  <c:v>2.890910965613247</c:v>
                </c:pt>
                <c:pt idx="53">
                  <c:v>2.6845378842397465</c:v>
                </c:pt>
                <c:pt idx="54">
                  <c:v>2.3911679196711111</c:v>
                </c:pt>
                <c:pt idx="55">
                  <c:v>2.2739169847937557</c:v>
                </c:pt>
                <c:pt idx="56">
                  <c:v>2.7000114894105924</c:v>
                </c:pt>
                <c:pt idx="57">
                  <c:v>2.9656262749897966</c:v>
                </c:pt>
                <c:pt idx="58">
                  <c:v>2.7937154125055708</c:v>
                </c:pt>
                <c:pt idx="59">
                  <c:v>2.5320305668554699</c:v>
                </c:pt>
                <c:pt idx="60">
                  <c:v>2.5987328806100551</c:v>
                </c:pt>
                <c:pt idx="61">
                  <c:v>2.7475094382504839</c:v>
                </c:pt>
                <c:pt idx="62">
                  <c:v>2.8445038187180138</c:v>
                </c:pt>
                <c:pt idx="63">
                  <c:v>2.5689663835988252</c:v>
                </c:pt>
                <c:pt idx="64">
                  <c:v>2.3411957760769653</c:v>
                </c:pt>
                <c:pt idx="65">
                  <c:v>2.6794318252925331</c:v>
                </c:pt>
                <c:pt idx="66">
                  <c:v>3.0408025417156592</c:v>
                </c:pt>
                <c:pt idx="67">
                  <c:v>3.8300209727354373</c:v>
                </c:pt>
                <c:pt idx="68">
                  <c:v>3.5513623707239539</c:v>
                </c:pt>
                <c:pt idx="69">
                  <c:v>2.9384085787166558</c:v>
                </c:pt>
                <c:pt idx="70">
                  <c:v>2.8836276778752663</c:v>
                </c:pt>
                <c:pt idx="71">
                  <c:v>3.2469378422139039</c:v>
                </c:pt>
                <c:pt idx="72">
                  <c:v>3.0222353695212645</c:v>
                </c:pt>
                <c:pt idx="73">
                  <c:v>2.9136712749615823</c:v>
                </c:pt>
                <c:pt idx="74">
                  <c:v>3.102827101944805</c:v>
                </c:pt>
                <c:pt idx="75">
                  <c:v>3.3215348626437491</c:v>
                </c:pt>
                <c:pt idx="76">
                  <c:v>3.5116279069767442</c:v>
                </c:pt>
                <c:pt idx="77">
                  <c:v>3.4273456353752785</c:v>
                </c:pt>
                <c:pt idx="78">
                  <c:v>3.3358825885866361</c:v>
                </c:pt>
                <c:pt idx="79">
                  <c:v>2.0800269321406217</c:v>
                </c:pt>
                <c:pt idx="80">
                  <c:v>1.6769701698577502</c:v>
                </c:pt>
                <c:pt idx="81">
                  <c:v>1.9246731063020883</c:v>
                </c:pt>
                <c:pt idx="82">
                  <c:v>2.2867522344251823</c:v>
                </c:pt>
                <c:pt idx="83">
                  <c:v>2.133263102449301</c:v>
                </c:pt>
                <c:pt idx="84">
                  <c:v>2.389213246554367</c:v>
                </c:pt>
                <c:pt idx="85">
                  <c:v>2.5648986220237591</c:v>
                </c:pt>
                <c:pt idx="86">
                  <c:v>2.3307779164438047</c:v>
                </c:pt>
                <c:pt idx="87">
                  <c:v>2.352983013477794</c:v>
                </c:pt>
                <c:pt idx="88">
                  <c:v>2.3176341212501006</c:v>
                </c:pt>
                <c:pt idx="89">
                  <c:v>2.1247260128685497</c:v>
                </c:pt>
                <c:pt idx="90">
                  <c:v>1.8737151248164441</c:v>
                </c:pt>
                <c:pt idx="91">
                  <c:v>2.5346870509528552</c:v>
                </c:pt>
                <c:pt idx="92">
                  <c:v>3.0884748884323803</c:v>
                </c:pt>
                <c:pt idx="93">
                  <c:v>3.5996270550330056</c:v>
                </c:pt>
                <c:pt idx="94">
                  <c:v>3.4716342082980578</c:v>
                </c:pt>
                <c:pt idx="95">
                  <c:v>3.3874068170097082</c:v>
                </c:pt>
                <c:pt idx="96">
                  <c:v>3.2729227281756534</c:v>
                </c:pt>
                <c:pt idx="97">
                  <c:v>3.1911425710759778</c:v>
                </c:pt>
                <c:pt idx="98">
                  <c:v>3.1395186768258698</c:v>
                </c:pt>
                <c:pt idx="99">
                  <c:v>3.2821439325504413</c:v>
                </c:pt>
                <c:pt idx="100">
                  <c:v>3.8114389395462744</c:v>
                </c:pt>
                <c:pt idx="101">
                  <c:v>4.1356550235976952</c:v>
                </c:pt>
                <c:pt idx="102">
                  <c:v>3.9806273062730657</c:v>
                </c:pt>
                <c:pt idx="103">
                  <c:v>3.6678383532060543</c:v>
                </c:pt>
                <c:pt idx="104">
                  <c:v>2.6718431480336147</c:v>
                </c:pt>
                <c:pt idx="105">
                  <c:v>0.92502933436620083</c:v>
                </c:pt>
                <c:pt idx="106">
                  <c:v>0.12956901254774777</c:v>
                </c:pt>
                <c:pt idx="107">
                  <c:v>-0.11110355304627673</c:v>
                </c:pt>
                <c:pt idx="108">
                  <c:v>-0.13124844425335125</c:v>
                </c:pt>
                <c:pt idx="109">
                  <c:v>-0.52575167823095681</c:v>
                </c:pt>
                <c:pt idx="110">
                  <c:v>-0.56757395916621212</c:v>
                </c:pt>
                <c:pt idx="111">
                  <c:v>-0.88921282798835055</c:v>
                </c:pt>
                <c:pt idx="112">
                  <c:v>-1.018624689681269</c:v>
                </c:pt>
                <c:pt idx="113">
                  <c:v>-1.4660091971854472</c:v>
                </c:pt>
                <c:pt idx="114">
                  <c:v>-1.1001197711041022</c:v>
                </c:pt>
                <c:pt idx="115">
                  <c:v>-1.0227486786264395</c:v>
                </c:pt>
                <c:pt idx="116">
                  <c:v>1.3385238313023962E-2</c:v>
                </c:pt>
                <c:pt idx="117">
                  <c:v>1.4606120122357291</c:v>
                </c:pt>
                <c:pt idx="118">
                  <c:v>2.0897182682921178</c:v>
                </c:pt>
                <c:pt idx="119">
                  <c:v>2.301720615608116</c:v>
                </c:pt>
                <c:pt idx="120">
                  <c:v>2.1163301837627158</c:v>
                </c:pt>
                <c:pt idx="121">
                  <c:v>2.3727160339801934</c:v>
                </c:pt>
                <c:pt idx="122">
                  <c:v>2.2821224304887089</c:v>
                </c:pt>
                <c:pt idx="123">
                  <c:v>2.2084695713170399</c:v>
                </c:pt>
                <c:pt idx="124">
                  <c:v>1.5622188231059875</c:v>
                </c:pt>
                <c:pt idx="125">
                  <c:v>1.6373900721981192</c:v>
                </c:pt>
                <c:pt idx="126">
                  <c:v>1.4823951558645243</c:v>
                </c:pt>
                <c:pt idx="127">
                  <c:v>1.4195512964040977</c:v>
                </c:pt>
                <c:pt idx="128">
                  <c:v>1.3584198610352205</c:v>
                </c:pt>
                <c:pt idx="129">
                  <c:v>1.3071968137772894</c:v>
                </c:pt>
                <c:pt idx="130">
                  <c:v>1.477668197333748</c:v>
                </c:pt>
                <c:pt idx="131">
                  <c:v>1.5598650927487467</c:v>
                </c:pt>
                <c:pt idx="132">
                  <c:v>1.8450307320212023</c:v>
                </c:pt>
                <c:pt idx="133">
                  <c:v>2.1105460830258993</c:v>
                </c:pt>
                <c:pt idx="134">
                  <c:v>2.4880965563060631</c:v>
                </c:pt>
                <c:pt idx="135">
                  <c:v>2.7662471357885243</c:v>
                </c:pt>
                <c:pt idx="136">
                  <c:v>2.7884519551278464</c:v>
                </c:pt>
                <c:pt idx="137">
                  <c:v>2.8756998384562582</c:v>
                </c:pt>
                <c:pt idx="138">
                  <c:v>2.9767297960266115</c:v>
                </c:pt>
                <c:pt idx="139">
                  <c:v>3.0190303779583205</c:v>
                </c:pt>
                <c:pt idx="140">
                  <c:v>2.6936323323907048</c:v>
                </c:pt>
                <c:pt idx="141">
                  <c:v>2.6992598449408156</c:v>
                </c:pt>
                <c:pt idx="142">
                  <c:v>2.5266248849541872</c:v>
                </c:pt>
                <c:pt idx="143">
                  <c:v>2.569312446745764</c:v>
                </c:pt>
                <c:pt idx="144">
                  <c:v>2.5131540246413397</c:v>
                </c:pt>
                <c:pt idx="145">
                  <c:v>2.2980274721697835</c:v>
                </c:pt>
                <c:pt idx="146">
                  <c:v>1.9998487418563693</c:v>
                </c:pt>
                <c:pt idx="147">
                  <c:v>1.5769404769598874</c:v>
                </c:pt>
                <c:pt idx="148">
                  <c:v>1.5460196726963193</c:v>
                </c:pt>
                <c:pt idx="149">
                  <c:v>1.4100261354958565</c:v>
                </c:pt>
                <c:pt idx="150">
                  <c:v>1.5118674621228398</c:v>
                </c:pt>
                <c:pt idx="151">
                  <c:v>1.6779710051753494</c:v>
                </c:pt>
                <c:pt idx="152">
                  <c:v>1.9768774978838446</c:v>
                </c:pt>
                <c:pt idx="153">
                  <c:v>1.6991017964071764</c:v>
                </c:pt>
                <c:pt idx="154">
                  <c:v>1.6243828413875505</c:v>
                </c:pt>
                <c:pt idx="155">
                  <c:v>1.4708075063369241</c:v>
                </c:pt>
                <c:pt idx="156">
                  <c:v>1.6046076681118793</c:v>
                </c:pt>
                <c:pt idx="157">
                  <c:v>1.2769929150227011</c:v>
                </c:pt>
                <c:pt idx="158">
                  <c:v>1.0412253198881505</c:v>
                </c:pt>
                <c:pt idx="159">
                  <c:v>1.2290301372187118</c:v>
                </c:pt>
                <c:pt idx="160">
                  <c:v>1.5055063976064706</c:v>
                </c:pt>
                <c:pt idx="161">
                  <c:v>1.5951128457492023</c:v>
                </c:pt>
                <c:pt idx="162">
                  <c:v>1.4047883304264985</c:v>
                </c:pt>
                <c:pt idx="163">
                  <c:v>1.1412854478201728</c:v>
                </c:pt>
                <c:pt idx="164">
                  <c:v>0.97610691995710941</c:v>
                </c:pt>
                <c:pt idx="165">
                  <c:v>1.1954704602088029</c:v>
                </c:pt>
                <c:pt idx="166">
                  <c:v>1.3881001955959424</c:v>
                </c:pt>
                <c:pt idx="167">
                  <c:v>1.4054054054054133</c:v>
                </c:pt>
                <c:pt idx="168">
                  <c:v>1.0939820528374389</c:v>
                </c:pt>
                <c:pt idx="169">
                  <c:v>1.3897034182305701</c:v>
                </c:pt>
                <c:pt idx="170">
                  <c:v>1.6731138157687786</c:v>
                </c:pt>
                <c:pt idx="171">
                  <c:v>1.7661662878033946</c:v>
                </c:pt>
                <c:pt idx="172">
                  <c:v>1.6514586142380774</c:v>
                </c:pt>
                <c:pt idx="173">
                  <c:v>1.6692416903290483</c:v>
                </c:pt>
                <c:pt idx="174">
                  <c:v>1.5062438759980923</c:v>
                </c:pt>
                <c:pt idx="175">
                  <c:v>1.4972493123280861</c:v>
                </c:pt>
                <c:pt idx="176">
                  <c:v>1.3329448612426242</c:v>
                </c:pt>
                <c:pt idx="177">
                  <c:v>1.0857594081832067</c:v>
                </c:pt>
                <c:pt idx="178">
                  <c:v>0.73225880058913617</c:v>
                </c:pt>
                <c:pt idx="179">
                  <c:v>4.1401867224211131E-2</c:v>
                </c:pt>
                <c:pt idx="180">
                  <c:v>0.17070142768467189</c:v>
                </c:pt>
                <c:pt idx="181">
                  <c:v>0.19934927438929329</c:v>
                </c:pt>
                <c:pt idx="182">
                  <c:v>0.11032406404982709</c:v>
                </c:pt>
                <c:pt idx="183">
                  <c:v>0.18528621573490334</c:v>
                </c:pt>
                <c:pt idx="184">
                  <c:v>0.27042867572208973</c:v>
                </c:pt>
                <c:pt idx="185">
                  <c:v>0.2197328295222345</c:v>
                </c:pt>
                <c:pt idx="186">
                  <c:v>0.23927130079379744</c:v>
                </c:pt>
                <c:pt idx="187">
                  <c:v>6.5699649944050975E-2</c:v>
                </c:pt>
                <c:pt idx="188">
                  <c:v>9.5498233796109666E-2</c:v>
                </c:pt>
                <c:pt idx="189">
                  <c:v>0.25387754262984341</c:v>
                </c:pt>
                <c:pt idx="190">
                  <c:v>0.34596375617792496</c:v>
                </c:pt>
                <c:pt idx="191">
                  <c:v>0.87114863326918079</c:v>
                </c:pt>
                <c:pt idx="192">
                  <c:v>0.64033049315774804</c:v>
                </c:pt>
                <c:pt idx="193">
                  <c:v>0.68551047336302684</c:v>
                </c:pt>
                <c:pt idx="194">
                  <c:v>0.92590685315261378</c:v>
                </c:pt>
                <c:pt idx="195">
                  <c:v>0.84868535966382552</c:v>
                </c:pt>
                <c:pt idx="196">
                  <c:v>0.82960744903399775</c:v>
                </c:pt>
                <c:pt idx="197">
                  <c:v>0.75508426822394892</c:v>
                </c:pt>
                <c:pt idx="198">
                  <c:v>0.88821046592633124</c:v>
                </c:pt>
                <c:pt idx="199">
                  <c:v>1.2197749212634612</c:v>
                </c:pt>
                <c:pt idx="200">
                  <c:v>1.4270032930845167</c:v>
                </c:pt>
                <c:pt idx="201">
                  <c:v>1.3974040886628902</c:v>
                </c:pt>
                <c:pt idx="202">
                  <c:v>1.6571581021178838</c:v>
                </c:pt>
                <c:pt idx="203">
                  <c:v>2.0052104701731244</c:v>
                </c:pt>
                <c:pt idx="204">
                  <c:v>2.1971368464261953</c:v>
                </c:pt>
                <c:pt idx="205">
                  <c:v>1.9063610209576698</c:v>
                </c:pt>
                <c:pt idx="206">
                  <c:v>1.76747318686028</c:v>
                </c:pt>
                <c:pt idx="207">
                  <c:v>1.557772049759043</c:v>
                </c:pt>
                <c:pt idx="208">
                  <c:v>1.4655479277905004</c:v>
                </c:pt>
                <c:pt idx="209">
                  <c:v>1.4856317748266346</c:v>
                </c:pt>
                <c:pt idx="210">
                  <c:v>1.5719087318108338</c:v>
                </c:pt>
                <c:pt idx="211">
                  <c:v>1.757444307056133</c:v>
                </c:pt>
                <c:pt idx="212">
                  <c:v>1.6820407007323013</c:v>
                </c:pt>
                <c:pt idx="213">
                  <c:v>1.7937129048240186</c:v>
                </c:pt>
                <c:pt idx="214">
                  <c:v>1.7664099484208327</c:v>
                </c:pt>
                <c:pt idx="215">
                  <c:v>1.7576494957315614</c:v>
                </c:pt>
                <c:pt idx="216">
                  <c:v>1.8376076958608545</c:v>
                </c:pt>
                <c:pt idx="217">
                  <c:v>1.9982920580700281</c:v>
                </c:pt>
                <c:pt idx="218">
                  <c:v>2.0466282276259795</c:v>
                </c:pt>
                <c:pt idx="219">
                  <c:v>2.2662065367869744</c:v>
                </c:pt>
                <c:pt idx="220">
                  <c:v>2.2683078403463952</c:v>
                </c:pt>
                <c:pt idx="221">
                  <c:v>2.3386070559001215</c:v>
                </c:pt>
                <c:pt idx="222">
                  <c:v>2.1804112889519889</c:v>
                </c:pt>
                <c:pt idx="223">
                  <c:v>2.0099601593625449</c:v>
                </c:pt>
                <c:pt idx="224">
                  <c:v>2.0530980493578932</c:v>
                </c:pt>
                <c:pt idx="225">
                  <c:v>1.9418922274646144</c:v>
                </c:pt>
                <c:pt idx="226">
                  <c:v>1.8646908878110713</c:v>
                </c:pt>
                <c:pt idx="227">
                  <c:v>1.4318323303589953</c:v>
                </c:pt>
                <c:pt idx="228">
                  <c:v>1.4001735426362627</c:v>
                </c:pt>
                <c:pt idx="229">
                  <c:v>1.5218076513927814</c:v>
                </c:pt>
                <c:pt idx="230">
                  <c:v>1.5663384627478738</c:v>
                </c:pt>
                <c:pt idx="231">
                  <c:v>1.4655536045359521</c:v>
                </c:pt>
                <c:pt idx="232">
                  <c:v>1.4260651383430245</c:v>
                </c:pt>
                <c:pt idx="233">
                  <c:v>1.4539295260287632</c:v>
                </c:pt>
                <c:pt idx="234">
                  <c:v>1.4304164057608038</c:v>
                </c:pt>
                <c:pt idx="235">
                  <c:v>1.2839539924622612</c:v>
                </c:pt>
                <c:pt idx="236">
                  <c:v>1.2885618207514993</c:v>
                </c:pt>
                <c:pt idx="237">
                  <c:v>1.3582773068303577</c:v>
                </c:pt>
                <c:pt idx="238">
                  <c:v>1.5637627676458932</c:v>
                </c:pt>
                <c:pt idx="239">
                  <c:v>1.7253136933988111</c:v>
                </c:pt>
                <c:pt idx="240">
                  <c:v>1.6579796958263726</c:v>
                </c:pt>
                <c:pt idx="241">
                  <c:v>1.1477747916444292</c:v>
                </c:pt>
                <c:pt idx="242">
                  <c:v>0.44214396284829588</c:v>
                </c:pt>
                <c:pt idx="243">
                  <c:v>0.46309276357132667</c:v>
                </c:pt>
                <c:pt idx="244">
                  <c:v>0.72378338680376686</c:v>
                </c:pt>
                <c:pt idx="245">
                  <c:v>0.90907336279939532</c:v>
                </c:pt>
                <c:pt idx="246">
                  <c:v>1.173917237387867</c:v>
                </c:pt>
                <c:pt idx="247">
                  <c:v>1.2657495686040132</c:v>
                </c:pt>
                <c:pt idx="248">
                  <c:v>1.1441823763195469</c:v>
                </c:pt>
                <c:pt idx="249">
                  <c:v>1.1545412597092852</c:v>
                </c:pt>
                <c:pt idx="250">
                  <c:v>1.325893755931995</c:v>
                </c:pt>
                <c:pt idx="251">
                  <c:v>1.5935797125044227</c:v>
                </c:pt>
                <c:pt idx="252">
                  <c:v>1.8461656192307441</c:v>
                </c:pt>
                <c:pt idx="253">
                  <c:v>2.6666155085753873</c:v>
                </c:pt>
                <c:pt idx="254">
                  <c:v>3.6747353516283665</c:v>
                </c:pt>
                <c:pt idx="255">
                  <c:v>4.1091671959504916</c:v>
                </c:pt>
                <c:pt idx="256">
                  <c:v>4.331641610622361</c:v>
                </c:pt>
                <c:pt idx="257">
                  <c:v>4.5053746987490983</c:v>
                </c:pt>
                <c:pt idx="258">
                  <c:v>4.6078160305852878</c:v>
                </c:pt>
                <c:pt idx="259">
                  <c:v>4.7607714715457883</c:v>
                </c:pt>
                <c:pt idx="260">
                  <c:v>5.3612543527486567</c:v>
                </c:pt>
                <c:pt idx="261">
                  <c:v>5.9729151817534021</c:v>
                </c:pt>
                <c:pt idx="262">
                  <c:v>6.1793925631564051</c:v>
                </c:pt>
                <c:pt idx="263">
                  <c:v>6.3092107123667196</c:v>
                </c:pt>
                <c:pt idx="264">
                  <c:v>6.5914662208488748</c:v>
                </c:pt>
                <c:pt idx="265">
                  <c:v>6.9670752672098102</c:v>
                </c:pt>
                <c:pt idx="266">
                  <c:v>6.7015385758881996</c:v>
                </c:pt>
                <c:pt idx="267">
                  <c:v>6.8013754344450339</c:v>
                </c:pt>
                <c:pt idx="268">
                  <c:v>7.2488689447162127</c:v>
                </c:pt>
                <c:pt idx="269">
                  <c:v>6.7600091512239668</c:v>
                </c:pt>
                <c:pt idx="270">
                  <c:v>6.6368939117754211</c:v>
                </c:pt>
                <c:pt idx="271">
                  <c:v>6.6607903895608214</c:v>
                </c:pt>
                <c:pt idx="272">
                  <c:v>6.4565066235630972</c:v>
                </c:pt>
                <c:pt idx="273">
                  <c:v>6.0182943233790578</c:v>
                </c:pt>
                <c:pt idx="274">
                  <c:v>5.5087728678233194</c:v>
                </c:pt>
                <c:pt idx="275">
                  <c:v>5.5251117258991345</c:v>
                </c:pt>
                <c:pt idx="276">
                  <c:v>5.2093154402629294</c:v>
                </c:pt>
                <c:pt idx="277">
                  <c:v>4.4231323533265199</c:v>
                </c:pt>
                <c:pt idx="278">
                  <c:v>4.4625364621881713</c:v>
                </c:pt>
                <c:pt idx="279">
                  <c:v>3.9795052881203441</c:v>
                </c:pt>
                <c:pt idx="280">
                  <c:v>3.2615685366669256</c:v>
                </c:pt>
                <c:pt idx="281">
                  <c:v>3.3738492396838682</c:v>
                </c:pt>
                <c:pt idx="282">
                  <c:v>3.387121587665165</c:v>
                </c:pt>
                <c:pt idx="283">
                  <c:v>3.4163422135512049</c:v>
                </c:pt>
                <c:pt idx="284">
                  <c:v>2.9942913369129132</c:v>
                </c:pt>
                <c:pt idx="285">
                  <c:v>2.7017196606355931</c:v>
                </c:pt>
                <c:pt idx="286">
                  <c:v>2.7017896506000612</c:v>
                </c:pt>
                <c:pt idx="287">
                  <c:v>2.6116110817010707</c:v>
                </c:pt>
                <c:pt idx="288">
                  <c:v>2.5904305659081528</c:v>
                </c:pt>
                <c:pt idx="289">
                  <c:v>2.8096325479076256</c:v>
                </c:pt>
                <c:pt idx="290">
                  <c:v>2.7206801700425003</c:v>
                </c:pt>
                <c:pt idx="291">
                  <c:v>2.5670051606459183</c:v>
                </c:pt>
                <c:pt idx="292">
                  <c:v>2.4361688877817977</c:v>
                </c:pt>
                <c:pt idx="293">
                  <c:v>2.4685318164480385</c:v>
                </c:pt>
                <c:pt idx="294">
                  <c:v>2.2833050882486772</c:v>
                </c:pt>
                <c:pt idx="295">
                  <c:v>2.1023668102844617</c:v>
                </c:pt>
                <c:pt idx="296">
                  <c:v>2.3472051786758374</c:v>
                </c:pt>
                <c:pt idx="297">
                  <c:v>2.4634517975538506</c:v>
                </c:pt>
                <c:pt idx="298">
                  <c:v>2.6043979539810191</c:v>
                </c:pt>
                <c:pt idx="299">
                  <c:v>2.5058346640461915</c:v>
                </c:pt>
                <c:pt idx="300">
                  <c:v>#N/A</c:v>
                </c:pt>
              </c:numCache>
            </c:numRef>
          </c:val>
          <c:smooth val="0"/>
          <c:extLst>
            <c:ext xmlns:c16="http://schemas.microsoft.com/office/drawing/2014/chart" uri="{C3380CC4-5D6E-409C-BE32-E72D297353CC}">
              <c16:uniqueId val="{00000004-984E-4DA4-B220-6A7883A75174}"/>
            </c:ext>
          </c:extLst>
        </c:ser>
        <c:ser>
          <c:idx val="7"/>
          <c:order val="7"/>
          <c:spPr>
            <a:ln w="15875" cap="rnd">
              <a:solidFill>
                <a:schemeClr val="accent2">
                  <a:lumMod val="60000"/>
                </a:schemeClr>
              </a:solidFill>
              <a:prstDash val="dash"/>
              <a:round/>
            </a:ln>
            <a:effectLst/>
          </c:spPr>
          <c:marker>
            <c:symbol val="none"/>
          </c:marker>
          <c:cat>
            <c:numRef>
              <c:f>Inflation!$B$15:$B$315</c:f>
              <c:numCache>
                <c:formatCode>m/d/yyyy</c:formatCode>
                <c:ptCount val="301"/>
                <c:pt idx="0">
                  <c:v>36585</c:v>
                </c:pt>
                <c:pt idx="1">
                  <c:v>36616</c:v>
                </c:pt>
                <c:pt idx="2">
                  <c:v>36646</c:v>
                </c:pt>
                <c:pt idx="3">
                  <c:v>36677</c:v>
                </c:pt>
                <c:pt idx="4">
                  <c:v>36707</c:v>
                </c:pt>
                <c:pt idx="5">
                  <c:v>36738</c:v>
                </c:pt>
                <c:pt idx="6">
                  <c:v>36769</c:v>
                </c:pt>
                <c:pt idx="7">
                  <c:v>36799</c:v>
                </c:pt>
                <c:pt idx="8">
                  <c:v>36830</c:v>
                </c:pt>
                <c:pt idx="9">
                  <c:v>36860</c:v>
                </c:pt>
                <c:pt idx="10">
                  <c:v>36891</c:v>
                </c:pt>
                <c:pt idx="11">
                  <c:v>36922</c:v>
                </c:pt>
                <c:pt idx="12">
                  <c:v>36950</c:v>
                </c:pt>
                <c:pt idx="13">
                  <c:v>36981</c:v>
                </c:pt>
                <c:pt idx="14">
                  <c:v>37011</c:v>
                </c:pt>
                <c:pt idx="15">
                  <c:v>37042</c:v>
                </c:pt>
                <c:pt idx="16">
                  <c:v>37072</c:v>
                </c:pt>
                <c:pt idx="17">
                  <c:v>37103</c:v>
                </c:pt>
                <c:pt idx="18">
                  <c:v>37134</c:v>
                </c:pt>
                <c:pt idx="19">
                  <c:v>37164</c:v>
                </c:pt>
                <c:pt idx="20">
                  <c:v>37195</c:v>
                </c:pt>
                <c:pt idx="21">
                  <c:v>37225</c:v>
                </c:pt>
                <c:pt idx="22">
                  <c:v>37256</c:v>
                </c:pt>
                <c:pt idx="23">
                  <c:v>37287</c:v>
                </c:pt>
                <c:pt idx="24">
                  <c:v>37315</c:v>
                </c:pt>
                <c:pt idx="25">
                  <c:v>37346</c:v>
                </c:pt>
                <c:pt idx="26">
                  <c:v>37376</c:v>
                </c:pt>
                <c:pt idx="27">
                  <c:v>37407</c:v>
                </c:pt>
                <c:pt idx="28">
                  <c:v>37437</c:v>
                </c:pt>
                <c:pt idx="29">
                  <c:v>37468</c:v>
                </c:pt>
                <c:pt idx="30">
                  <c:v>37499</c:v>
                </c:pt>
                <c:pt idx="31">
                  <c:v>37529</c:v>
                </c:pt>
                <c:pt idx="32">
                  <c:v>37560</c:v>
                </c:pt>
                <c:pt idx="33">
                  <c:v>37590</c:v>
                </c:pt>
                <c:pt idx="34">
                  <c:v>37621</c:v>
                </c:pt>
                <c:pt idx="35">
                  <c:v>37652</c:v>
                </c:pt>
                <c:pt idx="36">
                  <c:v>37680</c:v>
                </c:pt>
                <c:pt idx="37">
                  <c:v>37711</c:v>
                </c:pt>
                <c:pt idx="38">
                  <c:v>37741</c:v>
                </c:pt>
                <c:pt idx="39">
                  <c:v>37772</c:v>
                </c:pt>
                <c:pt idx="40">
                  <c:v>37802</c:v>
                </c:pt>
                <c:pt idx="41">
                  <c:v>37833</c:v>
                </c:pt>
                <c:pt idx="42">
                  <c:v>37864</c:v>
                </c:pt>
                <c:pt idx="43">
                  <c:v>37894</c:v>
                </c:pt>
                <c:pt idx="44">
                  <c:v>37925</c:v>
                </c:pt>
                <c:pt idx="45">
                  <c:v>37955</c:v>
                </c:pt>
                <c:pt idx="46">
                  <c:v>37986</c:v>
                </c:pt>
                <c:pt idx="47">
                  <c:v>38017</c:v>
                </c:pt>
                <c:pt idx="48">
                  <c:v>38046</c:v>
                </c:pt>
                <c:pt idx="49">
                  <c:v>38077</c:v>
                </c:pt>
                <c:pt idx="50">
                  <c:v>38107</c:v>
                </c:pt>
                <c:pt idx="51">
                  <c:v>38138</c:v>
                </c:pt>
                <c:pt idx="52">
                  <c:v>38168</c:v>
                </c:pt>
                <c:pt idx="53">
                  <c:v>38199</c:v>
                </c:pt>
                <c:pt idx="54">
                  <c:v>38230</c:v>
                </c:pt>
                <c:pt idx="55">
                  <c:v>38260</c:v>
                </c:pt>
                <c:pt idx="56">
                  <c:v>38291</c:v>
                </c:pt>
                <c:pt idx="57">
                  <c:v>38321</c:v>
                </c:pt>
                <c:pt idx="58">
                  <c:v>38352</c:v>
                </c:pt>
                <c:pt idx="59">
                  <c:v>38383</c:v>
                </c:pt>
                <c:pt idx="60">
                  <c:v>38411</c:v>
                </c:pt>
                <c:pt idx="61">
                  <c:v>38442</c:v>
                </c:pt>
                <c:pt idx="62">
                  <c:v>38472</c:v>
                </c:pt>
                <c:pt idx="63">
                  <c:v>38503</c:v>
                </c:pt>
                <c:pt idx="64">
                  <c:v>38533</c:v>
                </c:pt>
                <c:pt idx="65">
                  <c:v>38564</c:v>
                </c:pt>
                <c:pt idx="66">
                  <c:v>38595</c:v>
                </c:pt>
                <c:pt idx="67">
                  <c:v>38625</c:v>
                </c:pt>
                <c:pt idx="68">
                  <c:v>38656</c:v>
                </c:pt>
                <c:pt idx="69">
                  <c:v>38686</c:v>
                </c:pt>
                <c:pt idx="70">
                  <c:v>38717</c:v>
                </c:pt>
                <c:pt idx="71">
                  <c:v>38748</c:v>
                </c:pt>
                <c:pt idx="72">
                  <c:v>38776</c:v>
                </c:pt>
                <c:pt idx="73">
                  <c:v>38807</c:v>
                </c:pt>
                <c:pt idx="74">
                  <c:v>38837</c:v>
                </c:pt>
                <c:pt idx="75">
                  <c:v>38868</c:v>
                </c:pt>
                <c:pt idx="76">
                  <c:v>38898</c:v>
                </c:pt>
                <c:pt idx="77">
                  <c:v>38929</c:v>
                </c:pt>
                <c:pt idx="78">
                  <c:v>38960</c:v>
                </c:pt>
                <c:pt idx="79">
                  <c:v>38990</c:v>
                </c:pt>
                <c:pt idx="80">
                  <c:v>39021</c:v>
                </c:pt>
                <c:pt idx="81">
                  <c:v>39051</c:v>
                </c:pt>
                <c:pt idx="82">
                  <c:v>39082</c:v>
                </c:pt>
                <c:pt idx="83">
                  <c:v>39113</c:v>
                </c:pt>
                <c:pt idx="84">
                  <c:v>39141</c:v>
                </c:pt>
                <c:pt idx="85">
                  <c:v>39172</c:v>
                </c:pt>
                <c:pt idx="86">
                  <c:v>39202</c:v>
                </c:pt>
                <c:pt idx="87">
                  <c:v>39233</c:v>
                </c:pt>
                <c:pt idx="88">
                  <c:v>39263</c:v>
                </c:pt>
                <c:pt idx="89">
                  <c:v>39294</c:v>
                </c:pt>
                <c:pt idx="90">
                  <c:v>39325</c:v>
                </c:pt>
                <c:pt idx="91">
                  <c:v>39355</c:v>
                </c:pt>
                <c:pt idx="92">
                  <c:v>39386</c:v>
                </c:pt>
                <c:pt idx="93">
                  <c:v>39416</c:v>
                </c:pt>
                <c:pt idx="94">
                  <c:v>39447</c:v>
                </c:pt>
                <c:pt idx="95">
                  <c:v>39478</c:v>
                </c:pt>
                <c:pt idx="96">
                  <c:v>39507</c:v>
                </c:pt>
                <c:pt idx="97">
                  <c:v>39538</c:v>
                </c:pt>
                <c:pt idx="98">
                  <c:v>39568</c:v>
                </c:pt>
                <c:pt idx="99">
                  <c:v>39599</c:v>
                </c:pt>
                <c:pt idx="100">
                  <c:v>39629</c:v>
                </c:pt>
                <c:pt idx="101">
                  <c:v>39660</c:v>
                </c:pt>
                <c:pt idx="102">
                  <c:v>39691</c:v>
                </c:pt>
                <c:pt idx="103">
                  <c:v>39721</c:v>
                </c:pt>
                <c:pt idx="104">
                  <c:v>39752</c:v>
                </c:pt>
                <c:pt idx="105">
                  <c:v>39782</c:v>
                </c:pt>
                <c:pt idx="106">
                  <c:v>39813</c:v>
                </c:pt>
                <c:pt idx="107">
                  <c:v>39844</c:v>
                </c:pt>
                <c:pt idx="108">
                  <c:v>39872</c:v>
                </c:pt>
                <c:pt idx="109">
                  <c:v>39903</c:v>
                </c:pt>
                <c:pt idx="110">
                  <c:v>39933</c:v>
                </c:pt>
                <c:pt idx="111">
                  <c:v>39964</c:v>
                </c:pt>
                <c:pt idx="112">
                  <c:v>39994</c:v>
                </c:pt>
                <c:pt idx="113">
                  <c:v>40025</c:v>
                </c:pt>
                <c:pt idx="114">
                  <c:v>40056</c:v>
                </c:pt>
                <c:pt idx="115">
                  <c:v>40086</c:v>
                </c:pt>
                <c:pt idx="116">
                  <c:v>40117</c:v>
                </c:pt>
                <c:pt idx="117">
                  <c:v>40147</c:v>
                </c:pt>
                <c:pt idx="118">
                  <c:v>40178</c:v>
                </c:pt>
                <c:pt idx="119">
                  <c:v>40209</c:v>
                </c:pt>
                <c:pt idx="120">
                  <c:v>40237</c:v>
                </c:pt>
                <c:pt idx="121">
                  <c:v>40268</c:v>
                </c:pt>
                <c:pt idx="122">
                  <c:v>40298</c:v>
                </c:pt>
                <c:pt idx="123">
                  <c:v>40329</c:v>
                </c:pt>
                <c:pt idx="124">
                  <c:v>40359</c:v>
                </c:pt>
                <c:pt idx="125">
                  <c:v>40390</c:v>
                </c:pt>
                <c:pt idx="126">
                  <c:v>40421</c:v>
                </c:pt>
                <c:pt idx="127">
                  <c:v>40451</c:v>
                </c:pt>
                <c:pt idx="128">
                  <c:v>40482</c:v>
                </c:pt>
                <c:pt idx="129">
                  <c:v>40512</c:v>
                </c:pt>
                <c:pt idx="130">
                  <c:v>40543</c:v>
                </c:pt>
                <c:pt idx="131">
                  <c:v>40574</c:v>
                </c:pt>
                <c:pt idx="132">
                  <c:v>40602</c:v>
                </c:pt>
                <c:pt idx="133">
                  <c:v>40633</c:v>
                </c:pt>
                <c:pt idx="134">
                  <c:v>40663</c:v>
                </c:pt>
                <c:pt idx="135">
                  <c:v>40694</c:v>
                </c:pt>
                <c:pt idx="136">
                  <c:v>40724</c:v>
                </c:pt>
                <c:pt idx="137">
                  <c:v>40755</c:v>
                </c:pt>
                <c:pt idx="138">
                  <c:v>40786</c:v>
                </c:pt>
                <c:pt idx="139">
                  <c:v>40816</c:v>
                </c:pt>
                <c:pt idx="140">
                  <c:v>40847</c:v>
                </c:pt>
                <c:pt idx="141">
                  <c:v>40877</c:v>
                </c:pt>
                <c:pt idx="142">
                  <c:v>40908</c:v>
                </c:pt>
                <c:pt idx="143">
                  <c:v>40939</c:v>
                </c:pt>
                <c:pt idx="144">
                  <c:v>40968</c:v>
                </c:pt>
                <c:pt idx="145">
                  <c:v>40999</c:v>
                </c:pt>
                <c:pt idx="146">
                  <c:v>41029</c:v>
                </c:pt>
                <c:pt idx="147">
                  <c:v>41060</c:v>
                </c:pt>
                <c:pt idx="148">
                  <c:v>41090</c:v>
                </c:pt>
                <c:pt idx="149">
                  <c:v>41121</c:v>
                </c:pt>
                <c:pt idx="150">
                  <c:v>41152</c:v>
                </c:pt>
                <c:pt idx="151">
                  <c:v>41182</c:v>
                </c:pt>
                <c:pt idx="152">
                  <c:v>41213</c:v>
                </c:pt>
                <c:pt idx="153">
                  <c:v>41243</c:v>
                </c:pt>
                <c:pt idx="154">
                  <c:v>41274</c:v>
                </c:pt>
                <c:pt idx="155">
                  <c:v>41305</c:v>
                </c:pt>
                <c:pt idx="156">
                  <c:v>41333</c:v>
                </c:pt>
                <c:pt idx="157">
                  <c:v>41364</c:v>
                </c:pt>
                <c:pt idx="158">
                  <c:v>41394</c:v>
                </c:pt>
                <c:pt idx="159">
                  <c:v>41425</c:v>
                </c:pt>
                <c:pt idx="160">
                  <c:v>41455</c:v>
                </c:pt>
                <c:pt idx="161">
                  <c:v>41486</c:v>
                </c:pt>
                <c:pt idx="162">
                  <c:v>41517</c:v>
                </c:pt>
                <c:pt idx="163">
                  <c:v>41547</c:v>
                </c:pt>
                <c:pt idx="164">
                  <c:v>41578</c:v>
                </c:pt>
                <c:pt idx="165">
                  <c:v>41608</c:v>
                </c:pt>
                <c:pt idx="166">
                  <c:v>41639</c:v>
                </c:pt>
                <c:pt idx="167">
                  <c:v>41670</c:v>
                </c:pt>
                <c:pt idx="168">
                  <c:v>41698</c:v>
                </c:pt>
                <c:pt idx="169">
                  <c:v>41729</c:v>
                </c:pt>
                <c:pt idx="170">
                  <c:v>41759</c:v>
                </c:pt>
                <c:pt idx="171">
                  <c:v>41790</c:v>
                </c:pt>
                <c:pt idx="172">
                  <c:v>41820</c:v>
                </c:pt>
                <c:pt idx="173">
                  <c:v>41851</c:v>
                </c:pt>
                <c:pt idx="174">
                  <c:v>41882</c:v>
                </c:pt>
                <c:pt idx="175">
                  <c:v>41912</c:v>
                </c:pt>
                <c:pt idx="176">
                  <c:v>41943</c:v>
                </c:pt>
                <c:pt idx="177">
                  <c:v>41973</c:v>
                </c:pt>
                <c:pt idx="178">
                  <c:v>42004</c:v>
                </c:pt>
                <c:pt idx="179">
                  <c:v>42035</c:v>
                </c:pt>
                <c:pt idx="180">
                  <c:v>42063</c:v>
                </c:pt>
                <c:pt idx="181">
                  <c:v>42094</c:v>
                </c:pt>
                <c:pt idx="182">
                  <c:v>42124</c:v>
                </c:pt>
                <c:pt idx="183">
                  <c:v>42155</c:v>
                </c:pt>
                <c:pt idx="184">
                  <c:v>42185</c:v>
                </c:pt>
                <c:pt idx="185">
                  <c:v>42216</c:v>
                </c:pt>
                <c:pt idx="186">
                  <c:v>42247</c:v>
                </c:pt>
                <c:pt idx="187">
                  <c:v>42277</c:v>
                </c:pt>
                <c:pt idx="188">
                  <c:v>42308</c:v>
                </c:pt>
                <c:pt idx="189">
                  <c:v>42338</c:v>
                </c:pt>
                <c:pt idx="190">
                  <c:v>42369</c:v>
                </c:pt>
                <c:pt idx="191">
                  <c:v>42400</c:v>
                </c:pt>
                <c:pt idx="192">
                  <c:v>42429</c:v>
                </c:pt>
                <c:pt idx="193">
                  <c:v>42460</c:v>
                </c:pt>
                <c:pt idx="194">
                  <c:v>42490</c:v>
                </c:pt>
                <c:pt idx="195">
                  <c:v>42521</c:v>
                </c:pt>
                <c:pt idx="196">
                  <c:v>42551</c:v>
                </c:pt>
                <c:pt idx="197">
                  <c:v>42582</c:v>
                </c:pt>
                <c:pt idx="198">
                  <c:v>42613</c:v>
                </c:pt>
                <c:pt idx="199">
                  <c:v>42643</c:v>
                </c:pt>
                <c:pt idx="200">
                  <c:v>42674</c:v>
                </c:pt>
                <c:pt idx="201">
                  <c:v>42704</c:v>
                </c:pt>
                <c:pt idx="202">
                  <c:v>42735</c:v>
                </c:pt>
                <c:pt idx="203">
                  <c:v>42766</c:v>
                </c:pt>
                <c:pt idx="204">
                  <c:v>42794</c:v>
                </c:pt>
                <c:pt idx="205">
                  <c:v>42825</c:v>
                </c:pt>
                <c:pt idx="206">
                  <c:v>42855</c:v>
                </c:pt>
                <c:pt idx="207">
                  <c:v>42886</c:v>
                </c:pt>
                <c:pt idx="208">
                  <c:v>42916</c:v>
                </c:pt>
                <c:pt idx="209">
                  <c:v>42947</c:v>
                </c:pt>
                <c:pt idx="210">
                  <c:v>42978</c:v>
                </c:pt>
                <c:pt idx="211">
                  <c:v>43008</c:v>
                </c:pt>
                <c:pt idx="212">
                  <c:v>43039</c:v>
                </c:pt>
                <c:pt idx="213">
                  <c:v>43069</c:v>
                </c:pt>
                <c:pt idx="214">
                  <c:v>43100</c:v>
                </c:pt>
                <c:pt idx="215">
                  <c:v>43131</c:v>
                </c:pt>
                <c:pt idx="216">
                  <c:v>43159</c:v>
                </c:pt>
                <c:pt idx="217">
                  <c:v>43190</c:v>
                </c:pt>
                <c:pt idx="218">
                  <c:v>43220</c:v>
                </c:pt>
                <c:pt idx="219">
                  <c:v>43251</c:v>
                </c:pt>
                <c:pt idx="220">
                  <c:v>43281</c:v>
                </c:pt>
                <c:pt idx="221">
                  <c:v>43312</c:v>
                </c:pt>
                <c:pt idx="222">
                  <c:v>43343</c:v>
                </c:pt>
                <c:pt idx="223">
                  <c:v>43373</c:v>
                </c:pt>
                <c:pt idx="224">
                  <c:v>43404</c:v>
                </c:pt>
                <c:pt idx="225">
                  <c:v>43434</c:v>
                </c:pt>
                <c:pt idx="226">
                  <c:v>43465</c:v>
                </c:pt>
                <c:pt idx="227">
                  <c:v>43496</c:v>
                </c:pt>
                <c:pt idx="228">
                  <c:v>43524</c:v>
                </c:pt>
                <c:pt idx="229">
                  <c:v>43555</c:v>
                </c:pt>
                <c:pt idx="230">
                  <c:v>43585</c:v>
                </c:pt>
                <c:pt idx="231">
                  <c:v>43616</c:v>
                </c:pt>
                <c:pt idx="232">
                  <c:v>43646</c:v>
                </c:pt>
                <c:pt idx="233">
                  <c:v>43677</c:v>
                </c:pt>
                <c:pt idx="234">
                  <c:v>43708</c:v>
                </c:pt>
                <c:pt idx="235">
                  <c:v>43738</c:v>
                </c:pt>
                <c:pt idx="236">
                  <c:v>43769</c:v>
                </c:pt>
                <c:pt idx="237">
                  <c:v>43799</c:v>
                </c:pt>
                <c:pt idx="238">
                  <c:v>43830</c:v>
                </c:pt>
                <c:pt idx="239">
                  <c:v>43861</c:v>
                </c:pt>
                <c:pt idx="240">
                  <c:v>43890</c:v>
                </c:pt>
                <c:pt idx="241">
                  <c:v>43921</c:v>
                </c:pt>
                <c:pt idx="242">
                  <c:v>43951</c:v>
                </c:pt>
                <c:pt idx="243">
                  <c:v>43982</c:v>
                </c:pt>
                <c:pt idx="244">
                  <c:v>44012</c:v>
                </c:pt>
                <c:pt idx="245">
                  <c:v>44043</c:v>
                </c:pt>
                <c:pt idx="246">
                  <c:v>44074</c:v>
                </c:pt>
                <c:pt idx="247">
                  <c:v>44104</c:v>
                </c:pt>
                <c:pt idx="248">
                  <c:v>44135</c:v>
                </c:pt>
                <c:pt idx="249">
                  <c:v>44165</c:v>
                </c:pt>
                <c:pt idx="250">
                  <c:v>44196</c:v>
                </c:pt>
                <c:pt idx="251">
                  <c:v>44227</c:v>
                </c:pt>
                <c:pt idx="252">
                  <c:v>44255</c:v>
                </c:pt>
                <c:pt idx="253">
                  <c:v>44286</c:v>
                </c:pt>
                <c:pt idx="254">
                  <c:v>44316</c:v>
                </c:pt>
                <c:pt idx="255">
                  <c:v>44347</c:v>
                </c:pt>
                <c:pt idx="256">
                  <c:v>44377</c:v>
                </c:pt>
                <c:pt idx="257">
                  <c:v>44408</c:v>
                </c:pt>
                <c:pt idx="258">
                  <c:v>44439</c:v>
                </c:pt>
                <c:pt idx="259">
                  <c:v>44469</c:v>
                </c:pt>
                <c:pt idx="260">
                  <c:v>44500</c:v>
                </c:pt>
                <c:pt idx="261">
                  <c:v>44530</c:v>
                </c:pt>
                <c:pt idx="262">
                  <c:v>44561</c:v>
                </c:pt>
                <c:pt idx="263">
                  <c:v>44592</c:v>
                </c:pt>
                <c:pt idx="264">
                  <c:v>44620</c:v>
                </c:pt>
                <c:pt idx="265">
                  <c:v>44651</c:v>
                </c:pt>
                <c:pt idx="266">
                  <c:v>44681</c:v>
                </c:pt>
                <c:pt idx="267">
                  <c:v>44712</c:v>
                </c:pt>
                <c:pt idx="268">
                  <c:v>44742</c:v>
                </c:pt>
                <c:pt idx="269">
                  <c:v>44773</c:v>
                </c:pt>
                <c:pt idx="270">
                  <c:v>44804</c:v>
                </c:pt>
                <c:pt idx="271">
                  <c:v>44834</c:v>
                </c:pt>
                <c:pt idx="272">
                  <c:v>44865</c:v>
                </c:pt>
                <c:pt idx="273">
                  <c:v>44895</c:v>
                </c:pt>
                <c:pt idx="274">
                  <c:v>44926</c:v>
                </c:pt>
                <c:pt idx="275">
                  <c:v>44957</c:v>
                </c:pt>
                <c:pt idx="276">
                  <c:v>44985</c:v>
                </c:pt>
                <c:pt idx="277">
                  <c:v>45016</c:v>
                </c:pt>
                <c:pt idx="278">
                  <c:v>45046</c:v>
                </c:pt>
                <c:pt idx="279">
                  <c:v>45077</c:v>
                </c:pt>
                <c:pt idx="280">
                  <c:v>45107</c:v>
                </c:pt>
                <c:pt idx="281">
                  <c:v>45138</c:v>
                </c:pt>
                <c:pt idx="282">
                  <c:v>45169</c:v>
                </c:pt>
                <c:pt idx="283">
                  <c:v>45199</c:v>
                </c:pt>
                <c:pt idx="284">
                  <c:v>45230</c:v>
                </c:pt>
                <c:pt idx="285">
                  <c:v>45260</c:v>
                </c:pt>
                <c:pt idx="286">
                  <c:v>45291</c:v>
                </c:pt>
                <c:pt idx="287">
                  <c:v>45322</c:v>
                </c:pt>
                <c:pt idx="288">
                  <c:v>45351</c:v>
                </c:pt>
                <c:pt idx="289">
                  <c:v>45382</c:v>
                </c:pt>
                <c:pt idx="290">
                  <c:v>45412</c:v>
                </c:pt>
                <c:pt idx="291">
                  <c:v>45443</c:v>
                </c:pt>
                <c:pt idx="292">
                  <c:v>45473</c:v>
                </c:pt>
                <c:pt idx="293">
                  <c:v>45504</c:v>
                </c:pt>
                <c:pt idx="294">
                  <c:v>45535</c:v>
                </c:pt>
                <c:pt idx="295">
                  <c:v>45565</c:v>
                </c:pt>
                <c:pt idx="296">
                  <c:v>45596</c:v>
                </c:pt>
                <c:pt idx="297">
                  <c:v>45626</c:v>
                </c:pt>
                <c:pt idx="298">
                  <c:v>45657</c:v>
                </c:pt>
                <c:pt idx="299">
                  <c:v>45688</c:v>
                </c:pt>
                <c:pt idx="300">
                  <c:v>45716</c:v>
                </c:pt>
              </c:numCache>
            </c:numRef>
          </c:cat>
          <c:val>
            <c:numRef>
              <c:f>Inflation!$I$15:$I$315</c:f>
              <c:numCache>
                <c:formatCode>0.00%</c:formatCode>
                <c:ptCount val="301"/>
                <c:pt idx="0">
                  <c:v>2</c:v>
                </c:pt>
                <c:pt idx="1">
                  <c:v>2</c:v>
                </c:pt>
                <c:pt idx="2">
                  <c:v>2</c:v>
                </c:pt>
                <c:pt idx="3">
                  <c:v>2</c:v>
                </c:pt>
                <c:pt idx="4">
                  <c:v>2</c:v>
                </c:pt>
                <c:pt idx="5">
                  <c:v>2</c:v>
                </c:pt>
                <c:pt idx="6">
                  <c:v>2</c:v>
                </c:pt>
                <c:pt idx="7">
                  <c:v>2</c:v>
                </c:pt>
                <c:pt idx="8">
                  <c:v>2</c:v>
                </c:pt>
                <c:pt idx="9">
                  <c:v>2</c:v>
                </c:pt>
                <c:pt idx="10">
                  <c:v>2</c:v>
                </c:pt>
                <c:pt idx="11">
                  <c:v>2</c:v>
                </c:pt>
                <c:pt idx="12">
                  <c:v>2</c:v>
                </c:pt>
                <c:pt idx="13">
                  <c:v>2</c:v>
                </c:pt>
                <c:pt idx="14">
                  <c:v>2</c:v>
                </c:pt>
                <c:pt idx="15">
                  <c:v>2</c:v>
                </c:pt>
                <c:pt idx="16">
                  <c:v>2</c:v>
                </c:pt>
                <c:pt idx="17">
                  <c:v>2</c:v>
                </c:pt>
                <c:pt idx="18">
                  <c:v>2</c:v>
                </c:pt>
                <c:pt idx="19">
                  <c:v>2</c:v>
                </c:pt>
                <c:pt idx="20">
                  <c:v>2</c:v>
                </c:pt>
                <c:pt idx="21">
                  <c:v>2</c:v>
                </c:pt>
                <c:pt idx="22">
                  <c:v>2</c:v>
                </c:pt>
                <c:pt idx="23">
                  <c:v>2</c:v>
                </c:pt>
                <c:pt idx="24">
                  <c:v>2</c:v>
                </c:pt>
                <c:pt idx="25">
                  <c:v>2</c:v>
                </c:pt>
                <c:pt idx="26">
                  <c:v>2</c:v>
                </c:pt>
                <c:pt idx="27">
                  <c:v>2</c:v>
                </c:pt>
                <c:pt idx="28">
                  <c:v>2</c:v>
                </c:pt>
                <c:pt idx="29">
                  <c:v>2</c:v>
                </c:pt>
                <c:pt idx="30">
                  <c:v>2</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2</c:v>
                </c:pt>
                <c:pt idx="60">
                  <c:v>2</c:v>
                </c:pt>
                <c:pt idx="61">
                  <c:v>2</c:v>
                </c:pt>
                <c:pt idx="62">
                  <c:v>2</c:v>
                </c:pt>
                <c:pt idx="63">
                  <c:v>2</c:v>
                </c:pt>
                <c:pt idx="64">
                  <c:v>2</c:v>
                </c:pt>
                <c:pt idx="65">
                  <c:v>2</c:v>
                </c:pt>
                <c:pt idx="66">
                  <c:v>2</c:v>
                </c:pt>
                <c:pt idx="67">
                  <c:v>2</c:v>
                </c:pt>
                <c:pt idx="68">
                  <c:v>2</c:v>
                </c:pt>
                <c:pt idx="69">
                  <c:v>2</c:v>
                </c:pt>
                <c:pt idx="70">
                  <c:v>2</c:v>
                </c:pt>
                <c:pt idx="71">
                  <c:v>2</c:v>
                </c:pt>
                <c:pt idx="72">
                  <c:v>2</c:v>
                </c:pt>
                <c:pt idx="73">
                  <c:v>2</c:v>
                </c:pt>
                <c:pt idx="74">
                  <c:v>2</c:v>
                </c:pt>
                <c:pt idx="75">
                  <c:v>2</c:v>
                </c:pt>
                <c:pt idx="76">
                  <c:v>2</c:v>
                </c:pt>
                <c:pt idx="77">
                  <c:v>2</c:v>
                </c:pt>
                <c:pt idx="78">
                  <c:v>2</c:v>
                </c:pt>
                <c:pt idx="79">
                  <c:v>2</c:v>
                </c:pt>
                <c:pt idx="80">
                  <c:v>2</c:v>
                </c:pt>
                <c:pt idx="81">
                  <c:v>2</c:v>
                </c:pt>
                <c:pt idx="82">
                  <c:v>2</c:v>
                </c:pt>
                <c:pt idx="83">
                  <c:v>2</c:v>
                </c:pt>
                <c:pt idx="84">
                  <c:v>2</c:v>
                </c:pt>
                <c:pt idx="85">
                  <c:v>2</c:v>
                </c:pt>
                <c:pt idx="86">
                  <c:v>2</c:v>
                </c:pt>
                <c:pt idx="87">
                  <c:v>2</c:v>
                </c:pt>
                <c:pt idx="88">
                  <c:v>2</c:v>
                </c:pt>
                <c:pt idx="89">
                  <c:v>2</c:v>
                </c:pt>
                <c:pt idx="90">
                  <c:v>2</c:v>
                </c:pt>
                <c:pt idx="91">
                  <c:v>2</c:v>
                </c:pt>
                <c:pt idx="92">
                  <c:v>2</c:v>
                </c:pt>
                <c:pt idx="93">
                  <c:v>2</c:v>
                </c:pt>
                <c:pt idx="94">
                  <c:v>2</c:v>
                </c:pt>
                <c:pt idx="95">
                  <c:v>2</c:v>
                </c:pt>
                <c:pt idx="96">
                  <c:v>2</c:v>
                </c:pt>
                <c:pt idx="97">
                  <c:v>2</c:v>
                </c:pt>
                <c:pt idx="98">
                  <c:v>2</c:v>
                </c:pt>
                <c:pt idx="99">
                  <c:v>2</c:v>
                </c:pt>
                <c:pt idx="100">
                  <c:v>2</c:v>
                </c:pt>
                <c:pt idx="101">
                  <c:v>2</c:v>
                </c:pt>
                <c:pt idx="102">
                  <c:v>2</c:v>
                </c:pt>
                <c:pt idx="103">
                  <c:v>2</c:v>
                </c:pt>
                <c:pt idx="104">
                  <c:v>2</c:v>
                </c:pt>
                <c:pt idx="105">
                  <c:v>2</c:v>
                </c:pt>
                <c:pt idx="106">
                  <c:v>2</c:v>
                </c:pt>
                <c:pt idx="107">
                  <c:v>2</c:v>
                </c:pt>
                <c:pt idx="108">
                  <c:v>2</c:v>
                </c:pt>
                <c:pt idx="109">
                  <c:v>2</c:v>
                </c:pt>
                <c:pt idx="110">
                  <c:v>2</c:v>
                </c:pt>
                <c:pt idx="111">
                  <c:v>2</c:v>
                </c:pt>
                <c:pt idx="112">
                  <c:v>2</c:v>
                </c:pt>
                <c:pt idx="113">
                  <c:v>2</c:v>
                </c:pt>
                <c:pt idx="114">
                  <c:v>2</c:v>
                </c:pt>
                <c:pt idx="115">
                  <c:v>2</c:v>
                </c:pt>
                <c:pt idx="116">
                  <c:v>2</c:v>
                </c:pt>
                <c:pt idx="117">
                  <c:v>2</c:v>
                </c:pt>
                <c:pt idx="118">
                  <c:v>2</c:v>
                </c:pt>
                <c:pt idx="119">
                  <c:v>2</c:v>
                </c:pt>
                <c:pt idx="120">
                  <c:v>2</c:v>
                </c:pt>
                <c:pt idx="121">
                  <c:v>2</c:v>
                </c:pt>
                <c:pt idx="122">
                  <c:v>2</c:v>
                </c:pt>
                <c:pt idx="123">
                  <c:v>2</c:v>
                </c:pt>
                <c:pt idx="124">
                  <c:v>2</c:v>
                </c:pt>
                <c:pt idx="125">
                  <c:v>2</c:v>
                </c:pt>
                <c:pt idx="126">
                  <c:v>2</c:v>
                </c:pt>
                <c:pt idx="127">
                  <c:v>2</c:v>
                </c:pt>
                <c:pt idx="128">
                  <c:v>2</c:v>
                </c:pt>
                <c:pt idx="129">
                  <c:v>2</c:v>
                </c:pt>
                <c:pt idx="130">
                  <c:v>2</c:v>
                </c:pt>
                <c:pt idx="131">
                  <c:v>2</c:v>
                </c:pt>
                <c:pt idx="132">
                  <c:v>2</c:v>
                </c:pt>
                <c:pt idx="133">
                  <c:v>2</c:v>
                </c:pt>
                <c:pt idx="134">
                  <c:v>2</c:v>
                </c:pt>
                <c:pt idx="135">
                  <c:v>2</c:v>
                </c:pt>
                <c:pt idx="136">
                  <c:v>2</c:v>
                </c:pt>
                <c:pt idx="137">
                  <c:v>2</c:v>
                </c:pt>
                <c:pt idx="138">
                  <c:v>2</c:v>
                </c:pt>
                <c:pt idx="139">
                  <c:v>2</c:v>
                </c:pt>
                <c:pt idx="140">
                  <c:v>2</c:v>
                </c:pt>
                <c:pt idx="141">
                  <c:v>2</c:v>
                </c:pt>
                <c:pt idx="142">
                  <c:v>2</c:v>
                </c:pt>
                <c:pt idx="143">
                  <c:v>2</c:v>
                </c:pt>
                <c:pt idx="144">
                  <c:v>2</c:v>
                </c:pt>
                <c:pt idx="145">
                  <c:v>2</c:v>
                </c:pt>
                <c:pt idx="146">
                  <c:v>2</c:v>
                </c:pt>
                <c:pt idx="147">
                  <c:v>2</c:v>
                </c:pt>
                <c:pt idx="148">
                  <c:v>2</c:v>
                </c:pt>
                <c:pt idx="149">
                  <c:v>2</c:v>
                </c:pt>
                <c:pt idx="150">
                  <c:v>2</c:v>
                </c:pt>
                <c:pt idx="151">
                  <c:v>2</c:v>
                </c:pt>
                <c:pt idx="152">
                  <c:v>2</c:v>
                </c:pt>
                <c:pt idx="153">
                  <c:v>2</c:v>
                </c:pt>
                <c:pt idx="154">
                  <c:v>2</c:v>
                </c:pt>
                <c:pt idx="155">
                  <c:v>2</c:v>
                </c:pt>
                <c:pt idx="156">
                  <c:v>2</c:v>
                </c:pt>
                <c:pt idx="157">
                  <c:v>2</c:v>
                </c:pt>
                <c:pt idx="158">
                  <c:v>2</c:v>
                </c:pt>
                <c:pt idx="159">
                  <c:v>2</c:v>
                </c:pt>
                <c:pt idx="160">
                  <c:v>2</c:v>
                </c:pt>
                <c:pt idx="161">
                  <c:v>2</c:v>
                </c:pt>
                <c:pt idx="162">
                  <c:v>2</c:v>
                </c:pt>
                <c:pt idx="163">
                  <c:v>2</c:v>
                </c:pt>
                <c:pt idx="164">
                  <c:v>2</c:v>
                </c:pt>
                <c:pt idx="165">
                  <c:v>2</c:v>
                </c:pt>
                <c:pt idx="166">
                  <c:v>2</c:v>
                </c:pt>
                <c:pt idx="167">
                  <c:v>2</c:v>
                </c:pt>
                <c:pt idx="168">
                  <c:v>2</c:v>
                </c:pt>
                <c:pt idx="169">
                  <c:v>2</c:v>
                </c:pt>
                <c:pt idx="170">
                  <c:v>2</c:v>
                </c:pt>
                <c:pt idx="171">
                  <c:v>2</c:v>
                </c:pt>
                <c:pt idx="172">
                  <c:v>2</c:v>
                </c:pt>
                <c:pt idx="173">
                  <c:v>2</c:v>
                </c:pt>
                <c:pt idx="174">
                  <c:v>2</c:v>
                </c:pt>
                <c:pt idx="175">
                  <c:v>2</c:v>
                </c:pt>
                <c:pt idx="176">
                  <c:v>2</c:v>
                </c:pt>
                <c:pt idx="177">
                  <c:v>2</c:v>
                </c:pt>
                <c:pt idx="178">
                  <c:v>2</c:v>
                </c:pt>
                <c:pt idx="179">
                  <c:v>2</c:v>
                </c:pt>
                <c:pt idx="180">
                  <c:v>2</c:v>
                </c:pt>
                <c:pt idx="181">
                  <c:v>2</c:v>
                </c:pt>
                <c:pt idx="182">
                  <c:v>2</c:v>
                </c:pt>
                <c:pt idx="183">
                  <c:v>2</c:v>
                </c:pt>
                <c:pt idx="184">
                  <c:v>2</c:v>
                </c:pt>
                <c:pt idx="185">
                  <c:v>2</c:v>
                </c:pt>
                <c:pt idx="186">
                  <c:v>2</c:v>
                </c:pt>
                <c:pt idx="187">
                  <c:v>2</c:v>
                </c:pt>
                <c:pt idx="188">
                  <c:v>2</c:v>
                </c:pt>
                <c:pt idx="189">
                  <c:v>2</c:v>
                </c:pt>
                <c:pt idx="190">
                  <c:v>2</c:v>
                </c:pt>
                <c:pt idx="191">
                  <c:v>2</c:v>
                </c:pt>
                <c:pt idx="192">
                  <c:v>2</c:v>
                </c:pt>
                <c:pt idx="193">
                  <c:v>2</c:v>
                </c:pt>
                <c:pt idx="194">
                  <c:v>2</c:v>
                </c:pt>
                <c:pt idx="195">
                  <c:v>2</c:v>
                </c:pt>
                <c:pt idx="196">
                  <c:v>2</c:v>
                </c:pt>
                <c:pt idx="197">
                  <c:v>2</c:v>
                </c:pt>
                <c:pt idx="198">
                  <c:v>2</c:v>
                </c:pt>
                <c:pt idx="199">
                  <c:v>2</c:v>
                </c:pt>
                <c:pt idx="200">
                  <c:v>2</c:v>
                </c:pt>
                <c:pt idx="201">
                  <c:v>2</c:v>
                </c:pt>
                <c:pt idx="202">
                  <c:v>2</c:v>
                </c:pt>
                <c:pt idx="203">
                  <c:v>2</c:v>
                </c:pt>
                <c:pt idx="204">
                  <c:v>2</c:v>
                </c:pt>
                <c:pt idx="205">
                  <c:v>2</c:v>
                </c:pt>
                <c:pt idx="206">
                  <c:v>2</c:v>
                </c:pt>
                <c:pt idx="207">
                  <c:v>2</c:v>
                </c:pt>
                <c:pt idx="208">
                  <c:v>2</c:v>
                </c:pt>
                <c:pt idx="209">
                  <c:v>2</c:v>
                </c:pt>
                <c:pt idx="210">
                  <c:v>2</c:v>
                </c:pt>
                <c:pt idx="211">
                  <c:v>2</c:v>
                </c:pt>
                <c:pt idx="212">
                  <c:v>2</c:v>
                </c:pt>
                <c:pt idx="213">
                  <c:v>2</c:v>
                </c:pt>
                <c:pt idx="214">
                  <c:v>2</c:v>
                </c:pt>
                <c:pt idx="215">
                  <c:v>2</c:v>
                </c:pt>
                <c:pt idx="216">
                  <c:v>2</c:v>
                </c:pt>
                <c:pt idx="217">
                  <c:v>2</c:v>
                </c:pt>
                <c:pt idx="218">
                  <c:v>2</c:v>
                </c:pt>
                <c:pt idx="219">
                  <c:v>2</c:v>
                </c:pt>
                <c:pt idx="220">
                  <c:v>2</c:v>
                </c:pt>
                <c:pt idx="221">
                  <c:v>2</c:v>
                </c:pt>
                <c:pt idx="222">
                  <c:v>2</c:v>
                </c:pt>
                <c:pt idx="223">
                  <c:v>2</c:v>
                </c:pt>
                <c:pt idx="224">
                  <c:v>2</c:v>
                </c:pt>
                <c:pt idx="225">
                  <c:v>2</c:v>
                </c:pt>
                <c:pt idx="226">
                  <c:v>2</c:v>
                </c:pt>
                <c:pt idx="227">
                  <c:v>2</c:v>
                </c:pt>
                <c:pt idx="228">
                  <c:v>2</c:v>
                </c:pt>
                <c:pt idx="229">
                  <c:v>2</c:v>
                </c:pt>
                <c:pt idx="230">
                  <c:v>2</c:v>
                </c:pt>
                <c:pt idx="231">
                  <c:v>2</c:v>
                </c:pt>
                <c:pt idx="232">
                  <c:v>2</c:v>
                </c:pt>
                <c:pt idx="233">
                  <c:v>2</c:v>
                </c:pt>
                <c:pt idx="234">
                  <c:v>2</c:v>
                </c:pt>
                <c:pt idx="235">
                  <c:v>2</c:v>
                </c:pt>
                <c:pt idx="236">
                  <c:v>2</c:v>
                </c:pt>
                <c:pt idx="237">
                  <c:v>2</c:v>
                </c:pt>
                <c:pt idx="238">
                  <c:v>2</c:v>
                </c:pt>
                <c:pt idx="239">
                  <c:v>2</c:v>
                </c:pt>
                <c:pt idx="240">
                  <c:v>2</c:v>
                </c:pt>
                <c:pt idx="241">
                  <c:v>2</c:v>
                </c:pt>
                <c:pt idx="242">
                  <c:v>2</c:v>
                </c:pt>
                <c:pt idx="243">
                  <c:v>2</c:v>
                </c:pt>
                <c:pt idx="244">
                  <c:v>2</c:v>
                </c:pt>
                <c:pt idx="245">
                  <c:v>2</c:v>
                </c:pt>
                <c:pt idx="246">
                  <c:v>2</c:v>
                </c:pt>
                <c:pt idx="247">
                  <c:v>2</c:v>
                </c:pt>
                <c:pt idx="248">
                  <c:v>2</c:v>
                </c:pt>
                <c:pt idx="249">
                  <c:v>2</c:v>
                </c:pt>
                <c:pt idx="250">
                  <c:v>2</c:v>
                </c:pt>
                <c:pt idx="251">
                  <c:v>2</c:v>
                </c:pt>
                <c:pt idx="252">
                  <c:v>2</c:v>
                </c:pt>
                <c:pt idx="253">
                  <c:v>2</c:v>
                </c:pt>
                <c:pt idx="254">
                  <c:v>2</c:v>
                </c:pt>
                <c:pt idx="255">
                  <c:v>2</c:v>
                </c:pt>
                <c:pt idx="256">
                  <c:v>2</c:v>
                </c:pt>
                <c:pt idx="257">
                  <c:v>2</c:v>
                </c:pt>
                <c:pt idx="258">
                  <c:v>2</c:v>
                </c:pt>
                <c:pt idx="259">
                  <c:v>2</c:v>
                </c:pt>
                <c:pt idx="260">
                  <c:v>2</c:v>
                </c:pt>
                <c:pt idx="261">
                  <c:v>2</c:v>
                </c:pt>
                <c:pt idx="262">
                  <c:v>2</c:v>
                </c:pt>
                <c:pt idx="263">
                  <c:v>2</c:v>
                </c:pt>
                <c:pt idx="264">
                  <c:v>2</c:v>
                </c:pt>
                <c:pt idx="265">
                  <c:v>2</c:v>
                </c:pt>
                <c:pt idx="266">
                  <c:v>2</c:v>
                </c:pt>
                <c:pt idx="267">
                  <c:v>2</c:v>
                </c:pt>
                <c:pt idx="268">
                  <c:v>2</c:v>
                </c:pt>
                <c:pt idx="269">
                  <c:v>2</c:v>
                </c:pt>
                <c:pt idx="270">
                  <c:v>2</c:v>
                </c:pt>
                <c:pt idx="271">
                  <c:v>2</c:v>
                </c:pt>
                <c:pt idx="272">
                  <c:v>2</c:v>
                </c:pt>
                <c:pt idx="273">
                  <c:v>2</c:v>
                </c:pt>
                <c:pt idx="274">
                  <c:v>2</c:v>
                </c:pt>
                <c:pt idx="275">
                  <c:v>2</c:v>
                </c:pt>
                <c:pt idx="276">
                  <c:v>2</c:v>
                </c:pt>
                <c:pt idx="277">
                  <c:v>2</c:v>
                </c:pt>
                <c:pt idx="278">
                  <c:v>2</c:v>
                </c:pt>
                <c:pt idx="279">
                  <c:v>2</c:v>
                </c:pt>
                <c:pt idx="280">
                  <c:v>2</c:v>
                </c:pt>
                <c:pt idx="281">
                  <c:v>2</c:v>
                </c:pt>
                <c:pt idx="282">
                  <c:v>2</c:v>
                </c:pt>
                <c:pt idx="283">
                  <c:v>2</c:v>
                </c:pt>
                <c:pt idx="284">
                  <c:v>2</c:v>
                </c:pt>
                <c:pt idx="285">
                  <c:v>2</c:v>
                </c:pt>
                <c:pt idx="286">
                  <c:v>2</c:v>
                </c:pt>
                <c:pt idx="287">
                  <c:v>2</c:v>
                </c:pt>
                <c:pt idx="288">
                  <c:v>2</c:v>
                </c:pt>
                <c:pt idx="289">
                  <c:v>2</c:v>
                </c:pt>
                <c:pt idx="290">
                  <c:v>2</c:v>
                </c:pt>
                <c:pt idx="291">
                  <c:v>2</c:v>
                </c:pt>
                <c:pt idx="292">
                  <c:v>2</c:v>
                </c:pt>
                <c:pt idx="293">
                  <c:v>2</c:v>
                </c:pt>
                <c:pt idx="294">
                  <c:v>2</c:v>
                </c:pt>
                <c:pt idx="295">
                  <c:v>2</c:v>
                </c:pt>
                <c:pt idx="296">
                  <c:v>2</c:v>
                </c:pt>
                <c:pt idx="297">
                  <c:v>2</c:v>
                </c:pt>
                <c:pt idx="298">
                  <c:v>2</c:v>
                </c:pt>
                <c:pt idx="299">
                  <c:v>2</c:v>
                </c:pt>
                <c:pt idx="300">
                  <c:v>2</c:v>
                </c:pt>
              </c:numCache>
            </c:numRef>
          </c:val>
          <c:smooth val="0"/>
          <c:extLst>
            <c:ext xmlns:c16="http://schemas.microsoft.com/office/drawing/2014/chart" uri="{C3380CC4-5D6E-409C-BE32-E72D297353CC}">
              <c16:uniqueId val="{00000005-984E-4DA4-B220-6A7883A75174}"/>
            </c:ext>
          </c:extLst>
        </c:ser>
        <c:dLbls>
          <c:showLegendKey val="0"/>
          <c:showVal val="0"/>
          <c:showCatName val="0"/>
          <c:showSerName val="0"/>
          <c:showPercent val="0"/>
          <c:showBubbleSize val="0"/>
        </c:dLbls>
        <c:marker val="1"/>
        <c:smooth val="0"/>
        <c:axId val="1628305663"/>
        <c:axId val="1628428223"/>
        <c:extLst/>
      </c:lineChart>
      <c:dateAx>
        <c:axId val="1628305663"/>
        <c:scaling>
          <c:orientation val="minMax"/>
          <c:max val="45688"/>
          <c:min val="42736"/>
        </c:scaling>
        <c:delete val="0"/>
        <c:axPos val="b"/>
        <c:numFmt formatCode="yyyy" sourceLinked="0"/>
        <c:majorTickMark val="out"/>
        <c:minorTickMark val="none"/>
        <c:tickLblPos val="low"/>
        <c:spPr>
          <a:noFill/>
          <a:ln w="15875" cap="flat" cmpd="sng" algn="ctr">
            <a:solidFill>
              <a:srgbClr val="000000"/>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628428223"/>
        <c:crossesAt val="0"/>
        <c:auto val="0"/>
        <c:lblOffset val="100"/>
        <c:baseTimeUnit val="months"/>
        <c:majorUnit val="1"/>
        <c:majorTimeUnit val="years"/>
      </c:dateAx>
      <c:valAx>
        <c:axId val="1628428223"/>
        <c:scaling>
          <c:orientation val="minMax"/>
          <c:max val="8"/>
          <c:min val="0"/>
        </c:scaling>
        <c:delete val="0"/>
        <c:axPos val="l"/>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628305663"/>
        <c:crosses val="autoZero"/>
        <c:crossBetween val="between"/>
      </c:valAx>
      <c:valAx>
        <c:axId val="978126672"/>
        <c:scaling>
          <c:orientation val="minMax"/>
          <c:max val="8"/>
          <c:min val="0"/>
        </c:scaling>
        <c:delete val="0"/>
        <c:axPos val="r"/>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978150672"/>
        <c:crosses val="max"/>
        <c:crossBetween val="between"/>
      </c:valAx>
      <c:catAx>
        <c:axId val="978150672"/>
        <c:scaling>
          <c:orientation val="minMax"/>
        </c:scaling>
        <c:delete val="1"/>
        <c:axPos val="t"/>
        <c:majorTickMark val="none"/>
        <c:minorTickMark val="none"/>
        <c:tickLblPos val="none"/>
        <c:crossAx val="978126672"/>
        <c:crosses val="max"/>
        <c:auto val="1"/>
        <c:lblAlgn val="ctr"/>
        <c:lblOffset val="100"/>
        <c:noMultiLvlLbl val="0"/>
      </c:catAx>
      <c:spPr>
        <a:noFill/>
        <a:ln w="25400">
          <a:noFill/>
        </a:ln>
        <a:effectLst/>
      </c:spPr>
    </c:plotArea>
    <c:legend>
      <c:legendPos val="r"/>
      <c:legendEntry>
        <c:idx val="0"/>
        <c:delete val="1"/>
      </c:legendEntry>
      <c:legendEntry>
        <c:idx val="1"/>
        <c:delete val="1"/>
      </c:legendEntry>
      <c:legendEntry>
        <c:idx val="3"/>
        <c:delete val="1"/>
      </c:legendEntry>
      <c:legendEntry>
        <c:idx val="5"/>
        <c:delete val="1"/>
      </c:legendEntry>
      <c:layout>
        <c:manualLayout>
          <c:xMode val="edge"/>
          <c:yMode val="edge"/>
          <c:x val="9.4676400070358352E-2"/>
          <c:y val="0.15112800278893809"/>
          <c:w val="0.30652215398346166"/>
          <c:h val="0.12584155204490835"/>
        </c:manualLayout>
      </c:layout>
      <c:overlay val="1"/>
      <c:spPr>
        <a:noFill/>
        <a:ln w="25400">
          <a:noFill/>
        </a:ln>
        <a:effectLst/>
        <a:extLst>
          <a:ext uri="{909E8E84-426E-40DD-AFC4-6F175D3DCCD1}">
            <a14:hiddenFill xmlns:a14="http://schemas.microsoft.com/office/drawing/2010/main">
              <a:noFill/>
            </a14:hiddenFill>
          </a:ext>
        </a:extLst>
      </c:spPr>
      <c:txPr>
        <a:bodyPr rot="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a:extLst>
      <a:ext uri="{909E8E84-426E-40DD-AFC4-6F175D3DCCD1}">
        <a14:hiddenFill xmlns:a14="http://schemas.microsoft.com/office/drawing/2010/main">
          <a:solidFill>
            <a:srgbClr val="FFFFFF"/>
          </a:solidFill>
        </a14:hiddenFill>
      </a:ext>
    </a:extLst>
  </c:spPr>
  <c:txPr>
    <a:bodyPr/>
    <a:lstStyle/>
    <a:p>
      <a:pPr>
        <a:defRPr sz="1100">
          <a:solidFill>
            <a:srgbClr val="000000"/>
          </a:solidFill>
          <a:latin typeface="Franklin Gothic Book"/>
          <a:ea typeface="Franklin Gothic Book"/>
          <a:cs typeface="Franklin Gothic Book"/>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06052522103566E-2"/>
          <c:y val="0.10995680227471566"/>
          <c:w val="0.87026286229613825"/>
          <c:h val="0.71553915135608048"/>
        </c:manualLayout>
      </c:layout>
      <c:areaChart>
        <c:grouping val="stacked"/>
        <c:varyColors val="0"/>
        <c:ser>
          <c:idx val="1"/>
          <c:order val="1"/>
          <c:tx>
            <c:strRef>
              <c:f>Consumption!$C$1</c:f>
              <c:strCache>
                <c:ptCount val="1"/>
                <c:pt idx="0">
                  <c:v>lower</c:v>
                </c:pt>
              </c:strCache>
            </c:strRef>
          </c:tx>
          <c:spPr>
            <a:noFill/>
            <a:ln>
              <a:noFill/>
            </a:ln>
            <a:effectLst/>
            <a:extLst>
              <a:ext uri="{91240B29-F687-4F45-9708-019B960494DF}">
                <a14:hiddenLine xmlns:a14="http://schemas.microsoft.com/office/drawing/2010/main">
                  <a:noFill/>
                </a14:hiddenLine>
              </a:ext>
            </a:extLst>
          </c:spPr>
          <c:cat>
            <c:numRef>
              <c:f>Consumption!$A$2:$A$22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Consumption!$C$2:$C$22</c:f>
              <c:numCache>
                <c:formatCode>General</c:formatCode>
                <c:ptCount val="21"/>
                <c:pt idx="0">
                  <c:v>0</c:v>
                </c:pt>
                <c:pt idx="1">
                  <c:v>-0.117836326655911</c:v>
                </c:pt>
                <c:pt idx="2">
                  <c:v>-0.19354233028901399</c:v>
                </c:pt>
                <c:pt idx="3">
                  <c:v>-0.23782310748003099</c:v>
                </c:pt>
                <c:pt idx="4">
                  <c:v>-0.271381113481518</c:v>
                </c:pt>
                <c:pt idx="5">
                  <c:v>-0.29118151758208899</c:v>
                </c:pt>
                <c:pt idx="6">
                  <c:v>-0.30537263523248898</c:v>
                </c:pt>
                <c:pt idx="7">
                  <c:v>-0.309223884975453</c:v>
                </c:pt>
                <c:pt idx="8">
                  <c:v>-0.31251385445284602</c:v>
                </c:pt>
                <c:pt idx="9">
                  <c:v>-0.301543247233578</c:v>
                </c:pt>
                <c:pt idx="10">
                  <c:v>-0.28454637714164799</c:v>
                </c:pt>
                <c:pt idx="11">
                  <c:v>-0.27807643501985302</c:v>
                </c:pt>
                <c:pt idx="12">
                  <c:v>-0.275135653527119</c:v>
                </c:pt>
                <c:pt idx="13">
                  <c:v>-0.26649994207523803</c:v>
                </c:pt>
                <c:pt idx="14">
                  <c:v>-0.26355668305700602</c:v>
                </c:pt>
                <c:pt idx="15">
                  <c:v>-0.265316806029402</c:v>
                </c:pt>
                <c:pt idx="16">
                  <c:v>-0.26401264454373102</c:v>
                </c:pt>
                <c:pt idx="17">
                  <c:v>-0.26712505996958003</c:v>
                </c:pt>
                <c:pt idx="18">
                  <c:v>-0.26919131193698798</c:v>
                </c:pt>
                <c:pt idx="19">
                  <c:v>-0.27953286373647701</c:v>
                </c:pt>
                <c:pt idx="20">
                  <c:v>-0.28411049544728101</c:v>
                </c:pt>
              </c:numCache>
            </c:numRef>
          </c:val>
          <c:extLst>
            <c:ext xmlns:c16="http://schemas.microsoft.com/office/drawing/2014/chart" uri="{C3380CC4-5D6E-409C-BE32-E72D297353CC}">
              <c16:uniqueId val="{00000000-F464-4159-BC92-36C025A99C1E}"/>
            </c:ext>
          </c:extLst>
        </c:ser>
        <c:ser>
          <c:idx val="3"/>
          <c:order val="2"/>
          <c:tx>
            <c:v>95% Confidence Interval</c:v>
          </c:tx>
          <c:spPr>
            <a:solidFill>
              <a:srgbClr val="F0F0F0"/>
            </a:solidFill>
            <a:ln>
              <a:noFill/>
            </a:ln>
            <a:effectLst/>
            <a:extLst>
              <a:ext uri="{91240B29-F687-4F45-9708-019B960494DF}">
                <a14:hiddenLine xmlns:a14="http://schemas.microsoft.com/office/drawing/2010/main">
                  <a:noFill/>
                </a14:hiddenLine>
              </a:ext>
            </a:extLst>
          </c:spPr>
          <c:cat>
            <c:numRef>
              <c:f>Consumption!$A$2:$A$22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Consumption!$E$2:$E$22</c:f>
              <c:numCache>
                <c:formatCode>General</c:formatCode>
                <c:ptCount val="21"/>
                <c:pt idx="0">
                  <c:v>0</c:v>
                </c:pt>
                <c:pt idx="1">
                  <c:v>9.7745559859924794E-2</c:v>
                </c:pt>
                <c:pt idx="2">
                  <c:v>0.13886102598183619</c:v>
                </c:pt>
                <c:pt idx="3">
                  <c:v>0.1727339504778449</c:v>
                </c:pt>
                <c:pt idx="4">
                  <c:v>0.217946079594831</c:v>
                </c:pt>
                <c:pt idx="5">
                  <c:v>0.24975782899822679</c:v>
                </c:pt>
                <c:pt idx="6">
                  <c:v>0.2790054544357391</c:v>
                </c:pt>
                <c:pt idx="7">
                  <c:v>0.3070144872575401</c:v>
                </c:pt>
                <c:pt idx="8">
                  <c:v>0.33603397193832224</c:v>
                </c:pt>
                <c:pt idx="9">
                  <c:v>0.35913318715936232</c:v>
                </c:pt>
                <c:pt idx="10">
                  <c:v>0.37935803911258636</c:v>
                </c:pt>
                <c:pt idx="11">
                  <c:v>0.40308142460201501</c:v>
                </c:pt>
                <c:pt idx="12">
                  <c:v>0.43378967435237803</c:v>
                </c:pt>
                <c:pt idx="13">
                  <c:v>0.45545003074943702</c:v>
                </c:pt>
                <c:pt idx="14">
                  <c:v>0.47267584071214602</c:v>
                </c:pt>
                <c:pt idx="15">
                  <c:v>0.491612854278631</c:v>
                </c:pt>
                <c:pt idx="16">
                  <c:v>0.50384773486684908</c:v>
                </c:pt>
                <c:pt idx="17">
                  <c:v>0.51925957884106611</c:v>
                </c:pt>
                <c:pt idx="18">
                  <c:v>0.52390442471737497</c:v>
                </c:pt>
                <c:pt idx="19">
                  <c:v>0.53478401691877497</c:v>
                </c:pt>
                <c:pt idx="20">
                  <c:v>0.53461465437043298</c:v>
                </c:pt>
              </c:numCache>
            </c:numRef>
          </c:val>
          <c:extLst>
            <c:ext xmlns:c16="http://schemas.microsoft.com/office/drawing/2014/chart" uri="{C3380CC4-5D6E-409C-BE32-E72D297353CC}">
              <c16:uniqueId val="{00000001-F464-4159-BC92-36C025A99C1E}"/>
            </c:ext>
          </c:extLst>
        </c:ser>
        <c:dLbls>
          <c:showLegendKey val="0"/>
          <c:showVal val="0"/>
          <c:showCatName val="0"/>
          <c:showSerName val="0"/>
          <c:showPercent val="0"/>
          <c:showBubbleSize val="0"/>
        </c:dLbls>
        <c:axId val="580510240"/>
        <c:axId val="580517920"/>
      </c:areaChart>
      <c:lineChart>
        <c:grouping val="standard"/>
        <c:varyColors val="0"/>
        <c:ser>
          <c:idx val="0"/>
          <c:order val="0"/>
          <c:tx>
            <c:v>Response of Consumption to an Uncertainty Shock</c:v>
          </c:tx>
          <c:spPr>
            <a:ln w="28575" cap="rnd">
              <a:solidFill>
                <a:srgbClr val="117FA8"/>
              </a:solidFill>
              <a:round/>
            </a:ln>
            <a:effectLst/>
          </c:spPr>
          <c:marker>
            <c:symbol val="none"/>
          </c:marker>
          <c:cat>
            <c:numRef>
              <c:f>Consumption!$A$2:$A$22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Consumption!$B$2:$B$22</c:f>
              <c:numCache>
                <c:formatCode>General</c:formatCode>
                <c:ptCount val="21"/>
                <c:pt idx="0">
                  <c:v>0</c:v>
                </c:pt>
                <c:pt idx="1">
                  <c:v>-6.7928265195028203E-2</c:v>
                </c:pt>
                <c:pt idx="2">
                  <c:v>-0.11920836220702399</c:v>
                </c:pt>
                <c:pt idx="3">
                  <c:v>-0.14361621758173801</c:v>
                </c:pt>
                <c:pt idx="4">
                  <c:v>-0.152850362090443</c:v>
                </c:pt>
                <c:pt idx="5">
                  <c:v>-0.153108235233475</c:v>
                </c:pt>
                <c:pt idx="6">
                  <c:v>-0.14942253360208699</c:v>
                </c:pt>
                <c:pt idx="7">
                  <c:v>-0.138653705182787</c:v>
                </c:pt>
                <c:pt idx="8">
                  <c:v>-0.12559192730407201</c:v>
                </c:pt>
                <c:pt idx="9">
                  <c:v>-0.103351748579338</c:v>
                </c:pt>
                <c:pt idx="10">
                  <c:v>-8.0726684047826694E-2</c:v>
                </c:pt>
                <c:pt idx="11">
                  <c:v>-6.5995160849306594E-2</c:v>
                </c:pt>
                <c:pt idx="12">
                  <c:v>-4.9484666123267698E-2</c:v>
                </c:pt>
                <c:pt idx="13">
                  <c:v>-3.4842264575114197E-2</c:v>
                </c:pt>
                <c:pt idx="14">
                  <c:v>-2.6133349326439698E-2</c:v>
                </c:pt>
                <c:pt idx="15">
                  <c:v>-2.0413316889053401E-2</c:v>
                </c:pt>
                <c:pt idx="16">
                  <c:v>-1.65664903225488E-2</c:v>
                </c:pt>
                <c:pt idx="17">
                  <c:v>-1.6230704141977401E-2</c:v>
                </c:pt>
                <c:pt idx="18">
                  <c:v>-1.8410915139746499E-2</c:v>
                </c:pt>
                <c:pt idx="19">
                  <c:v>-2.2559971742467599E-2</c:v>
                </c:pt>
                <c:pt idx="20">
                  <c:v>-2.89440808692513E-2</c:v>
                </c:pt>
              </c:numCache>
            </c:numRef>
          </c:val>
          <c:smooth val="0"/>
          <c:extLst>
            <c:ext xmlns:c16="http://schemas.microsoft.com/office/drawing/2014/chart" uri="{C3380CC4-5D6E-409C-BE32-E72D297353CC}">
              <c16:uniqueId val="{00000002-F464-4159-BC92-36C025A99C1E}"/>
            </c:ext>
          </c:extLst>
        </c:ser>
        <c:dLbls>
          <c:showLegendKey val="0"/>
          <c:showVal val="0"/>
          <c:showCatName val="0"/>
          <c:showSerName val="0"/>
          <c:showPercent val="0"/>
          <c:showBubbleSize val="0"/>
        </c:dLbls>
        <c:marker val="1"/>
        <c:smooth val="0"/>
        <c:axId val="580510720"/>
        <c:axId val="580507840"/>
      </c:lineChart>
      <c:catAx>
        <c:axId val="580510240"/>
        <c:scaling>
          <c:orientation val="minMax"/>
        </c:scaling>
        <c:delete val="0"/>
        <c:axPos val="b"/>
        <c:title>
          <c:tx>
            <c:rich>
              <a:bodyPr rot="0" spcFirstLastPara="1" vertOverflow="ellipsis" vert="horz" wrap="square" anchor="ctr" anchorCtr="1"/>
              <a:lstStyle/>
              <a:p>
                <a:pPr>
                  <a:defRPr sz="1200" b="0" i="0" u="none" strike="noStrike" kern="1200" baseline="0">
                    <a:solidFill>
                      <a:srgbClr val="000000"/>
                    </a:solidFill>
                    <a:latin typeface="Franklin Gothic Book" panose="020B0503020102020204" pitchFamily="34" charset="0"/>
                    <a:ea typeface="Arial Narrow"/>
                    <a:cs typeface="Arial Narrow"/>
                  </a:defRPr>
                </a:pPr>
                <a:r>
                  <a:rPr lang="en-US" sz="1200">
                    <a:latin typeface="Franklin Gothic Book" panose="020B0503020102020204" pitchFamily="34" charset="0"/>
                  </a:rPr>
                  <a:t>Quarters since Uncertainty Shock</a:t>
                </a:r>
              </a:p>
            </c:rich>
          </c:tx>
          <c:layout>
            <c:manualLayout>
              <c:xMode val="edge"/>
              <c:yMode val="edge"/>
              <c:x val="0.23956012442889082"/>
              <c:y val="3.2752898075240587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Franklin Gothic Book" panose="020B0503020102020204" pitchFamily="34" charset="0"/>
                  <a:ea typeface="Arial Narrow"/>
                  <a:cs typeface="Arial Narrow"/>
                </a:defRPr>
              </a:pPr>
              <a:endParaRPr lang="en-US"/>
            </a:p>
          </c:txPr>
        </c:title>
        <c:numFmt formatCode="General" sourceLinked="1"/>
        <c:majorTickMark val="out"/>
        <c:minorTickMark val="none"/>
        <c:tickLblPos val="low"/>
        <c:spPr>
          <a:noFill/>
          <a:ln w="15875" cap="flat" cmpd="sng" algn="ctr">
            <a:solidFill>
              <a:srgbClr val="000000"/>
            </a:solidFill>
            <a:round/>
          </a:ln>
          <a:effectLst/>
        </c:spPr>
        <c:txPr>
          <a:bodyPr rot="0" spcFirstLastPara="1" vertOverflow="ellipsis" wrap="square" anchor="ctr" anchorCtr="1"/>
          <a:lstStyle/>
          <a:p>
            <a:pPr>
              <a:defRPr sz="1100" b="0" i="0" u="none" strike="noStrike" kern="1200" baseline="0">
                <a:solidFill>
                  <a:srgbClr val="000000"/>
                </a:solidFill>
                <a:latin typeface="Franklin Gothic Book" panose="020B0503020102020204" pitchFamily="34" charset="0"/>
                <a:ea typeface="Arial Narrow"/>
                <a:cs typeface="Arial Narrow"/>
              </a:defRPr>
            </a:pPr>
            <a:endParaRPr lang="en-US"/>
          </a:p>
        </c:txPr>
        <c:crossAx val="580517920"/>
        <c:crosses val="autoZero"/>
        <c:auto val="0"/>
        <c:lblAlgn val="ctr"/>
        <c:lblOffset val="100"/>
        <c:noMultiLvlLbl val="0"/>
      </c:catAx>
      <c:valAx>
        <c:axId val="580517920"/>
        <c:scaling>
          <c:orientation val="minMax"/>
        </c:scaling>
        <c:delete val="0"/>
        <c:axPos val="l"/>
        <c:numFmt formatCode="0.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panose="020B0503020102020204" pitchFamily="34" charset="0"/>
                <a:ea typeface="Arial Narrow"/>
                <a:cs typeface="Arial Narrow"/>
              </a:defRPr>
            </a:pPr>
            <a:endParaRPr lang="en-US"/>
          </a:p>
        </c:txPr>
        <c:crossAx val="580510240"/>
        <c:crosses val="autoZero"/>
        <c:crossBetween val="midCat"/>
      </c:valAx>
      <c:valAx>
        <c:axId val="580507840"/>
        <c:scaling>
          <c:orientation val="minMax"/>
          <c:max val="0.30000000000000004"/>
          <c:min val="-0.4"/>
        </c:scaling>
        <c:delete val="0"/>
        <c:axPos val="r"/>
        <c:numFmt formatCode="0.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panose="020B0503020102020204" pitchFamily="34" charset="0"/>
                <a:ea typeface="Arial Narrow"/>
                <a:cs typeface="Arial Narrow"/>
              </a:defRPr>
            </a:pPr>
            <a:endParaRPr lang="en-US"/>
          </a:p>
        </c:txPr>
        <c:crossAx val="580510720"/>
        <c:crosses val="max"/>
        <c:crossBetween val="midCat"/>
      </c:valAx>
      <c:catAx>
        <c:axId val="580510720"/>
        <c:scaling>
          <c:orientation val="minMax"/>
        </c:scaling>
        <c:delete val="0"/>
        <c:axPos val="t"/>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bg1"/>
                </a:solidFill>
                <a:latin typeface="Arial Narrow"/>
                <a:ea typeface="Arial Narrow"/>
                <a:cs typeface="Arial Narrow"/>
              </a:defRPr>
            </a:pPr>
            <a:endParaRPr lang="en-US"/>
          </a:p>
        </c:txPr>
        <c:crossAx val="580507840"/>
        <c:crosses val="max"/>
        <c:auto val="1"/>
        <c:lblAlgn val="ctr"/>
        <c:lblOffset val="100"/>
        <c:noMultiLvlLbl val="0"/>
      </c:catAx>
      <c:spPr>
        <a:noFill/>
        <a:ln w="25400">
          <a:noFill/>
        </a:ln>
        <a:effectLst/>
      </c:spPr>
    </c:plotArea>
    <c:legend>
      <c:legendPos val="b"/>
      <c:legendEntry>
        <c:idx val="0"/>
        <c:delete val="1"/>
      </c:legendEntry>
      <c:legendEntry>
        <c:idx val="1"/>
        <c:delete val="1"/>
      </c:legendEntry>
      <c:layout>
        <c:manualLayout>
          <c:xMode val="edge"/>
          <c:yMode val="edge"/>
          <c:x val="8.9506172839506168E-2"/>
          <c:y val="0.11392169728783902"/>
          <c:w val="0.62962962962962965"/>
          <c:h val="0.16385608048993877"/>
        </c:manualLayout>
      </c:layout>
      <c:overlay val="0"/>
      <c:spPr>
        <a:noFill/>
        <a:ln w="25400">
          <a:noFill/>
        </a:ln>
        <a:effectLst/>
        <a:extLst>
          <a:ext uri="{909E8E84-426E-40DD-AFC4-6F175D3DCCD1}">
            <a14:hiddenFill xmlns:a14="http://schemas.microsoft.com/office/drawing/2010/main">
              <a:noFill/>
            </a14:hiddenFill>
          </a:ext>
        </a:extLst>
      </c:spPr>
      <c:txPr>
        <a:bodyPr rot="0" spcFirstLastPara="1" vertOverflow="ellipsis" vert="horz" wrap="square" anchor="ctr" anchorCtr="1"/>
        <a:lstStyle/>
        <a:p>
          <a:pPr>
            <a:defRPr sz="1100" b="0" i="0" u="none" strike="noStrike" kern="1200" baseline="0">
              <a:solidFill>
                <a:srgbClr val="000000"/>
              </a:solidFill>
              <a:latin typeface="Franklin Gothic Book" panose="020B0503020102020204" pitchFamily="34" charset="0"/>
              <a:ea typeface="Arial Narrow"/>
              <a:cs typeface="Arial Narrow"/>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a:extLst>
      <a:ext uri="{909E8E84-426E-40DD-AFC4-6F175D3DCCD1}">
        <a14:hiddenFill xmlns:a14="http://schemas.microsoft.com/office/drawing/2010/main">
          <a:solidFill>
            <a:srgbClr val="FFFFFF"/>
          </a:solidFill>
        </a14:hiddenFill>
      </a:ext>
    </a:extLst>
  </c:spPr>
  <c:txPr>
    <a:bodyPr/>
    <a:lstStyle/>
    <a:p>
      <a:pPr>
        <a:defRPr sz="1600">
          <a:solidFill>
            <a:srgbClr val="000000"/>
          </a:solidFill>
          <a:latin typeface="Arial Narrow"/>
          <a:ea typeface="Arial Narrow"/>
          <a:cs typeface="Arial Narrow"/>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r>
              <a:rPr lang="en-US"/>
              <a:t>VIX Volatility</a:t>
            </a:r>
            <a:r>
              <a:rPr lang="en-US" baseline="0"/>
              <a:t> Index</a:t>
            </a:r>
            <a:endParaRPr lang="en-US"/>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endParaRPr lang="en-US"/>
        </a:p>
      </c:txPr>
    </c:title>
    <c:autoTitleDeleted val="0"/>
    <c:plotArea>
      <c:layout>
        <c:manualLayout>
          <c:layoutTarget val="inner"/>
          <c:xMode val="edge"/>
          <c:yMode val="edge"/>
          <c:x val="7.5312773403324582E-2"/>
          <c:y val="0.11227143482064743"/>
          <c:w val="0.85062870613395547"/>
          <c:h val="0.71299732064741905"/>
        </c:manualLayout>
      </c:layout>
      <c:areaChart>
        <c:grouping val="standard"/>
        <c:varyColors val="0"/>
        <c:ser>
          <c:idx val="2"/>
          <c:order val="2"/>
          <c:spPr>
            <a:solidFill>
              <a:srgbClr val="F0F0F0"/>
            </a:solidFill>
            <a:ln>
              <a:noFill/>
            </a:ln>
            <a:effectLst/>
            <a:extLst>
              <a:ext uri="{91240B29-F687-4F45-9708-019B960494DF}">
                <a14:hiddenLine xmlns:a14="http://schemas.microsoft.com/office/drawing/2010/main">
                  <a:noFill/>
                </a14:hiddenLine>
              </a:ext>
            </a:extLst>
          </c:spPr>
          <c:cat>
            <c:strRef>
              <c:f>'VIX index'!$A$17:$A$101</c:f>
              <c:strCache>
                <c:ptCount val="85"/>
                <c:pt idx="0">
                  <c:v>20240101</c:v>
                </c:pt>
                <c:pt idx="1">
                  <c:v>20240102</c:v>
                </c:pt>
                <c:pt idx="2">
                  <c:v>20240103</c:v>
                </c:pt>
                <c:pt idx="3">
                  <c:v>20240104</c:v>
                </c:pt>
                <c:pt idx="4">
                  <c:v>20240105</c:v>
                </c:pt>
                <c:pt idx="5">
                  <c:v>20240108</c:v>
                </c:pt>
                <c:pt idx="6">
                  <c:v>20240109</c:v>
                </c:pt>
                <c:pt idx="7">
                  <c:v>20240110</c:v>
                </c:pt>
                <c:pt idx="8">
                  <c:v>20240111</c:v>
                </c:pt>
                <c:pt idx="9">
                  <c:v>20240112</c:v>
                </c:pt>
                <c:pt idx="10">
                  <c:v>20240115</c:v>
                </c:pt>
                <c:pt idx="11">
                  <c:v>20240116</c:v>
                </c:pt>
                <c:pt idx="12">
                  <c:v>20240117</c:v>
                </c:pt>
                <c:pt idx="13">
                  <c:v>20240118</c:v>
                </c:pt>
                <c:pt idx="14">
                  <c:v>20240119</c:v>
                </c:pt>
                <c:pt idx="15">
                  <c:v>20240122</c:v>
                </c:pt>
                <c:pt idx="16">
                  <c:v>20240123</c:v>
                </c:pt>
                <c:pt idx="17">
                  <c:v>20240124</c:v>
                </c:pt>
                <c:pt idx="18">
                  <c:v>20240125</c:v>
                </c:pt>
                <c:pt idx="19">
                  <c:v>20240126</c:v>
                </c:pt>
                <c:pt idx="20">
                  <c:v>20240129</c:v>
                </c:pt>
                <c:pt idx="21">
                  <c:v>20240130</c:v>
                </c:pt>
                <c:pt idx="22">
                  <c:v>20240131</c:v>
                </c:pt>
                <c:pt idx="23">
                  <c:v>20240201</c:v>
                </c:pt>
                <c:pt idx="24">
                  <c:v>20240202</c:v>
                </c:pt>
                <c:pt idx="25">
                  <c:v>20240205</c:v>
                </c:pt>
                <c:pt idx="26">
                  <c:v>20240206</c:v>
                </c:pt>
                <c:pt idx="27">
                  <c:v>20240207</c:v>
                </c:pt>
                <c:pt idx="28">
                  <c:v>20240208</c:v>
                </c:pt>
                <c:pt idx="29">
                  <c:v>20240209</c:v>
                </c:pt>
                <c:pt idx="30">
                  <c:v>20240212</c:v>
                </c:pt>
                <c:pt idx="31">
                  <c:v>20240213</c:v>
                </c:pt>
                <c:pt idx="32">
                  <c:v>20240214</c:v>
                </c:pt>
                <c:pt idx="33">
                  <c:v>20240215</c:v>
                </c:pt>
                <c:pt idx="34">
                  <c:v>20240216</c:v>
                </c:pt>
                <c:pt idx="35">
                  <c:v>20240219</c:v>
                </c:pt>
                <c:pt idx="36">
                  <c:v>20240220</c:v>
                </c:pt>
                <c:pt idx="37">
                  <c:v>20240221</c:v>
                </c:pt>
                <c:pt idx="38">
                  <c:v>20240222</c:v>
                </c:pt>
                <c:pt idx="39">
                  <c:v>20240223</c:v>
                </c:pt>
                <c:pt idx="40">
                  <c:v>20240226</c:v>
                </c:pt>
                <c:pt idx="41">
                  <c:v>20240227</c:v>
                </c:pt>
                <c:pt idx="42">
                  <c:v>20240228</c:v>
                </c:pt>
                <c:pt idx="43">
                  <c:v>20240229</c:v>
                </c:pt>
                <c:pt idx="44">
                  <c:v>20240301</c:v>
                </c:pt>
                <c:pt idx="45">
                  <c:v>20240304</c:v>
                </c:pt>
                <c:pt idx="46">
                  <c:v>20240305</c:v>
                </c:pt>
                <c:pt idx="47">
                  <c:v>20240306</c:v>
                </c:pt>
                <c:pt idx="48">
                  <c:v>20240307</c:v>
                </c:pt>
                <c:pt idx="49">
                  <c:v>20240308</c:v>
                </c:pt>
                <c:pt idx="50">
                  <c:v>20240311</c:v>
                </c:pt>
                <c:pt idx="51">
                  <c:v>20240312</c:v>
                </c:pt>
                <c:pt idx="52">
                  <c:v>20240313</c:v>
                </c:pt>
                <c:pt idx="53">
                  <c:v>20240314</c:v>
                </c:pt>
                <c:pt idx="54">
                  <c:v>20240315</c:v>
                </c:pt>
                <c:pt idx="55">
                  <c:v>20240318</c:v>
                </c:pt>
                <c:pt idx="56">
                  <c:v>20240319</c:v>
                </c:pt>
                <c:pt idx="57">
                  <c:v>20240320</c:v>
                </c:pt>
                <c:pt idx="58">
                  <c:v>20240321</c:v>
                </c:pt>
                <c:pt idx="59">
                  <c:v>20240322</c:v>
                </c:pt>
                <c:pt idx="60">
                  <c:v>20240325</c:v>
                </c:pt>
                <c:pt idx="61">
                  <c:v>20240326</c:v>
                </c:pt>
                <c:pt idx="62">
                  <c:v>20240327</c:v>
                </c:pt>
                <c:pt idx="63">
                  <c:v>20240328</c:v>
                </c:pt>
                <c:pt idx="64">
                  <c:v>20240329</c:v>
                </c:pt>
                <c:pt idx="65">
                  <c:v>20240401</c:v>
                </c:pt>
                <c:pt idx="66">
                  <c:v>20240402</c:v>
                </c:pt>
                <c:pt idx="67">
                  <c:v>20240403</c:v>
                </c:pt>
                <c:pt idx="68">
                  <c:v>20240404</c:v>
                </c:pt>
                <c:pt idx="69">
                  <c:v>20240405</c:v>
                </c:pt>
                <c:pt idx="70">
                  <c:v>20240408</c:v>
                </c:pt>
                <c:pt idx="71">
                  <c:v>20240409</c:v>
                </c:pt>
                <c:pt idx="72">
                  <c:v>20240410</c:v>
                </c:pt>
                <c:pt idx="73">
                  <c:v>20240411</c:v>
                </c:pt>
                <c:pt idx="74">
                  <c:v>20240412</c:v>
                </c:pt>
                <c:pt idx="75">
                  <c:v>20240415</c:v>
                </c:pt>
                <c:pt idx="76">
                  <c:v>20240416</c:v>
                </c:pt>
                <c:pt idx="77">
                  <c:v>20240417</c:v>
                </c:pt>
                <c:pt idx="78">
                  <c:v>20240418</c:v>
                </c:pt>
                <c:pt idx="79">
                  <c:v>20240419</c:v>
                </c:pt>
                <c:pt idx="80">
                  <c:v>20240422</c:v>
                </c:pt>
                <c:pt idx="81">
                  <c:v>20240423</c:v>
                </c:pt>
                <c:pt idx="82">
                  <c:v>20240424</c:v>
                </c:pt>
                <c:pt idx="83">
                  <c:v>20240425</c:v>
                </c:pt>
                <c:pt idx="84">
                  <c:v>20240426</c:v>
                </c:pt>
              </c:strCache>
            </c:strRef>
          </c:cat>
          <c:val>
            <c:numRef>
              <c:f>'VIX index'!$D$17:$D$101</c:f>
              <c:numCache>
                <c:formatCode>General</c:formatCode>
                <c:ptCount val="85"/>
              </c:numCache>
            </c:numRef>
          </c:val>
          <c:extLst>
            <c:ext xmlns:c16="http://schemas.microsoft.com/office/drawing/2014/chart" uri="{C3380CC4-5D6E-409C-BE32-E72D297353CC}">
              <c16:uniqueId val="{00000000-8773-4126-AC20-FD7E2B884D41}"/>
            </c:ext>
          </c:extLst>
        </c:ser>
        <c:dLbls>
          <c:showLegendKey val="0"/>
          <c:showVal val="0"/>
          <c:showCatName val="0"/>
          <c:showSerName val="0"/>
          <c:showPercent val="0"/>
          <c:showBubbleSize val="0"/>
        </c:dLbls>
        <c:axId val="874760575"/>
        <c:axId val="64635599"/>
      </c:areaChart>
      <c:areaChart>
        <c:grouping val="standard"/>
        <c:varyColors val="0"/>
        <c:dLbls>
          <c:showLegendKey val="0"/>
          <c:showVal val="0"/>
          <c:showCatName val="0"/>
          <c:showSerName val="0"/>
          <c:showPercent val="0"/>
          <c:showBubbleSize val="0"/>
        </c:dLbls>
        <c:axId val="585839007"/>
        <c:axId val="585856767"/>
        <c:extLst>
          <c:ext xmlns:c15="http://schemas.microsoft.com/office/drawing/2012/chart" uri="{02D57815-91ED-43cb-92C2-25804820EDAC}">
            <c15:filteredAreaSeries>
              <c15:ser>
                <c:idx val="3"/>
                <c:order val="3"/>
                <c:spPr>
                  <a:solidFill>
                    <a:schemeClr val="accent4"/>
                  </a:solidFill>
                  <a:ln w="25400">
                    <a:noFill/>
                  </a:ln>
                  <a:effectLst/>
                </c:spPr>
                <c:val>
                  <c:numLit>
                    <c:formatCode>General</c:formatCode>
                    <c:ptCount val="85"/>
                    <c:pt idx="0">
                      <c:v>11.06</c:v>
                    </c:pt>
                    <c:pt idx="1">
                      <c:v>22.46</c:v>
                    </c:pt>
                    <c:pt idx="2">
                      <c:v>19.02</c:v>
                    </c:pt>
                    <c:pt idx="3">
                      <c:v>18.27</c:v>
                    </c:pt>
                    <c:pt idx="4">
                      <c:v>14.12</c:v>
                    </c:pt>
                    <c:pt idx="5">
                      <c:v>13.68</c:v>
                    </c:pt>
                    <c:pt idx="6">
                      <c:v>13.15</c:v>
                    </c:pt>
                    <c:pt idx="7">
                      <c:v>12.55</c:v>
                    </c:pt>
                    <c:pt idx="8">
                      <c:v>12.91</c:v>
                    </c:pt>
                    <c:pt idx="9">
                      <c:v>19.350000000000001</c:v>
                    </c:pt>
                    <c:pt idx="10">
                      <c:v>19.39</c:v>
                    </c:pt>
                    <c:pt idx="11">
                      <c:v>24.95</c:v>
                    </c:pt>
                    <c:pt idx="12">
                      <c:v>19.57</c:v>
                    </c:pt>
                    <c:pt idx="13">
                      <c:v>15.23</c:v>
                    </c:pt>
                    <c:pt idx="14">
                      <c:v>14.49</c:v>
                    </c:pt>
                    <c:pt idx="15">
                      <c:v>12.95</c:v>
                    </c:pt>
                    <c:pt idx="16">
                      <c:v>16.72</c:v>
                    </c:pt>
                    <c:pt idx="17">
                      <c:v>15.84</c:v>
                    </c:pt>
                    <c:pt idx="18">
                      <c:v>13.31</c:v>
                    </c:pt>
                    <c:pt idx="19">
                      <c:v>18.98</c:v>
                    </c:pt>
                    <c:pt idx="20">
                      <c:v>15.56</c:v>
                    </c:pt>
                    <c:pt idx="21">
                      <c:v>15.47</c:v>
                    </c:pt>
                    <c:pt idx="22">
                      <c:v>12.52</c:v>
                    </c:pt>
                    <c:pt idx="23">
                      <c:v>13.76</c:v>
                    </c:pt>
                    <c:pt idx="24">
                      <c:v>13.94</c:v>
                    </c:pt>
                    <c:pt idx="25">
                      <c:v>19.63</c:v>
                    </c:pt>
                    <c:pt idx="26">
                      <c:v>57.74</c:v>
                    </c:pt>
                    <c:pt idx="27">
                      <c:v>41.45</c:v>
                    </c:pt>
                    <c:pt idx="28">
                      <c:v>30.9</c:v>
                    </c:pt>
                    <c:pt idx="29">
                      <c:v>31.12</c:v>
                    </c:pt>
                    <c:pt idx="30">
                      <c:v>26.84</c:v>
                    </c:pt>
                    <c:pt idx="31">
                      <c:v>22.89</c:v>
                    </c:pt>
                    <c:pt idx="32">
                      <c:v>27.65</c:v>
                    </c:pt>
                    <c:pt idx="33">
                      <c:v>29.44</c:v>
                    </c:pt>
                    <c:pt idx="34">
                      <c:v>25</c:v>
                    </c:pt>
                    <c:pt idx="35">
                      <c:v>22.37</c:v>
                    </c:pt>
                    <c:pt idx="36">
                      <c:v>24.91</c:v>
                    </c:pt>
                    <c:pt idx="37">
                      <c:v>23.14</c:v>
                    </c:pt>
                    <c:pt idx="38">
                      <c:v>21.84</c:v>
                    </c:pt>
                    <c:pt idx="39">
                      <c:v>17.420000000000002</c:v>
                    </c:pt>
                    <c:pt idx="40">
                      <c:v>19.760000000000002</c:v>
                    </c:pt>
                    <c:pt idx="41">
                      <c:v>16.96</c:v>
                    </c:pt>
                    <c:pt idx="42">
                      <c:v>17.600000000000001</c:v>
                    </c:pt>
                    <c:pt idx="43">
                      <c:v>17.47</c:v>
                    </c:pt>
                    <c:pt idx="44">
                      <c:v>19.82</c:v>
                    </c:pt>
                    <c:pt idx="45">
                      <c:v>17.87</c:v>
                    </c:pt>
                    <c:pt idx="46">
                      <c:v>18.5</c:v>
                    </c:pt>
                    <c:pt idx="47">
                      <c:v>21.35</c:v>
                    </c:pt>
                    <c:pt idx="48">
                      <c:v>23.18</c:v>
                    </c:pt>
                    <c:pt idx="49">
                      <c:v>25.75</c:v>
                    </c:pt>
                    <c:pt idx="50">
                      <c:v>26.97</c:v>
                    </c:pt>
                    <c:pt idx="51">
                      <c:v>24.37</c:v>
                    </c:pt>
                    <c:pt idx="52">
                      <c:v>29.31</c:v>
                    </c:pt>
                    <c:pt idx="53">
                      <c:v>28.23</c:v>
                    </c:pt>
                    <c:pt idx="54">
                      <c:v>25</c:v>
                    </c:pt>
                    <c:pt idx="55">
                      <c:v>22.17</c:v>
                    </c:pt>
                    <c:pt idx="56">
                      <c:v>27.34</c:v>
                    </c:pt>
                    <c:pt idx="57">
                      <c:v>30.01</c:v>
                    </c:pt>
                    <c:pt idx="58">
                      <c:v>23.3</c:v>
                    </c:pt>
                    <c:pt idx="59">
                      <c:v>21.78</c:v>
                    </c:pt>
                    <c:pt idx="60">
                      <c:v>20.170000000000002</c:v>
                    </c:pt>
                    <c:pt idx="61">
                      <c:v>20.12</c:v>
                    </c:pt>
                    <c:pt idx="62">
                      <c:v>21.64</c:v>
                    </c:pt>
                    <c:pt idx="63">
                      <c:v>17.82</c:v>
                    </c:pt>
                    <c:pt idx="64">
                      <c:v>17.64</c:v>
                    </c:pt>
                    <c:pt idx="65">
                      <c:v>13.99</c:v>
                    </c:pt>
                    <c:pt idx="66">
                      <c:v>13.94</c:v>
                    </c:pt>
                    <c:pt idx="67">
                      <c:v>15.85</c:v>
                    </c:pt>
                    <c:pt idx="68">
                      <c:v>15.24</c:v>
                    </c:pt>
                    <c:pt idx="69">
                      <c:v>18.89</c:v>
                    </c:pt>
                    <c:pt idx="70">
                      <c:v>14.08</c:v>
                    </c:pt>
                    <c:pt idx="71">
                      <c:v>12.72</c:v>
                    </c:pt>
                    <c:pt idx="72">
                      <c:v>13.4</c:v>
                    </c:pt>
                    <c:pt idx="73">
                      <c:v>13.94</c:v>
                    </c:pt>
                    <c:pt idx="74">
                      <c:v>13.79</c:v>
                    </c:pt>
                    <c:pt idx="75">
                      <c:v>16.14</c:v>
                    </c:pt>
                    <c:pt idx="76">
                      <c:v>13.06</c:v>
                    </c:pt>
                    <c:pt idx="77">
                      <c:v>12.68</c:v>
                    </c:pt>
                    <c:pt idx="78">
                      <c:v>14.47</c:v>
                    </c:pt>
                    <c:pt idx="79">
                      <c:v>19.309999999999999</c:v>
                    </c:pt>
                    <c:pt idx="80">
                      <c:v>17.66</c:v>
                    </c:pt>
                    <c:pt idx="81">
                      <c:v>19.96</c:v>
                    </c:pt>
                    <c:pt idx="82">
                      <c:v>16.02</c:v>
                    </c:pt>
                    <c:pt idx="83">
                      <c:v>15.87</c:v>
                    </c:pt>
                    <c:pt idx="84">
                      <c:v>16.809999999999999</c:v>
                    </c:pt>
                  </c:numLit>
                </c:val>
                <c:extLst>
                  <c:ext xmlns:c16="http://schemas.microsoft.com/office/drawing/2014/chart" uri="{C3380CC4-5D6E-409C-BE32-E72D297353CC}">
                    <c16:uniqueId val="{00000003-8773-4126-AC20-FD7E2B884D41}"/>
                  </c:ext>
                </c:extLst>
              </c15:ser>
            </c15:filteredAreaSeries>
          </c:ext>
        </c:extLst>
      </c:areaChart>
      <c:lineChart>
        <c:grouping val="standard"/>
        <c:varyColors val="0"/>
        <c:ser>
          <c:idx val="0"/>
          <c:order val="0"/>
          <c:spPr>
            <a:ln w="28575" cap="rnd">
              <a:solidFill>
                <a:srgbClr val="034B6B"/>
              </a:solidFill>
              <a:round/>
            </a:ln>
            <a:effectLst/>
          </c:spPr>
          <c:marker>
            <c:symbol val="none"/>
          </c:marker>
          <c:cat>
            <c:numRef>
              <c:f>'VIX index'!$B$17:$B$334</c:f>
              <c:numCache>
                <c:formatCode>m/d/yyyy</c:formatCode>
                <c:ptCount val="318"/>
                <c:pt idx="0">
                  <c:v>45292</c:v>
                </c:pt>
                <c:pt idx="1">
                  <c:v>45293</c:v>
                </c:pt>
                <c:pt idx="2">
                  <c:v>45294</c:v>
                </c:pt>
                <c:pt idx="3">
                  <c:v>45295</c:v>
                </c:pt>
                <c:pt idx="4">
                  <c:v>45296</c:v>
                </c:pt>
                <c:pt idx="5">
                  <c:v>45299</c:v>
                </c:pt>
                <c:pt idx="6">
                  <c:v>45300</c:v>
                </c:pt>
                <c:pt idx="7">
                  <c:v>45301</c:v>
                </c:pt>
                <c:pt idx="8">
                  <c:v>45302</c:v>
                </c:pt>
                <c:pt idx="9">
                  <c:v>45303</c:v>
                </c:pt>
                <c:pt idx="10">
                  <c:v>45306</c:v>
                </c:pt>
                <c:pt idx="11">
                  <c:v>45307</c:v>
                </c:pt>
                <c:pt idx="12">
                  <c:v>45308</c:v>
                </c:pt>
                <c:pt idx="13">
                  <c:v>45309</c:v>
                </c:pt>
                <c:pt idx="14">
                  <c:v>45310</c:v>
                </c:pt>
                <c:pt idx="15">
                  <c:v>45313</c:v>
                </c:pt>
                <c:pt idx="16">
                  <c:v>45314</c:v>
                </c:pt>
                <c:pt idx="17">
                  <c:v>45315</c:v>
                </c:pt>
                <c:pt idx="18">
                  <c:v>45316</c:v>
                </c:pt>
                <c:pt idx="19">
                  <c:v>45317</c:v>
                </c:pt>
                <c:pt idx="20">
                  <c:v>45320</c:v>
                </c:pt>
                <c:pt idx="21">
                  <c:v>45321</c:v>
                </c:pt>
                <c:pt idx="22">
                  <c:v>45322</c:v>
                </c:pt>
                <c:pt idx="23">
                  <c:v>45323</c:v>
                </c:pt>
                <c:pt idx="24">
                  <c:v>45324</c:v>
                </c:pt>
                <c:pt idx="25">
                  <c:v>45327</c:v>
                </c:pt>
                <c:pt idx="26">
                  <c:v>45328</c:v>
                </c:pt>
                <c:pt idx="27">
                  <c:v>45329</c:v>
                </c:pt>
                <c:pt idx="28">
                  <c:v>45330</c:v>
                </c:pt>
                <c:pt idx="29">
                  <c:v>45331</c:v>
                </c:pt>
                <c:pt idx="30">
                  <c:v>45334</c:v>
                </c:pt>
                <c:pt idx="31">
                  <c:v>45335</c:v>
                </c:pt>
                <c:pt idx="32">
                  <c:v>45336</c:v>
                </c:pt>
                <c:pt idx="33">
                  <c:v>45337</c:v>
                </c:pt>
                <c:pt idx="34">
                  <c:v>45338</c:v>
                </c:pt>
                <c:pt idx="35">
                  <c:v>45341</c:v>
                </c:pt>
                <c:pt idx="36">
                  <c:v>45342</c:v>
                </c:pt>
                <c:pt idx="37">
                  <c:v>45343</c:v>
                </c:pt>
                <c:pt idx="38">
                  <c:v>45344</c:v>
                </c:pt>
                <c:pt idx="39">
                  <c:v>45345</c:v>
                </c:pt>
                <c:pt idx="40">
                  <c:v>45348</c:v>
                </c:pt>
                <c:pt idx="41">
                  <c:v>45349</c:v>
                </c:pt>
                <c:pt idx="42">
                  <c:v>45350</c:v>
                </c:pt>
                <c:pt idx="43">
                  <c:v>45351</c:v>
                </c:pt>
                <c:pt idx="44">
                  <c:v>45352</c:v>
                </c:pt>
                <c:pt idx="45">
                  <c:v>45355</c:v>
                </c:pt>
                <c:pt idx="46">
                  <c:v>45356</c:v>
                </c:pt>
                <c:pt idx="47">
                  <c:v>45357</c:v>
                </c:pt>
                <c:pt idx="48">
                  <c:v>45358</c:v>
                </c:pt>
                <c:pt idx="49">
                  <c:v>45359</c:v>
                </c:pt>
                <c:pt idx="50">
                  <c:v>45362</c:v>
                </c:pt>
                <c:pt idx="51">
                  <c:v>45363</c:v>
                </c:pt>
                <c:pt idx="52">
                  <c:v>45364</c:v>
                </c:pt>
                <c:pt idx="53">
                  <c:v>45365</c:v>
                </c:pt>
                <c:pt idx="54">
                  <c:v>45366</c:v>
                </c:pt>
                <c:pt idx="55">
                  <c:v>45369</c:v>
                </c:pt>
                <c:pt idx="56">
                  <c:v>45370</c:v>
                </c:pt>
                <c:pt idx="57">
                  <c:v>45371</c:v>
                </c:pt>
                <c:pt idx="58">
                  <c:v>45372</c:v>
                </c:pt>
                <c:pt idx="59">
                  <c:v>45373</c:v>
                </c:pt>
                <c:pt idx="60">
                  <c:v>45376</c:v>
                </c:pt>
                <c:pt idx="61">
                  <c:v>45377</c:v>
                </c:pt>
                <c:pt idx="62">
                  <c:v>45378</c:v>
                </c:pt>
                <c:pt idx="63">
                  <c:v>45379</c:v>
                </c:pt>
                <c:pt idx="64">
                  <c:v>45380</c:v>
                </c:pt>
                <c:pt idx="65">
                  <c:v>45383</c:v>
                </c:pt>
                <c:pt idx="66">
                  <c:v>45384</c:v>
                </c:pt>
                <c:pt idx="67">
                  <c:v>45385</c:v>
                </c:pt>
                <c:pt idx="68">
                  <c:v>45386</c:v>
                </c:pt>
                <c:pt idx="69">
                  <c:v>45387</c:v>
                </c:pt>
                <c:pt idx="70">
                  <c:v>45390</c:v>
                </c:pt>
                <c:pt idx="71">
                  <c:v>45391</c:v>
                </c:pt>
                <c:pt idx="72">
                  <c:v>45392</c:v>
                </c:pt>
                <c:pt idx="73">
                  <c:v>45393</c:v>
                </c:pt>
                <c:pt idx="74">
                  <c:v>45394</c:v>
                </c:pt>
                <c:pt idx="75">
                  <c:v>45397</c:v>
                </c:pt>
                <c:pt idx="76">
                  <c:v>45398</c:v>
                </c:pt>
                <c:pt idx="77">
                  <c:v>45399</c:v>
                </c:pt>
                <c:pt idx="78">
                  <c:v>45400</c:v>
                </c:pt>
                <c:pt idx="79">
                  <c:v>45401</c:v>
                </c:pt>
                <c:pt idx="80">
                  <c:v>45404</c:v>
                </c:pt>
                <c:pt idx="81">
                  <c:v>45405</c:v>
                </c:pt>
                <c:pt idx="82">
                  <c:v>45406</c:v>
                </c:pt>
                <c:pt idx="83">
                  <c:v>45407</c:v>
                </c:pt>
                <c:pt idx="84">
                  <c:v>45408</c:v>
                </c:pt>
                <c:pt idx="85">
                  <c:v>45411</c:v>
                </c:pt>
                <c:pt idx="86">
                  <c:v>45412</c:v>
                </c:pt>
                <c:pt idx="87">
                  <c:v>45413</c:v>
                </c:pt>
                <c:pt idx="88">
                  <c:v>45414</c:v>
                </c:pt>
                <c:pt idx="89">
                  <c:v>45415</c:v>
                </c:pt>
                <c:pt idx="90">
                  <c:v>45418</c:v>
                </c:pt>
                <c:pt idx="91">
                  <c:v>45419</c:v>
                </c:pt>
                <c:pt idx="92">
                  <c:v>45420</c:v>
                </c:pt>
                <c:pt idx="93">
                  <c:v>45421</c:v>
                </c:pt>
                <c:pt idx="94">
                  <c:v>45422</c:v>
                </c:pt>
                <c:pt idx="95">
                  <c:v>45425</c:v>
                </c:pt>
                <c:pt idx="96">
                  <c:v>45426</c:v>
                </c:pt>
                <c:pt idx="97">
                  <c:v>45427</c:v>
                </c:pt>
                <c:pt idx="98">
                  <c:v>45428</c:v>
                </c:pt>
                <c:pt idx="99">
                  <c:v>45429</c:v>
                </c:pt>
                <c:pt idx="100">
                  <c:v>45432</c:v>
                </c:pt>
                <c:pt idx="101">
                  <c:v>45433</c:v>
                </c:pt>
                <c:pt idx="102">
                  <c:v>45434</c:v>
                </c:pt>
                <c:pt idx="103">
                  <c:v>45435</c:v>
                </c:pt>
                <c:pt idx="104">
                  <c:v>45436</c:v>
                </c:pt>
                <c:pt idx="105">
                  <c:v>45439</c:v>
                </c:pt>
                <c:pt idx="106">
                  <c:v>45440</c:v>
                </c:pt>
                <c:pt idx="107">
                  <c:v>45441</c:v>
                </c:pt>
                <c:pt idx="108">
                  <c:v>45442</c:v>
                </c:pt>
                <c:pt idx="109">
                  <c:v>45443</c:v>
                </c:pt>
                <c:pt idx="110">
                  <c:v>45446</c:v>
                </c:pt>
                <c:pt idx="111">
                  <c:v>45447</c:v>
                </c:pt>
                <c:pt idx="112">
                  <c:v>45448</c:v>
                </c:pt>
                <c:pt idx="113">
                  <c:v>45449</c:v>
                </c:pt>
                <c:pt idx="114">
                  <c:v>45450</c:v>
                </c:pt>
                <c:pt idx="115">
                  <c:v>45453</c:v>
                </c:pt>
                <c:pt idx="116">
                  <c:v>45454</c:v>
                </c:pt>
                <c:pt idx="117">
                  <c:v>45455</c:v>
                </c:pt>
                <c:pt idx="118">
                  <c:v>45456</c:v>
                </c:pt>
                <c:pt idx="119">
                  <c:v>45457</c:v>
                </c:pt>
                <c:pt idx="120">
                  <c:v>45460</c:v>
                </c:pt>
                <c:pt idx="121">
                  <c:v>45461</c:v>
                </c:pt>
                <c:pt idx="122">
                  <c:v>45462</c:v>
                </c:pt>
                <c:pt idx="123">
                  <c:v>45463</c:v>
                </c:pt>
                <c:pt idx="124">
                  <c:v>45464</c:v>
                </c:pt>
                <c:pt idx="125">
                  <c:v>45467</c:v>
                </c:pt>
                <c:pt idx="126">
                  <c:v>45468</c:v>
                </c:pt>
                <c:pt idx="127">
                  <c:v>45469</c:v>
                </c:pt>
                <c:pt idx="128">
                  <c:v>45470</c:v>
                </c:pt>
                <c:pt idx="129">
                  <c:v>45471</c:v>
                </c:pt>
                <c:pt idx="130">
                  <c:v>45474</c:v>
                </c:pt>
                <c:pt idx="131">
                  <c:v>45475</c:v>
                </c:pt>
                <c:pt idx="132">
                  <c:v>45476</c:v>
                </c:pt>
                <c:pt idx="133">
                  <c:v>45477</c:v>
                </c:pt>
                <c:pt idx="134">
                  <c:v>45478</c:v>
                </c:pt>
                <c:pt idx="135">
                  <c:v>45481</c:v>
                </c:pt>
                <c:pt idx="136">
                  <c:v>45482</c:v>
                </c:pt>
                <c:pt idx="137">
                  <c:v>45483</c:v>
                </c:pt>
                <c:pt idx="138">
                  <c:v>45484</c:v>
                </c:pt>
                <c:pt idx="139">
                  <c:v>45485</c:v>
                </c:pt>
                <c:pt idx="140">
                  <c:v>45488</c:v>
                </c:pt>
                <c:pt idx="141">
                  <c:v>45489</c:v>
                </c:pt>
                <c:pt idx="142">
                  <c:v>45490</c:v>
                </c:pt>
                <c:pt idx="143">
                  <c:v>45491</c:v>
                </c:pt>
                <c:pt idx="144">
                  <c:v>45492</c:v>
                </c:pt>
                <c:pt idx="145">
                  <c:v>45495</c:v>
                </c:pt>
                <c:pt idx="146">
                  <c:v>45496</c:v>
                </c:pt>
                <c:pt idx="147">
                  <c:v>45497</c:v>
                </c:pt>
                <c:pt idx="148">
                  <c:v>45498</c:v>
                </c:pt>
                <c:pt idx="149">
                  <c:v>45499</c:v>
                </c:pt>
                <c:pt idx="150">
                  <c:v>45502</c:v>
                </c:pt>
                <c:pt idx="151">
                  <c:v>45503</c:v>
                </c:pt>
                <c:pt idx="152">
                  <c:v>45504</c:v>
                </c:pt>
                <c:pt idx="153">
                  <c:v>45505</c:v>
                </c:pt>
                <c:pt idx="154">
                  <c:v>45506</c:v>
                </c:pt>
                <c:pt idx="155">
                  <c:v>45509</c:v>
                </c:pt>
                <c:pt idx="156">
                  <c:v>45510</c:v>
                </c:pt>
                <c:pt idx="157">
                  <c:v>45511</c:v>
                </c:pt>
                <c:pt idx="158">
                  <c:v>45512</c:v>
                </c:pt>
                <c:pt idx="159">
                  <c:v>45513</c:v>
                </c:pt>
                <c:pt idx="160">
                  <c:v>45516</c:v>
                </c:pt>
                <c:pt idx="161">
                  <c:v>45517</c:v>
                </c:pt>
                <c:pt idx="162">
                  <c:v>45518</c:v>
                </c:pt>
                <c:pt idx="163">
                  <c:v>45519</c:v>
                </c:pt>
                <c:pt idx="164">
                  <c:v>45520</c:v>
                </c:pt>
                <c:pt idx="165">
                  <c:v>45523</c:v>
                </c:pt>
                <c:pt idx="166">
                  <c:v>45524</c:v>
                </c:pt>
                <c:pt idx="167">
                  <c:v>45525</c:v>
                </c:pt>
                <c:pt idx="168">
                  <c:v>45526</c:v>
                </c:pt>
                <c:pt idx="169">
                  <c:v>45527</c:v>
                </c:pt>
                <c:pt idx="170">
                  <c:v>45530</c:v>
                </c:pt>
                <c:pt idx="171">
                  <c:v>45531</c:v>
                </c:pt>
                <c:pt idx="172">
                  <c:v>45532</c:v>
                </c:pt>
                <c:pt idx="173">
                  <c:v>45533</c:v>
                </c:pt>
                <c:pt idx="174">
                  <c:v>45534</c:v>
                </c:pt>
                <c:pt idx="175">
                  <c:v>45537</c:v>
                </c:pt>
                <c:pt idx="176">
                  <c:v>45538</c:v>
                </c:pt>
                <c:pt idx="177">
                  <c:v>45539</c:v>
                </c:pt>
                <c:pt idx="178">
                  <c:v>45540</c:v>
                </c:pt>
                <c:pt idx="179">
                  <c:v>45541</c:v>
                </c:pt>
                <c:pt idx="180">
                  <c:v>45544</c:v>
                </c:pt>
                <c:pt idx="181">
                  <c:v>45545</c:v>
                </c:pt>
                <c:pt idx="182">
                  <c:v>45546</c:v>
                </c:pt>
                <c:pt idx="183">
                  <c:v>45547</c:v>
                </c:pt>
                <c:pt idx="184">
                  <c:v>45548</c:v>
                </c:pt>
                <c:pt idx="185">
                  <c:v>45551</c:v>
                </c:pt>
                <c:pt idx="186">
                  <c:v>45552</c:v>
                </c:pt>
                <c:pt idx="187">
                  <c:v>45553</c:v>
                </c:pt>
                <c:pt idx="188">
                  <c:v>45554</c:v>
                </c:pt>
                <c:pt idx="189">
                  <c:v>45555</c:v>
                </c:pt>
                <c:pt idx="190">
                  <c:v>45558</c:v>
                </c:pt>
                <c:pt idx="191">
                  <c:v>45559</c:v>
                </c:pt>
                <c:pt idx="192">
                  <c:v>45560</c:v>
                </c:pt>
                <c:pt idx="193">
                  <c:v>45561</c:v>
                </c:pt>
                <c:pt idx="194">
                  <c:v>45562</c:v>
                </c:pt>
                <c:pt idx="195">
                  <c:v>45565</c:v>
                </c:pt>
                <c:pt idx="196">
                  <c:v>45566</c:v>
                </c:pt>
                <c:pt idx="197">
                  <c:v>45567</c:v>
                </c:pt>
                <c:pt idx="198">
                  <c:v>45568</c:v>
                </c:pt>
                <c:pt idx="199">
                  <c:v>45569</c:v>
                </c:pt>
                <c:pt idx="200">
                  <c:v>45572</c:v>
                </c:pt>
                <c:pt idx="201">
                  <c:v>45573</c:v>
                </c:pt>
                <c:pt idx="202">
                  <c:v>45574</c:v>
                </c:pt>
                <c:pt idx="203">
                  <c:v>45575</c:v>
                </c:pt>
                <c:pt idx="204">
                  <c:v>45576</c:v>
                </c:pt>
                <c:pt idx="205">
                  <c:v>45579</c:v>
                </c:pt>
                <c:pt idx="206">
                  <c:v>45580</c:v>
                </c:pt>
                <c:pt idx="207">
                  <c:v>45581</c:v>
                </c:pt>
                <c:pt idx="208">
                  <c:v>45582</c:v>
                </c:pt>
                <c:pt idx="209">
                  <c:v>45583</c:v>
                </c:pt>
                <c:pt idx="210">
                  <c:v>45586</c:v>
                </c:pt>
                <c:pt idx="211">
                  <c:v>45587</c:v>
                </c:pt>
                <c:pt idx="212">
                  <c:v>45588</c:v>
                </c:pt>
                <c:pt idx="213">
                  <c:v>45589</c:v>
                </c:pt>
                <c:pt idx="214">
                  <c:v>45590</c:v>
                </c:pt>
                <c:pt idx="215">
                  <c:v>45593</c:v>
                </c:pt>
                <c:pt idx="216">
                  <c:v>45594</c:v>
                </c:pt>
                <c:pt idx="217">
                  <c:v>45595</c:v>
                </c:pt>
                <c:pt idx="218">
                  <c:v>45596</c:v>
                </c:pt>
                <c:pt idx="219">
                  <c:v>45597</c:v>
                </c:pt>
                <c:pt idx="220">
                  <c:v>45600</c:v>
                </c:pt>
                <c:pt idx="221">
                  <c:v>45601</c:v>
                </c:pt>
                <c:pt idx="222">
                  <c:v>45602</c:v>
                </c:pt>
                <c:pt idx="223">
                  <c:v>45603</c:v>
                </c:pt>
                <c:pt idx="224">
                  <c:v>45604</c:v>
                </c:pt>
                <c:pt idx="225">
                  <c:v>45607</c:v>
                </c:pt>
                <c:pt idx="226">
                  <c:v>45608</c:v>
                </c:pt>
                <c:pt idx="227">
                  <c:v>45609</c:v>
                </c:pt>
                <c:pt idx="228">
                  <c:v>45610</c:v>
                </c:pt>
                <c:pt idx="229">
                  <c:v>45611</c:v>
                </c:pt>
                <c:pt idx="230">
                  <c:v>45614</c:v>
                </c:pt>
                <c:pt idx="231">
                  <c:v>45615</c:v>
                </c:pt>
                <c:pt idx="232">
                  <c:v>45616</c:v>
                </c:pt>
                <c:pt idx="233">
                  <c:v>45617</c:v>
                </c:pt>
                <c:pt idx="234">
                  <c:v>45618</c:v>
                </c:pt>
                <c:pt idx="235">
                  <c:v>45621</c:v>
                </c:pt>
                <c:pt idx="236">
                  <c:v>45622</c:v>
                </c:pt>
                <c:pt idx="237">
                  <c:v>45623</c:v>
                </c:pt>
                <c:pt idx="238">
                  <c:v>45624</c:v>
                </c:pt>
                <c:pt idx="239">
                  <c:v>45625</c:v>
                </c:pt>
                <c:pt idx="240">
                  <c:v>45628</c:v>
                </c:pt>
                <c:pt idx="241">
                  <c:v>45629</c:v>
                </c:pt>
                <c:pt idx="242">
                  <c:v>45630</c:v>
                </c:pt>
                <c:pt idx="243">
                  <c:v>45631</c:v>
                </c:pt>
                <c:pt idx="244">
                  <c:v>45632</c:v>
                </c:pt>
                <c:pt idx="245">
                  <c:v>45635</c:v>
                </c:pt>
                <c:pt idx="246">
                  <c:v>45636</c:v>
                </c:pt>
                <c:pt idx="247">
                  <c:v>45637</c:v>
                </c:pt>
                <c:pt idx="248">
                  <c:v>45638</c:v>
                </c:pt>
                <c:pt idx="249">
                  <c:v>45639</c:v>
                </c:pt>
                <c:pt idx="250">
                  <c:v>45642</c:v>
                </c:pt>
                <c:pt idx="251">
                  <c:v>45643</c:v>
                </c:pt>
                <c:pt idx="252">
                  <c:v>45644</c:v>
                </c:pt>
                <c:pt idx="253">
                  <c:v>45645</c:v>
                </c:pt>
                <c:pt idx="254">
                  <c:v>45646</c:v>
                </c:pt>
                <c:pt idx="255">
                  <c:v>45649</c:v>
                </c:pt>
                <c:pt idx="256">
                  <c:v>45650</c:v>
                </c:pt>
                <c:pt idx="257">
                  <c:v>45651</c:v>
                </c:pt>
                <c:pt idx="258">
                  <c:v>45652</c:v>
                </c:pt>
                <c:pt idx="259">
                  <c:v>45653</c:v>
                </c:pt>
                <c:pt idx="260">
                  <c:v>45656</c:v>
                </c:pt>
                <c:pt idx="261">
                  <c:v>45657</c:v>
                </c:pt>
                <c:pt idx="262">
                  <c:v>45658</c:v>
                </c:pt>
                <c:pt idx="263">
                  <c:v>45659</c:v>
                </c:pt>
                <c:pt idx="264">
                  <c:v>45660</c:v>
                </c:pt>
                <c:pt idx="265">
                  <c:v>45663</c:v>
                </c:pt>
                <c:pt idx="266">
                  <c:v>45664</c:v>
                </c:pt>
                <c:pt idx="267">
                  <c:v>45665</c:v>
                </c:pt>
                <c:pt idx="268">
                  <c:v>45666</c:v>
                </c:pt>
                <c:pt idx="269">
                  <c:v>45667</c:v>
                </c:pt>
                <c:pt idx="270">
                  <c:v>45670</c:v>
                </c:pt>
                <c:pt idx="271">
                  <c:v>45671</c:v>
                </c:pt>
                <c:pt idx="272">
                  <c:v>45672</c:v>
                </c:pt>
                <c:pt idx="273">
                  <c:v>45673</c:v>
                </c:pt>
                <c:pt idx="274">
                  <c:v>45674</c:v>
                </c:pt>
                <c:pt idx="275">
                  <c:v>45677</c:v>
                </c:pt>
                <c:pt idx="276">
                  <c:v>45678</c:v>
                </c:pt>
                <c:pt idx="277">
                  <c:v>45679</c:v>
                </c:pt>
                <c:pt idx="278">
                  <c:v>45680</c:v>
                </c:pt>
                <c:pt idx="279">
                  <c:v>45681</c:v>
                </c:pt>
                <c:pt idx="280">
                  <c:v>45684</c:v>
                </c:pt>
                <c:pt idx="281">
                  <c:v>45685</c:v>
                </c:pt>
                <c:pt idx="282">
                  <c:v>45686</c:v>
                </c:pt>
                <c:pt idx="283">
                  <c:v>45687</c:v>
                </c:pt>
                <c:pt idx="284">
                  <c:v>45688</c:v>
                </c:pt>
                <c:pt idx="285">
                  <c:v>45691</c:v>
                </c:pt>
                <c:pt idx="286">
                  <c:v>45692</c:v>
                </c:pt>
                <c:pt idx="287">
                  <c:v>45693</c:v>
                </c:pt>
                <c:pt idx="288">
                  <c:v>45694</c:v>
                </c:pt>
                <c:pt idx="289">
                  <c:v>45695</c:v>
                </c:pt>
                <c:pt idx="290">
                  <c:v>45698</c:v>
                </c:pt>
                <c:pt idx="291">
                  <c:v>45699</c:v>
                </c:pt>
                <c:pt idx="292">
                  <c:v>45700</c:v>
                </c:pt>
                <c:pt idx="293">
                  <c:v>45701</c:v>
                </c:pt>
                <c:pt idx="294">
                  <c:v>45702</c:v>
                </c:pt>
                <c:pt idx="295">
                  <c:v>45705</c:v>
                </c:pt>
                <c:pt idx="296">
                  <c:v>45706</c:v>
                </c:pt>
                <c:pt idx="297">
                  <c:v>45707</c:v>
                </c:pt>
                <c:pt idx="298">
                  <c:v>45708</c:v>
                </c:pt>
                <c:pt idx="299">
                  <c:v>45709</c:v>
                </c:pt>
                <c:pt idx="300">
                  <c:v>45712</c:v>
                </c:pt>
                <c:pt idx="301">
                  <c:v>45713</c:v>
                </c:pt>
                <c:pt idx="302">
                  <c:v>45714</c:v>
                </c:pt>
                <c:pt idx="303">
                  <c:v>45715</c:v>
                </c:pt>
                <c:pt idx="304">
                  <c:v>45716</c:v>
                </c:pt>
                <c:pt idx="305">
                  <c:v>45719</c:v>
                </c:pt>
                <c:pt idx="306">
                  <c:v>45720</c:v>
                </c:pt>
                <c:pt idx="307">
                  <c:v>45721</c:v>
                </c:pt>
                <c:pt idx="308">
                  <c:v>45722</c:v>
                </c:pt>
                <c:pt idx="309">
                  <c:v>45723</c:v>
                </c:pt>
                <c:pt idx="310">
                  <c:v>45726</c:v>
                </c:pt>
                <c:pt idx="311">
                  <c:v>45727</c:v>
                </c:pt>
                <c:pt idx="312">
                  <c:v>45728</c:v>
                </c:pt>
                <c:pt idx="313">
                  <c:v>45729</c:v>
                </c:pt>
                <c:pt idx="314">
                  <c:v>45730</c:v>
                </c:pt>
                <c:pt idx="315">
                  <c:v>45733</c:v>
                </c:pt>
                <c:pt idx="316">
                  <c:v>45734</c:v>
                </c:pt>
                <c:pt idx="317">
                  <c:v>45735</c:v>
                </c:pt>
              </c:numCache>
            </c:numRef>
          </c:cat>
          <c:val>
            <c:numRef>
              <c:f>'VIX index'!$C$17:$C$334</c:f>
              <c:numCache>
                <c:formatCode>0.00</c:formatCode>
                <c:ptCount val="318"/>
                <c:pt idx="0">
                  <c:v>#N/A</c:v>
                </c:pt>
                <c:pt idx="1">
                  <c:v>13.2</c:v>
                </c:pt>
                <c:pt idx="2">
                  <c:v>14.04</c:v>
                </c:pt>
                <c:pt idx="3">
                  <c:v>14.13</c:v>
                </c:pt>
                <c:pt idx="4">
                  <c:v>13.35</c:v>
                </c:pt>
                <c:pt idx="5">
                  <c:v>13.08</c:v>
                </c:pt>
                <c:pt idx="6">
                  <c:v>12.76</c:v>
                </c:pt>
                <c:pt idx="7">
                  <c:v>12.69</c:v>
                </c:pt>
                <c:pt idx="8">
                  <c:v>12.44</c:v>
                </c:pt>
                <c:pt idx="9">
                  <c:v>12.7</c:v>
                </c:pt>
                <c:pt idx="10">
                  <c:v>#N/A</c:v>
                </c:pt>
                <c:pt idx="11">
                  <c:v>13.84</c:v>
                </c:pt>
                <c:pt idx="12">
                  <c:v>14.79</c:v>
                </c:pt>
                <c:pt idx="13">
                  <c:v>14.13</c:v>
                </c:pt>
                <c:pt idx="14">
                  <c:v>13.3</c:v>
                </c:pt>
                <c:pt idx="15">
                  <c:v>13.19</c:v>
                </c:pt>
                <c:pt idx="16">
                  <c:v>12.55</c:v>
                </c:pt>
                <c:pt idx="17">
                  <c:v>13.14</c:v>
                </c:pt>
                <c:pt idx="18">
                  <c:v>13.45</c:v>
                </c:pt>
                <c:pt idx="19">
                  <c:v>13.26</c:v>
                </c:pt>
                <c:pt idx="20">
                  <c:v>13.6</c:v>
                </c:pt>
                <c:pt idx="21">
                  <c:v>13.31</c:v>
                </c:pt>
                <c:pt idx="22">
                  <c:v>14.35</c:v>
                </c:pt>
                <c:pt idx="23">
                  <c:v>13.88</c:v>
                </c:pt>
                <c:pt idx="24">
                  <c:v>13.85</c:v>
                </c:pt>
                <c:pt idx="25">
                  <c:v>13.67</c:v>
                </c:pt>
                <c:pt idx="26">
                  <c:v>13.06</c:v>
                </c:pt>
                <c:pt idx="27">
                  <c:v>12.83</c:v>
                </c:pt>
                <c:pt idx="28">
                  <c:v>12.79</c:v>
                </c:pt>
                <c:pt idx="29">
                  <c:v>12.93</c:v>
                </c:pt>
                <c:pt idx="30">
                  <c:v>13.93</c:v>
                </c:pt>
                <c:pt idx="31">
                  <c:v>15.85</c:v>
                </c:pt>
                <c:pt idx="32">
                  <c:v>14.38</c:v>
                </c:pt>
                <c:pt idx="33">
                  <c:v>14.01</c:v>
                </c:pt>
                <c:pt idx="34">
                  <c:v>14.24</c:v>
                </c:pt>
                <c:pt idx="35">
                  <c:v>#N/A</c:v>
                </c:pt>
                <c:pt idx="36">
                  <c:v>15.42</c:v>
                </c:pt>
                <c:pt idx="37">
                  <c:v>15.34</c:v>
                </c:pt>
                <c:pt idx="38">
                  <c:v>14.54</c:v>
                </c:pt>
                <c:pt idx="39">
                  <c:v>13.75</c:v>
                </c:pt>
                <c:pt idx="40">
                  <c:v>13.74</c:v>
                </c:pt>
                <c:pt idx="41">
                  <c:v>13.43</c:v>
                </c:pt>
                <c:pt idx="42">
                  <c:v>13.84</c:v>
                </c:pt>
                <c:pt idx="43">
                  <c:v>13.4</c:v>
                </c:pt>
                <c:pt idx="44">
                  <c:v>13.11</c:v>
                </c:pt>
                <c:pt idx="45">
                  <c:v>13.49</c:v>
                </c:pt>
                <c:pt idx="46">
                  <c:v>14.46</c:v>
                </c:pt>
                <c:pt idx="47">
                  <c:v>14.5</c:v>
                </c:pt>
                <c:pt idx="48">
                  <c:v>14.44</c:v>
                </c:pt>
                <c:pt idx="49">
                  <c:v>14.74</c:v>
                </c:pt>
                <c:pt idx="50">
                  <c:v>15.22</c:v>
                </c:pt>
                <c:pt idx="51">
                  <c:v>13.84</c:v>
                </c:pt>
                <c:pt idx="52">
                  <c:v>13.75</c:v>
                </c:pt>
                <c:pt idx="53">
                  <c:v>14.4</c:v>
                </c:pt>
                <c:pt idx="54">
                  <c:v>14.41</c:v>
                </c:pt>
                <c:pt idx="55">
                  <c:v>14.33</c:v>
                </c:pt>
                <c:pt idx="56">
                  <c:v>13.82</c:v>
                </c:pt>
                <c:pt idx="57">
                  <c:v>13.04</c:v>
                </c:pt>
                <c:pt idx="58">
                  <c:v>12.92</c:v>
                </c:pt>
                <c:pt idx="59">
                  <c:v>13.06</c:v>
                </c:pt>
                <c:pt idx="60">
                  <c:v>13.19</c:v>
                </c:pt>
                <c:pt idx="61">
                  <c:v>13.24</c:v>
                </c:pt>
                <c:pt idx="62">
                  <c:v>12.78</c:v>
                </c:pt>
                <c:pt idx="63">
                  <c:v>13.01</c:v>
                </c:pt>
                <c:pt idx="64">
                  <c:v>#N/A</c:v>
                </c:pt>
                <c:pt idx="65">
                  <c:v>13.65</c:v>
                </c:pt>
                <c:pt idx="66">
                  <c:v>14.61</c:v>
                </c:pt>
                <c:pt idx="67">
                  <c:v>14.33</c:v>
                </c:pt>
                <c:pt idx="68">
                  <c:v>16.350000000000001</c:v>
                </c:pt>
                <c:pt idx="69">
                  <c:v>16.03</c:v>
                </c:pt>
                <c:pt idx="70">
                  <c:v>15.19</c:v>
                </c:pt>
                <c:pt idx="71">
                  <c:v>14.98</c:v>
                </c:pt>
                <c:pt idx="72">
                  <c:v>15.8</c:v>
                </c:pt>
                <c:pt idx="73">
                  <c:v>14.91</c:v>
                </c:pt>
                <c:pt idx="74">
                  <c:v>17.309999999999999</c:v>
                </c:pt>
                <c:pt idx="75">
                  <c:v>19.23</c:v>
                </c:pt>
                <c:pt idx="76">
                  <c:v>18.399999999999999</c:v>
                </c:pt>
                <c:pt idx="77">
                  <c:v>18.21</c:v>
                </c:pt>
                <c:pt idx="78">
                  <c:v>18</c:v>
                </c:pt>
                <c:pt idx="79">
                  <c:v>18.71</c:v>
                </c:pt>
                <c:pt idx="80">
                  <c:v>16.940000000000001</c:v>
                </c:pt>
                <c:pt idx="81">
                  <c:v>15.69</c:v>
                </c:pt>
                <c:pt idx="82">
                  <c:v>15.97</c:v>
                </c:pt>
                <c:pt idx="83">
                  <c:v>15.37</c:v>
                </c:pt>
                <c:pt idx="84">
                  <c:v>15.03</c:v>
                </c:pt>
                <c:pt idx="85">
                  <c:v>14.67</c:v>
                </c:pt>
                <c:pt idx="86">
                  <c:v>15.65</c:v>
                </c:pt>
                <c:pt idx="87">
                  <c:v>15.39</c:v>
                </c:pt>
                <c:pt idx="88">
                  <c:v>14.68</c:v>
                </c:pt>
                <c:pt idx="89">
                  <c:v>13.49</c:v>
                </c:pt>
                <c:pt idx="90">
                  <c:v>13.49</c:v>
                </c:pt>
                <c:pt idx="91">
                  <c:v>13.23</c:v>
                </c:pt>
                <c:pt idx="92">
                  <c:v>13</c:v>
                </c:pt>
                <c:pt idx="93">
                  <c:v>12.69</c:v>
                </c:pt>
                <c:pt idx="94">
                  <c:v>12.55</c:v>
                </c:pt>
                <c:pt idx="95">
                  <c:v>13.6</c:v>
                </c:pt>
                <c:pt idx="96">
                  <c:v>13.42</c:v>
                </c:pt>
                <c:pt idx="97">
                  <c:v>12.45</c:v>
                </c:pt>
                <c:pt idx="98">
                  <c:v>12.42</c:v>
                </c:pt>
                <c:pt idx="99">
                  <c:v>11.99</c:v>
                </c:pt>
                <c:pt idx="100">
                  <c:v>12.15</c:v>
                </c:pt>
                <c:pt idx="101">
                  <c:v>11.86</c:v>
                </c:pt>
                <c:pt idx="102">
                  <c:v>12.29</c:v>
                </c:pt>
                <c:pt idx="103">
                  <c:v>12.77</c:v>
                </c:pt>
                <c:pt idx="104">
                  <c:v>11.93</c:v>
                </c:pt>
                <c:pt idx="105">
                  <c:v>12.36</c:v>
                </c:pt>
                <c:pt idx="106">
                  <c:v>12.92</c:v>
                </c:pt>
                <c:pt idx="107">
                  <c:v>14.28</c:v>
                </c:pt>
                <c:pt idx="108">
                  <c:v>14.47</c:v>
                </c:pt>
                <c:pt idx="109">
                  <c:v>12.92</c:v>
                </c:pt>
                <c:pt idx="110">
                  <c:v>13.11</c:v>
                </c:pt>
                <c:pt idx="111">
                  <c:v>13.16</c:v>
                </c:pt>
                <c:pt idx="112">
                  <c:v>12.63</c:v>
                </c:pt>
                <c:pt idx="113">
                  <c:v>12.58</c:v>
                </c:pt>
                <c:pt idx="114">
                  <c:v>12.22</c:v>
                </c:pt>
                <c:pt idx="115">
                  <c:v>12.74</c:v>
                </c:pt>
                <c:pt idx="116">
                  <c:v>12.85</c:v>
                </c:pt>
                <c:pt idx="117">
                  <c:v>12.04</c:v>
                </c:pt>
                <c:pt idx="118">
                  <c:v>11.94</c:v>
                </c:pt>
                <c:pt idx="119">
                  <c:v>12.66</c:v>
                </c:pt>
                <c:pt idx="120">
                  <c:v>12.75</c:v>
                </c:pt>
                <c:pt idx="121">
                  <c:v>12.3</c:v>
                </c:pt>
                <c:pt idx="122">
                  <c:v>#N/A</c:v>
                </c:pt>
                <c:pt idx="123">
                  <c:v>13.28</c:v>
                </c:pt>
                <c:pt idx="124">
                  <c:v>13.2</c:v>
                </c:pt>
                <c:pt idx="125">
                  <c:v>13.33</c:v>
                </c:pt>
                <c:pt idx="126">
                  <c:v>12.84</c:v>
                </c:pt>
                <c:pt idx="127">
                  <c:v>12.55</c:v>
                </c:pt>
                <c:pt idx="128">
                  <c:v>12.24</c:v>
                </c:pt>
                <c:pt idx="129">
                  <c:v>12.44</c:v>
                </c:pt>
                <c:pt idx="130">
                  <c:v>12.22</c:v>
                </c:pt>
                <c:pt idx="131">
                  <c:v>12.03</c:v>
                </c:pt>
                <c:pt idx="132">
                  <c:v>12.09</c:v>
                </c:pt>
                <c:pt idx="133">
                  <c:v>#N/A</c:v>
                </c:pt>
                <c:pt idx="134">
                  <c:v>12.48</c:v>
                </c:pt>
                <c:pt idx="135">
                  <c:v>12.37</c:v>
                </c:pt>
                <c:pt idx="136">
                  <c:v>12.51</c:v>
                </c:pt>
                <c:pt idx="137">
                  <c:v>12.85</c:v>
                </c:pt>
                <c:pt idx="138">
                  <c:v>12.92</c:v>
                </c:pt>
                <c:pt idx="139">
                  <c:v>12.46</c:v>
                </c:pt>
                <c:pt idx="140">
                  <c:v>13.12</c:v>
                </c:pt>
                <c:pt idx="141">
                  <c:v>13.19</c:v>
                </c:pt>
                <c:pt idx="142">
                  <c:v>14.48</c:v>
                </c:pt>
                <c:pt idx="143">
                  <c:v>15.93</c:v>
                </c:pt>
                <c:pt idx="144">
                  <c:v>16.52</c:v>
                </c:pt>
                <c:pt idx="145">
                  <c:v>14.91</c:v>
                </c:pt>
                <c:pt idx="146">
                  <c:v>14.72</c:v>
                </c:pt>
                <c:pt idx="147">
                  <c:v>18.04</c:v>
                </c:pt>
                <c:pt idx="148">
                  <c:v>18.46</c:v>
                </c:pt>
                <c:pt idx="149">
                  <c:v>16.39</c:v>
                </c:pt>
                <c:pt idx="150">
                  <c:v>16.600000000000001</c:v>
                </c:pt>
                <c:pt idx="151">
                  <c:v>17.690000000000001</c:v>
                </c:pt>
                <c:pt idx="152">
                  <c:v>16.36</c:v>
                </c:pt>
                <c:pt idx="153">
                  <c:v>18.59</c:v>
                </c:pt>
                <c:pt idx="154">
                  <c:v>23.39</c:v>
                </c:pt>
                <c:pt idx="155">
                  <c:v>38.57</c:v>
                </c:pt>
                <c:pt idx="156">
                  <c:v>27.71</c:v>
                </c:pt>
                <c:pt idx="157">
                  <c:v>27.85</c:v>
                </c:pt>
                <c:pt idx="158">
                  <c:v>23.79</c:v>
                </c:pt>
                <c:pt idx="159">
                  <c:v>20.37</c:v>
                </c:pt>
                <c:pt idx="160">
                  <c:v>20.71</c:v>
                </c:pt>
                <c:pt idx="161">
                  <c:v>18.12</c:v>
                </c:pt>
                <c:pt idx="162">
                  <c:v>16.190000000000001</c:v>
                </c:pt>
                <c:pt idx="163">
                  <c:v>15.23</c:v>
                </c:pt>
                <c:pt idx="164">
                  <c:v>14.8</c:v>
                </c:pt>
                <c:pt idx="165">
                  <c:v>14.65</c:v>
                </c:pt>
                <c:pt idx="166">
                  <c:v>15.88</c:v>
                </c:pt>
                <c:pt idx="167">
                  <c:v>16.27</c:v>
                </c:pt>
                <c:pt idx="168">
                  <c:v>17.55</c:v>
                </c:pt>
                <c:pt idx="169">
                  <c:v>15.86</c:v>
                </c:pt>
                <c:pt idx="170">
                  <c:v>16.149999999999999</c:v>
                </c:pt>
                <c:pt idx="171">
                  <c:v>15.43</c:v>
                </c:pt>
                <c:pt idx="172">
                  <c:v>17.11</c:v>
                </c:pt>
                <c:pt idx="173">
                  <c:v>15.65</c:v>
                </c:pt>
                <c:pt idx="174">
                  <c:v>15</c:v>
                </c:pt>
                <c:pt idx="175">
                  <c:v>15.55</c:v>
                </c:pt>
                <c:pt idx="176">
                  <c:v>20.72</c:v>
                </c:pt>
                <c:pt idx="177">
                  <c:v>21.32</c:v>
                </c:pt>
                <c:pt idx="178">
                  <c:v>19.899999999999999</c:v>
                </c:pt>
                <c:pt idx="179">
                  <c:v>22.38</c:v>
                </c:pt>
                <c:pt idx="180">
                  <c:v>19.45</c:v>
                </c:pt>
                <c:pt idx="181">
                  <c:v>19.079999999999998</c:v>
                </c:pt>
                <c:pt idx="182">
                  <c:v>17.690000000000001</c:v>
                </c:pt>
                <c:pt idx="183">
                  <c:v>17.07</c:v>
                </c:pt>
                <c:pt idx="184">
                  <c:v>16.559999999999999</c:v>
                </c:pt>
                <c:pt idx="185">
                  <c:v>17.14</c:v>
                </c:pt>
                <c:pt idx="186">
                  <c:v>17.61</c:v>
                </c:pt>
                <c:pt idx="187">
                  <c:v>18.23</c:v>
                </c:pt>
                <c:pt idx="188">
                  <c:v>16.329999999999998</c:v>
                </c:pt>
                <c:pt idx="189">
                  <c:v>16.149999999999999</c:v>
                </c:pt>
                <c:pt idx="190">
                  <c:v>15.89</c:v>
                </c:pt>
                <c:pt idx="191">
                  <c:v>15.39</c:v>
                </c:pt>
                <c:pt idx="192">
                  <c:v>15.41</c:v>
                </c:pt>
                <c:pt idx="193">
                  <c:v>15.37</c:v>
                </c:pt>
                <c:pt idx="194">
                  <c:v>16.96</c:v>
                </c:pt>
                <c:pt idx="195">
                  <c:v>16.73</c:v>
                </c:pt>
                <c:pt idx="196">
                  <c:v>19.260000000000002</c:v>
                </c:pt>
                <c:pt idx="197">
                  <c:v>18.899999999999999</c:v>
                </c:pt>
                <c:pt idx="198">
                  <c:v>20.49</c:v>
                </c:pt>
                <c:pt idx="199">
                  <c:v>19.21</c:v>
                </c:pt>
                <c:pt idx="200">
                  <c:v>22.64</c:v>
                </c:pt>
                <c:pt idx="201">
                  <c:v>21.42</c:v>
                </c:pt>
                <c:pt idx="202">
                  <c:v>20.86</c:v>
                </c:pt>
                <c:pt idx="203">
                  <c:v>20.93</c:v>
                </c:pt>
                <c:pt idx="204">
                  <c:v>20.46</c:v>
                </c:pt>
                <c:pt idx="205">
                  <c:v>19.7</c:v>
                </c:pt>
                <c:pt idx="206">
                  <c:v>20.64</c:v>
                </c:pt>
                <c:pt idx="207">
                  <c:v>19.579999999999998</c:v>
                </c:pt>
                <c:pt idx="208">
                  <c:v>19.11</c:v>
                </c:pt>
                <c:pt idx="209">
                  <c:v>18.03</c:v>
                </c:pt>
                <c:pt idx="210">
                  <c:v>18.37</c:v>
                </c:pt>
                <c:pt idx="211">
                  <c:v>18.2</c:v>
                </c:pt>
                <c:pt idx="212">
                  <c:v>19.239999999999998</c:v>
                </c:pt>
                <c:pt idx="213">
                  <c:v>19.079999999999998</c:v>
                </c:pt>
                <c:pt idx="214">
                  <c:v>20.329999999999998</c:v>
                </c:pt>
                <c:pt idx="215">
                  <c:v>19.8</c:v>
                </c:pt>
                <c:pt idx="216">
                  <c:v>19.34</c:v>
                </c:pt>
                <c:pt idx="217">
                  <c:v>20.350000000000001</c:v>
                </c:pt>
                <c:pt idx="218">
                  <c:v>23.16</c:v>
                </c:pt>
                <c:pt idx="219">
                  <c:v>21.88</c:v>
                </c:pt>
                <c:pt idx="220">
                  <c:v>21.98</c:v>
                </c:pt>
                <c:pt idx="221">
                  <c:v>20.49</c:v>
                </c:pt>
                <c:pt idx="222">
                  <c:v>16.27</c:v>
                </c:pt>
                <c:pt idx="223">
                  <c:v>15.2</c:v>
                </c:pt>
                <c:pt idx="224">
                  <c:v>14.94</c:v>
                </c:pt>
                <c:pt idx="225">
                  <c:v>14.97</c:v>
                </c:pt>
                <c:pt idx="226">
                  <c:v>14.71</c:v>
                </c:pt>
                <c:pt idx="227">
                  <c:v>14.02</c:v>
                </c:pt>
                <c:pt idx="228">
                  <c:v>14.31</c:v>
                </c:pt>
                <c:pt idx="229">
                  <c:v>16.14</c:v>
                </c:pt>
                <c:pt idx="230">
                  <c:v>15.58</c:v>
                </c:pt>
                <c:pt idx="231">
                  <c:v>16.350000000000001</c:v>
                </c:pt>
                <c:pt idx="232">
                  <c:v>17.16</c:v>
                </c:pt>
                <c:pt idx="233">
                  <c:v>16.87</c:v>
                </c:pt>
                <c:pt idx="234">
                  <c:v>15.24</c:v>
                </c:pt>
                <c:pt idx="235">
                  <c:v>14.6</c:v>
                </c:pt>
                <c:pt idx="236">
                  <c:v>14.1</c:v>
                </c:pt>
                <c:pt idx="237">
                  <c:v>14.1</c:v>
                </c:pt>
                <c:pt idx="238">
                  <c:v>13.9</c:v>
                </c:pt>
                <c:pt idx="239">
                  <c:v>13.51</c:v>
                </c:pt>
                <c:pt idx="240">
                  <c:v>13.34</c:v>
                </c:pt>
                <c:pt idx="241">
                  <c:v>13.3</c:v>
                </c:pt>
                <c:pt idx="242">
                  <c:v>13.45</c:v>
                </c:pt>
                <c:pt idx="243">
                  <c:v>13.54</c:v>
                </c:pt>
                <c:pt idx="244">
                  <c:v>12.77</c:v>
                </c:pt>
                <c:pt idx="245">
                  <c:v>14.19</c:v>
                </c:pt>
                <c:pt idx="246">
                  <c:v>14.18</c:v>
                </c:pt>
                <c:pt idx="247">
                  <c:v>13.58</c:v>
                </c:pt>
                <c:pt idx="248">
                  <c:v>13.92</c:v>
                </c:pt>
                <c:pt idx="249">
                  <c:v>13.81</c:v>
                </c:pt>
                <c:pt idx="250">
                  <c:v>14.69</c:v>
                </c:pt>
                <c:pt idx="251">
                  <c:v>15.87</c:v>
                </c:pt>
                <c:pt idx="252">
                  <c:v>27.62</c:v>
                </c:pt>
                <c:pt idx="253">
                  <c:v>24.09</c:v>
                </c:pt>
                <c:pt idx="254">
                  <c:v>18.36</c:v>
                </c:pt>
                <c:pt idx="255">
                  <c:v>16.78</c:v>
                </c:pt>
                <c:pt idx="256">
                  <c:v>14.27</c:v>
                </c:pt>
                <c:pt idx="257">
                  <c:v>#N/A</c:v>
                </c:pt>
                <c:pt idx="258">
                  <c:v>14.73</c:v>
                </c:pt>
                <c:pt idx="259">
                  <c:v>15.95</c:v>
                </c:pt>
                <c:pt idx="260">
                  <c:v>17.399999999999999</c:v>
                </c:pt>
                <c:pt idx="261">
                  <c:v>17.350000000000001</c:v>
                </c:pt>
                <c:pt idx="262">
                  <c:v>#N/A</c:v>
                </c:pt>
                <c:pt idx="263">
                  <c:v>17.93</c:v>
                </c:pt>
                <c:pt idx="264">
                  <c:v>16.13</c:v>
                </c:pt>
                <c:pt idx="265">
                  <c:v>16.04</c:v>
                </c:pt>
                <c:pt idx="266">
                  <c:v>17.82</c:v>
                </c:pt>
                <c:pt idx="267">
                  <c:v>17.7</c:v>
                </c:pt>
                <c:pt idx="268">
                  <c:v>18.07</c:v>
                </c:pt>
                <c:pt idx="269">
                  <c:v>19.54</c:v>
                </c:pt>
                <c:pt idx="270">
                  <c:v>19.190000000000001</c:v>
                </c:pt>
                <c:pt idx="271">
                  <c:v>18.71</c:v>
                </c:pt>
                <c:pt idx="272">
                  <c:v>16.12</c:v>
                </c:pt>
                <c:pt idx="273">
                  <c:v>16.600000000000001</c:v>
                </c:pt>
                <c:pt idx="274">
                  <c:v>15.97</c:v>
                </c:pt>
                <c:pt idx="275">
                  <c:v>#N/A</c:v>
                </c:pt>
                <c:pt idx="276">
                  <c:v>15.06</c:v>
                </c:pt>
                <c:pt idx="277">
                  <c:v>15.1</c:v>
                </c:pt>
                <c:pt idx="278">
                  <c:v>15.02</c:v>
                </c:pt>
                <c:pt idx="279">
                  <c:v>14.85</c:v>
                </c:pt>
                <c:pt idx="280">
                  <c:v>17.899999999999999</c:v>
                </c:pt>
                <c:pt idx="281">
                  <c:v>16.41</c:v>
                </c:pt>
                <c:pt idx="282">
                  <c:v>16.559999999999999</c:v>
                </c:pt>
                <c:pt idx="283">
                  <c:v>15.84</c:v>
                </c:pt>
                <c:pt idx="284">
                  <c:v>16.43</c:v>
                </c:pt>
                <c:pt idx="285">
                  <c:v>18.62</c:v>
                </c:pt>
                <c:pt idx="286">
                  <c:v>17.21</c:v>
                </c:pt>
                <c:pt idx="287">
                  <c:v>15.77</c:v>
                </c:pt>
                <c:pt idx="288">
                  <c:v>15.5</c:v>
                </c:pt>
                <c:pt idx="289">
                  <c:v>16.54</c:v>
                </c:pt>
                <c:pt idx="290">
                  <c:v>15.81</c:v>
                </c:pt>
                <c:pt idx="291">
                  <c:v>16.02</c:v>
                </c:pt>
                <c:pt idx="292">
                  <c:v>15.89</c:v>
                </c:pt>
                <c:pt idx="293">
                  <c:v>15.1</c:v>
                </c:pt>
                <c:pt idx="294">
                  <c:v>14.77</c:v>
                </c:pt>
                <c:pt idx="295">
                  <c:v>#N/A</c:v>
                </c:pt>
                <c:pt idx="296">
                  <c:v>15.35</c:v>
                </c:pt>
                <c:pt idx="297">
                  <c:v>15.27</c:v>
                </c:pt>
                <c:pt idx="298">
                  <c:v>15.66</c:v>
                </c:pt>
                <c:pt idx="299">
                  <c:v>18.21</c:v>
                </c:pt>
                <c:pt idx="300">
                  <c:v>18.98</c:v>
                </c:pt>
                <c:pt idx="301">
                  <c:v>19.43</c:v>
                </c:pt>
                <c:pt idx="302">
                  <c:v>19.100000000000001</c:v>
                </c:pt>
                <c:pt idx="303">
                  <c:v>21.13</c:v>
                </c:pt>
                <c:pt idx="304">
                  <c:v>19.63</c:v>
                </c:pt>
                <c:pt idx="305">
                  <c:v>22.78</c:v>
                </c:pt>
                <c:pt idx="306">
                  <c:v>23.51</c:v>
                </c:pt>
                <c:pt idx="307">
                  <c:v>21.93</c:v>
                </c:pt>
                <c:pt idx="308">
                  <c:v>24.87</c:v>
                </c:pt>
                <c:pt idx="309">
                  <c:v>23.37</c:v>
                </c:pt>
                <c:pt idx="310">
                  <c:v>27.86</c:v>
                </c:pt>
                <c:pt idx="311">
                  <c:v>26.92</c:v>
                </c:pt>
                <c:pt idx="312">
                  <c:v>24.23</c:v>
                </c:pt>
                <c:pt idx="313">
                  <c:v>24.66</c:v>
                </c:pt>
                <c:pt idx="314">
                  <c:v>21.77</c:v>
                </c:pt>
                <c:pt idx="315">
                  <c:v>20.51</c:v>
                </c:pt>
                <c:pt idx="316">
                  <c:v>21.7</c:v>
                </c:pt>
                <c:pt idx="317">
                  <c:v>19.899999999999999</c:v>
                </c:pt>
              </c:numCache>
            </c:numRef>
          </c:val>
          <c:smooth val="0"/>
          <c:extLst>
            <c:ext xmlns:c16="http://schemas.microsoft.com/office/drawing/2014/chart" uri="{C3380CC4-5D6E-409C-BE32-E72D297353CC}">
              <c16:uniqueId val="{00000001-8773-4126-AC20-FD7E2B884D41}"/>
            </c:ext>
          </c:extLst>
        </c:ser>
        <c:dLbls>
          <c:showLegendKey val="0"/>
          <c:showVal val="0"/>
          <c:showCatName val="0"/>
          <c:showSerName val="0"/>
          <c:showPercent val="0"/>
          <c:showBubbleSize val="0"/>
        </c:dLbls>
        <c:marker val="1"/>
        <c:smooth val="0"/>
        <c:axId val="874760575"/>
        <c:axId val="64635599"/>
        <c:extLst>
          <c:ext xmlns:c15="http://schemas.microsoft.com/office/drawing/2012/chart" uri="{02D57815-91ED-43cb-92C2-25804820EDAC}">
            <c15:filteredLineSeries>
              <c15:ser>
                <c:idx val="1"/>
                <c:order val="1"/>
                <c:spPr>
                  <a:ln w="28575" cap="rnd">
                    <a:solidFill>
                      <a:schemeClr val="accent2"/>
                    </a:solidFill>
                    <a:round/>
                  </a:ln>
                  <a:effectLst/>
                </c:spPr>
                <c:marker>
                  <c:symbol val="none"/>
                </c:marker>
                <c:cat>
                  <c:numRef>
                    <c:extLst>
                      <c:ext uri="{02D57815-91ED-43cb-92C2-25804820EDAC}">
                        <c15:formulaRef>
                          <c15:sqref>'VIX index'!$B$17:$B$334</c15:sqref>
                        </c15:formulaRef>
                      </c:ext>
                    </c:extLst>
                    <c:numCache>
                      <c:formatCode>m/d/yyyy</c:formatCode>
                      <c:ptCount val="318"/>
                      <c:pt idx="0">
                        <c:v>45292</c:v>
                      </c:pt>
                      <c:pt idx="1">
                        <c:v>45293</c:v>
                      </c:pt>
                      <c:pt idx="2">
                        <c:v>45294</c:v>
                      </c:pt>
                      <c:pt idx="3">
                        <c:v>45295</c:v>
                      </c:pt>
                      <c:pt idx="4">
                        <c:v>45296</c:v>
                      </c:pt>
                      <c:pt idx="5">
                        <c:v>45299</c:v>
                      </c:pt>
                      <c:pt idx="6">
                        <c:v>45300</c:v>
                      </c:pt>
                      <c:pt idx="7">
                        <c:v>45301</c:v>
                      </c:pt>
                      <c:pt idx="8">
                        <c:v>45302</c:v>
                      </c:pt>
                      <c:pt idx="9">
                        <c:v>45303</c:v>
                      </c:pt>
                      <c:pt idx="10">
                        <c:v>45306</c:v>
                      </c:pt>
                      <c:pt idx="11">
                        <c:v>45307</c:v>
                      </c:pt>
                      <c:pt idx="12">
                        <c:v>45308</c:v>
                      </c:pt>
                      <c:pt idx="13">
                        <c:v>45309</c:v>
                      </c:pt>
                      <c:pt idx="14">
                        <c:v>45310</c:v>
                      </c:pt>
                      <c:pt idx="15">
                        <c:v>45313</c:v>
                      </c:pt>
                      <c:pt idx="16">
                        <c:v>45314</c:v>
                      </c:pt>
                      <c:pt idx="17">
                        <c:v>45315</c:v>
                      </c:pt>
                      <c:pt idx="18">
                        <c:v>45316</c:v>
                      </c:pt>
                      <c:pt idx="19">
                        <c:v>45317</c:v>
                      </c:pt>
                      <c:pt idx="20">
                        <c:v>45320</c:v>
                      </c:pt>
                      <c:pt idx="21">
                        <c:v>45321</c:v>
                      </c:pt>
                      <c:pt idx="22">
                        <c:v>45322</c:v>
                      </c:pt>
                      <c:pt idx="23">
                        <c:v>45323</c:v>
                      </c:pt>
                      <c:pt idx="24">
                        <c:v>45324</c:v>
                      </c:pt>
                      <c:pt idx="25">
                        <c:v>45327</c:v>
                      </c:pt>
                      <c:pt idx="26">
                        <c:v>45328</c:v>
                      </c:pt>
                      <c:pt idx="27">
                        <c:v>45329</c:v>
                      </c:pt>
                      <c:pt idx="28">
                        <c:v>45330</c:v>
                      </c:pt>
                      <c:pt idx="29">
                        <c:v>45331</c:v>
                      </c:pt>
                      <c:pt idx="30">
                        <c:v>45334</c:v>
                      </c:pt>
                      <c:pt idx="31">
                        <c:v>45335</c:v>
                      </c:pt>
                      <c:pt idx="32">
                        <c:v>45336</c:v>
                      </c:pt>
                      <c:pt idx="33">
                        <c:v>45337</c:v>
                      </c:pt>
                      <c:pt idx="34">
                        <c:v>45338</c:v>
                      </c:pt>
                      <c:pt idx="35">
                        <c:v>45341</c:v>
                      </c:pt>
                      <c:pt idx="36">
                        <c:v>45342</c:v>
                      </c:pt>
                      <c:pt idx="37">
                        <c:v>45343</c:v>
                      </c:pt>
                      <c:pt idx="38">
                        <c:v>45344</c:v>
                      </c:pt>
                      <c:pt idx="39">
                        <c:v>45345</c:v>
                      </c:pt>
                      <c:pt idx="40">
                        <c:v>45348</c:v>
                      </c:pt>
                      <c:pt idx="41">
                        <c:v>45349</c:v>
                      </c:pt>
                      <c:pt idx="42">
                        <c:v>45350</c:v>
                      </c:pt>
                      <c:pt idx="43">
                        <c:v>45351</c:v>
                      </c:pt>
                      <c:pt idx="44">
                        <c:v>45352</c:v>
                      </c:pt>
                      <c:pt idx="45">
                        <c:v>45355</c:v>
                      </c:pt>
                      <c:pt idx="46">
                        <c:v>45356</c:v>
                      </c:pt>
                      <c:pt idx="47">
                        <c:v>45357</c:v>
                      </c:pt>
                      <c:pt idx="48">
                        <c:v>45358</c:v>
                      </c:pt>
                      <c:pt idx="49">
                        <c:v>45359</c:v>
                      </c:pt>
                      <c:pt idx="50">
                        <c:v>45362</c:v>
                      </c:pt>
                      <c:pt idx="51">
                        <c:v>45363</c:v>
                      </c:pt>
                      <c:pt idx="52">
                        <c:v>45364</c:v>
                      </c:pt>
                      <c:pt idx="53">
                        <c:v>45365</c:v>
                      </c:pt>
                      <c:pt idx="54">
                        <c:v>45366</c:v>
                      </c:pt>
                      <c:pt idx="55">
                        <c:v>45369</c:v>
                      </c:pt>
                      <c:pt idx="56">
                        <c:v>45370</c:v>
                      </c:pt>
                      <c:pt idx="57">
                        <c:v>45371</c:v>
                      </c:pt>
                      <c:pt idx="58">
                        <c:v>45372</c:v>
                      </c:pt>
                      <c:pt idx="59">
                        <c:v>45373</c:v>
                      </c:pt>
                      <c:pt idx="60">
                        <c:v>45376</c:v>
                      </c:pt>
                      <c:pt idx="61">
                        <c:v>45377</c:v>
                      </c:pt>
                      <c:pt idx="62">
                        <c:v>45378</c:v>
                      </c:pt>
                      <c:pt idx="63">
                        <c:v>45379</c:v>
                      </c:pt>
                      <c:pt idx="64">
                        <c:v>45380</c:v>
                      </c:pt>
                      <c:pt idx="65">
                        <c:v>45383</c:v>
                      </c:pt>
                      <c:pt idx="66">
                        <c:v>45384</c:v>
                      </c:pt>
                      <c:pt idx="67">
                        <c:v>45385</c:v>
                      </c:pt>
                      <c:pt idx="68">
                        <c:v>45386</c:v>
                      </c:pt>
                      <c:pt idx="69">
                        <c:v>45387</c:v>
                      </c:pt>
                      <c:pt idx="70">
                        <c:v>45390</c:v>
                      </c:pt>
                      <c:pt idx="71">
                        <c:v>45391</c:v>
                      </c:pt>
                      <c:pt idx="72">
                        <c:v>45392</c:v>
                      </c:pt>
                      <c:pt idx="73">
                        <c:v>45393</c:v>
                      </c:pt>
                      <c:pt idx="74">
                        <c:v>45394</c:v>
                      </c:pt>
                      <c:pt idx="75">
                        <c:v>45397</c:v>
                      </c:pt>
                      <c:pt idx="76">
                        <c:v>45398</c:v>
                      </c:pt>
                      <c:pt idx="77">
                        <c:v>45399</c:v>
                      </c:pt>
                      <c:pt idx="78">
                        <c:v>45400</c:v>
                      </c:pt>
                      <c:pt idx="79">
                        <c:v>45401</c:v>
                      </c:pt>
                      <c:pt idx="80">
                        <c:v>45404</c:v>
                      </c:pt>
                      <c:pt idx="81">
                        <c:v>45405</c:v>
                      </c:pt>
                      <c:pt idx="82">
                        <c:v>45406</c:v>
                      </c:pt>
                      <c:pt idx="83">
                        <c:v>45407</c:v>
                      </c:pt>
                      <c:pt idx="84">
                        <c:v>45408</c:v>
                      </c:pt>
                      <c:pt idx="85">
                        <c:v>45411</c:v>
                      </c:pt>
                      <c:pt idx="86">
                        <c:v>45412</c:v>
                      </c:pt>
                      <c:pt idx="87">
                        <c:v>45413</c:v>
                      </c:pt>
                      <c:pt idx="88">
                        <c:v>45414</c:v>
                      </c:pt>
                      <c:pt idx="89">
                        <c:v>45415</c:v>
                      </c:pt>
                      <c:pt idx="90">
                        <c:v>45418</c:v>
                      </c:pt>
                      <c:pt idx="91">
                        <c:v>45419</c:v>
                      </c:pt>
                      <c:pt idx="92">
                        <c:v>45420</c:v>
                      </c:pt>
                      <c:pt idx="93">
                        <c:v>45421</c:v>
                      </c:pt>
                      <c:pt idx="94">
                        <c:v>45422</c:v>
                      </c:pt>
                      <c:pt idx="95">
                        <c:v>45425</c:v>
                      </c:pt>
                      <c:pt idx="96">
                        <c:v>45426</c:v>
                      </c:pt>
                      <c:pt idx="97">
                        <c:v>45427</c:v>
                      </c:pt>
                      <c:pt idx="98">
                        <c:v>45428</c:v>
                      </c:pt>
                      <c:pt idx="99">
                        <c:v>45429</c:v>
                      </c:pt>
                      <c:pt idx="100">
                        <c:v>45432</c:v>
                      </c:pt>
                      <c:pt idx="101">
                        <c:v>45433</c:v>
                      </c:pt>
                      <c:pt idx="102">
                        <c:v>45434</c:v>
                      </c:pt>
                      <c:pt idx="103">
                        <c:v>45435</c:v>
                      </c:pt>
                      <c:pt idx="104">
                        <c:v>45436</c:v>
                      </c:pt>
                      <c:pt idx="105">
                        <c:v>45439</c:v>
                      </c:pt>
                      <c:pt idx="106">
                        <c:v>45440</c:v>
                      </c:pt>
                      <c:pt idx="107">
                        <c:v>45441</c:v>
                      </c:pt>
                      <c:pt idx="108">
                        <c:v>45442</c:v>
                      </c:pt>
                      <c:pt idx="109">
                        <c:v>45443</c:v>
                      </c:pt>
                      <c:pt idx="110">
                        <c:v>45446</c:v>
                      </c:pt>
                      <c:pt idx="111">
                        <c:v>45447</c:v>
                      </c:pt>
                      <c:pt idx="112">
                        <c:v>45448</c:v>
                      </c:pt>
                      <c:pt idx="113">
                        <c:v>45449</c:v>
                      </c:pt>
                      <c:pt idx="114">
                        <c:v>45450</c:v>
                      </c:pt>
                      <c:pt idx="115">
                        <c:v>45453</c:v>
                      </c:pt>
                      <c:pt idx="116">
                        <c:v>45454</c:v>
                      </c:pt>
                      <c:pt idx="117">
                        <c:v>45455</c:v>
                      </c:pt>
                      <c:pt idx="118">
                        <c:v>45456</c:v>
                      </c:pt>
                      <c:pt idx="119">
                        <c:v>45457</c:v>
                      </c:pt>
                      <c:pt idx="120">
                        <c:v>45460</c:v>
                      </c:pt>
                      <c:pt idx="121">
                        <c:v>45461</c:v>
                      </c:pt>
                      <c:pt idx="122">
                        <c:v>45462</c:v>
                      </c:pt>
                      <c:pt idx="123">
                        <c:v>45463</c:v>
                      </c:pt>
                      <c:pt idx="124">
                        <c:v>45464</c:v>
                      </c:pt>
                      <c:pt idx="125">
                        <c:v>45467</c:v>
                      </c:pt>
                      <c:pt idx="126">
                        <c:v>45468</c:v>
                      </c:pt>
                      <c:pt idx="127">
                        <c:v>45469</c:v>
                      </c:pt>
                      <c:pt idx="128">
                        <c:v>45470</c:v>
                      </c:pt>
                      <c:pt idx="129">
                        <c:v>45471</c:v>
                      </c:pt>
                      <c:pt idx="130">
                        <c:v>45474</c:v>
                      </c:pt>
                      <c:pt idx="131">
                        <c:v>45475</c:v>
                      </c:pt>
                      <c:pt idx="132">
                        <c:v>45476</c:v>
                      </c:pt>
                      <c:pt idx="133">
                        <c:v>45477</c:v>
                      </c:pt>
                      <c:pt idx="134">
                        <c:v>45478</c:v>
                      </c:pt>
                      <c:pt idx="135">
                        <c:v>45481</c:v>
                      </c:pt>
                      <c:pt idx="136">
                        <c:v>45482</c:v>
                      </c:pt>
                      <c:pt idx="137">
                        <c:v>45483</c:v>
                      </c:pt>
                      <c:pt idx="138">
                        <c:v>45484</c:v>
                      </c:pt>
                      <c:pt idx="139">
                        <c:v>45485</c:v>
                      </c:pt>
                      <c:pt idx="140">
                        <c:v>45488</c:v>
                      </c:pt>
                      <c:pt idx="141">
                        <c:v>45489</c:v>
                      </c:pt>
                      <c:pt idx="142">
                        <c:v>45490</c:v>
                      </c:pt>
                      <c:pt idx="143">
                        <c:v>45491</c:v>
                      </c:pt>
                      <c:pt idx="144">
                        <c:v>45492</c:v>
                      </c:pt>
                      <c:pt idx="145">
                        <c:v>45495</c:v>
                      </c:pt>
                      <c:pt idx="146">
                        <c:v>45496</c:v>
                      </c:pt>
                      <c:pt idx="147">
                        <c:v>45497</c:v>
                      </c:pt>
                      <c:pt idx="148">
                        <c:v>45498</c:v>
                      </c:pt>
                      <c:pt idx="149">
                        <c:v>45499</c:v>
                      </c:pt>
                      <c:pt idx="150">
                        <c:v>45502</c:v>
                      </c:pt>
                      <c:pt idx="151">
                        <c:v>45503</c:v>
                      </c:pt>
                      <c:pt idx="152">
                        <c:v>45504</c:v>
                      </c:pt>
                      <c:pt idx="153">
                        <c:v>45505</c:v>
                      </c:pt>
                      <c:pt idx="154">
                        <c:v>45506</c:v>
                      </c:pt>
                      <c:pt idx="155">
                        <c:v>45509</c:v>
                      </c:pt>
                      <c:pt idx="156">
                        <c:v>45510</c:v>
                      </c:pt>
                      <c:pt idx="157">
                        <c:v>45511</c:v>
                      </c:pt>
                      <c:pt idx="158">
                        <c:v>45512</c:v>
                      </c:pt>
                      <c:pt idx="159">
                        <c:v>45513</c:v>
                      </c:pt>
                      <c:pt idx="160">
                        <c:v>45516</c:v>
                      </c:pt>
                      <c:pt idx="161">
                        <c:v>45517</c:v>
                      </c:pt>
                      <c:pt idx="162">
                        <c:v>45518</c:v>
                      </c:pt>
                      <c:pt idx="163">
                        <c:v>45519</c:v>
                      </c:pt>
                      <c:pt idx="164">
                        <c:v>45520</c:v>
                      </c:pt>
                      <c:pt idx="165">
                        <c:v>45523</c:v>
                      </c:pt>
                      <c:pt idx="166">
                        <c:v>45524</c:v>
                      </c:pt>
                      <c:pt idx="167">
                        <c:v>45525</c:v>
                      </c:pt>
                      <c:pt idx="168">
                        <c:v>45526</c:v>
                      </c:pt>
                      <c:pt idx="169">
                        <c:v>45527</c:v>
                      </c:pt>
                      <c:pt idx="170">
                        <c:v>45530</c:v>
                      </c:pt>
                      <c:pt idx="171">
                        <c:v>45531</c:v>
                      </c:pt>
                      <c:pt idx="172">
                        <c:v>45532</c:v>
                      </c:pt>
                      <c:pt idx="173">
                        <c:v>45533</c:v>
                      </c:pt>
                      <c:pt idx="174">
                        <c:v>45534</c:v>
                      </c:pt>
                      <c:pt idx="175">
                        <c:v>45537</c:v>
                      </c:pt>
                      <c:pt idx="176">
                        <c:v>45538</c:v>
                      </c:pt>
                      <c:pt idx="177">
                        <c:v>45539</c:v>
                      </c:pt>
                      <c:pt idx="178">
                        <c:v>45540</c:v>
                      </c:pt>
                      <c:pt idx="179">
                        <c:v>45541</c:v>
                      </c:pt>
                      <c:pt idx="180">
                        <c:v>45544</c:v>
                      </c:pt>
                      <c:pt idx="181">
                        <c:v>45545</c:v>
                      </c:pt>
                      <c:pt idx="182">
                        <c:v>45546</c:v>
                      </c:pt>
                      <c:pt idx="183">
                        <c:v>45547</c:v>
                      </c:pt>
                      <c:pt idx="184">
                        <c:v>45548</c:v>
                      </c:pt>
                      <c:pt idx="185">
                        <c:v>45551</c:v>
                      </c:pt>
                      <c:pt idx="186">
                        <c:v>45552</c:v>
                      </c:pt>
                      <c:pt idx="187">
                        <c:v>45553</c:v>
                      </c:pt>
                      <c:pt idx="188">
                        <c:v>45554</c:v>
                      </c:pt>
                      <c:pt idx="189">
                        <c:v>45555</c:v>
                      </c:pt>
                      <c:pt idx="190">
                        <c:v>45558</c:v>
                      </c:pt>
                      <c:pt idx="191">
                        <c:v>45559</c:v>
                      </c:pt>
                      <c:pt idx="192">
                        <c:v>45560</c:v>
                      </c:pt>
                      <c:pt idx="193">
                        <c:v>45561</c:v>
                      </c:pt>
                      <c:pt idx="194">
                        <c:v>45562</c:v>
                      </c:pt>
                      <c:pt idx="195">
                        <c:v>45565</c:v>
                      </c:pt>
                      <c:pt idx="196">
                        <c:v>45566</c:v>
                      </c:pt>
                      <c:pt idx="197">
                        <c:v>45567</c:v>
                      </c:pt>
                      <c:pt idx="198">
                        <c:v>45568</c:v>
                      </c:pt>
                      <c:pt idx="199">
                        <c:v>45569</c:v>
                      </c:pt>
                      <c:pt idx="200">
                        <c:v>45572</c:v>
                      </c:pt>
                      <c:pt idx="201">
                        <c:v>45573</c:v>
                      </c:pt>
                      <c:pt idx="202">
                        <c:v>45574</c:v>
                      </c:pt>
                      <c:pt idx="203">
                        <c:v>45575</c:v>
                      </c:pt>
                      <c:pt idx="204">
                        <c:v>45576</c:v>
                      </c:pt>
                      <c:pt idx="205">
                        <c:v>45579</c:v>
                      </c:pt>
                      <c:pt idx="206">
                        <c:v>45580</c:v>
                      </c:pt>
                      <c:pt idx="207">
                        <c:v>45581</c:v>
                      </c:pt>
                      <c:pt idx="208">
                        <c:v>45582</c:v>
                      </c:pt>
                      <c:pt idx="209">
                        <c:v>45583</c:v>
                      </c:pt>
                      <c:pt idx="210">
                        <c:v>45586</c:v>
                      </c:pt>
                      <c:pt idx="211">
                        <c:v>45587</c:v>
                      </c:pt>
                      <c:pt idx="212">
                        <c:v>45588</c:v>
                      </c:pt>
                      <c:pt idx="213">
                        <c:v>45589</c:v>
                      </c:pt>
                      <c:pt idx="214">
                        <c:v>45590</c:v>
                      </c:pt>
                      <c:pt idx="215">
                        <c:v>45593</c:v>
                      </c:pt>
                      <c:pt idx="216">
                        <c:v>45594</c:v>
                      </c:pt>
                      <c:pt idx="217">
                        <c:v>45595</c:v>
                      </c:pt>
                      <c:pt idx="218">
                        <c:v>45596</c:v>
                      </c:pt>
                      <c:pt idx="219">
                        <c:v>45597</c:v>
                      </c:pt>
                      <c:pt idx="220">
                        <c:v>45600</c:v>
                      </c:pt>
                      <c:pt idx="221">
                        <c:v>45601</c:v>
                      </c:pt>
                      <c:pt idx="222">
                        <c:v>45602</c:v>
                      </c:pt>
                      <c:pt idx="223">
                        <c:v>45603</c:v>
                      </c:pt>
                      <c:pt idx="224">
                        <c:v>45604</c:v>
                      </c:pt>
                      <c:pt idx="225">
                        <c:v>45607</c:v>
                      </c:pt>
                      <c:pt idx="226">
                        <c:v>45608</c:v>
                      </c:pt>
                      <c:pt idx="227">
                        <c:v>45609</c:v>
                      </c:pt>
                      <c:pt idx="228">
                        <c:v>45610</c:v>
                      </c:pt>
                      <c:pt idx="229">
                        <c:v>45611</c:v>
                      </c:pt>
                      <c:pt idx="230">
                        <c:v>45614</c:v>
                      </c:pt>
                      <c:pt idx="231">
                        <c:v>45615</c:v>
                      </c:pt>
                      <c:pt idx="232">
                        <c:v>45616</c:v>
                      </c:pt>
                      <c:pt idx="233">
                        <c:v>45617</c:v>
                      </c:pt>
                      <c:pt idx="234">
                        <c:v>45618</c:v>
                      </c:pt>
                      <c:pt idx="235">
                        <c:v>45621</c:v>
                      </c:pt>
                      <c:pt idx="236">
                        <c:v>45622</c:v>
                      </c:pt>
                      <c:pt idx="237">
                        <c:v>45623</c:v>
                      </c:pt>
                      <c:pt idx="238">
                        <c:v>45624</c:v>
                      </c:pt>
                      <c:pt idx="239">
                        <c:v>45625</c:v>
                      </c:pt>
                      <c:pt idx="240">
                        <c:v>45628</c:v>
                      </c:pt>
                      <c:pt idx="241">
                        <c:v>45629</c:v>
                      </c:pt>
                      <c:pt idx="242">
                        <c:v>45630</c:v>
                      </c:pt>
                      <c:pt idx="243">
                        <c:v>45631</c:v>
                      </c:pt>
                      <c:pt idx="244">
                        <c:v>45632</c:v>
                      </c:pt>
                      <c:pt idx="245">
                        <c:v>45635</c:v>
                      </c:pt>
                      <c:pt idx="246">
                        <c:v>45636</c:v>
                      </c:pt>
                      <c:pt idx="247">
                        <c:v>45637</c:v>
                      </c:pt>
                      <c:pt idx="248">
                        <c:v>45638</c:v>
                      </c:pt>
                      <c:pt idx="249">
                        <c:v>45639</c:v>
                      </c:pt>
                      <c:pt idx="250">
                        <c:v>45642</c:v>
                      </c:pt>
                      <c:pt idx="251">
                        <c:v>45643</c:v>
                      </c:pt>
                      <c:pt idx="252">
                        <c:v>45644</c:v>
                      </c:pt>
                      <c:pt idx="253">
                        <c:v>45645</c:v>
                      </c:pt>
                      <c:pt idx="254">
                        <c:v>45646</c:v>
                      </c:pt>
                      <c:pt idx="255">
                        <c:v>45649</c:v>
                      </c:pt>
                      <c:pt idx="256">
                        <c:v>45650</c:v>
                      </c:pt>
                      <c:pt idx="257">
                        <c:v>45651</c:v>
                      </c:pt>
                      <c:pt idx="258">
                        <c:v>45652</c:v>
                      </c:pt>
                      <c:pt idx="259">
                        <c:v>45653</c:v>
                      </c:pt>
                      <c:pt idx="260">
                        <c:v>45656</c:v>
                      </c:pt>
                      <c:pt idx="261">
                        <c:v>45657</c:v>
                      </c:pt>
                      <c:pt idx="262">
                        <c:v>45658</c:v>
                      </c:pt>
                      <c:pt idx="263">
                        <c:v>45659</c:v>
                      </c:pt>
                      <c:pt idx="264">
                        <c:v>45660</c:v>
                      </c:pt>
                      <c:pt idx="265">
                        <c:v>45663</c:v>
                      </c:pt>
                      <c:pt idx="266">
                        <c:v>45664</c:v>
                      </c:pt>
                      <c:pt idx="267">
                        <c:v>45665</c:v>
                      </c:pt>
                      <c:pt idx="268">
                        <c:v>45666</c:v>
                      </c:pt>
                      <c:pt idx="269">
                        <c:v>45667</c:v>
                      </c:pt>
                      <c:pt idx="270">
                        <c:v>45670</c:v>
                      </c:pt>
                      <c:pt idx="271">
                        <c:v>45671</c:v>
                      </c:pt>
                      <c:pt idx="272">
                        <c:v>45672</c:v>
                      </c:pt>
                      <c:pt idx="273">
                        <c:v>45673</c:v>
                      </c:pt>
                      <c:pt idx="274">
                        <c:v>45674</c:v>
                      </c:pt>
                      <c:pt idx="275">
                        <c:v>45677</c:v>
                      </c:pt>
                      <c:pt idx="276">
                        <c:v>45678</c:v>
                      </c:pt>
                      <c:pt idx="277">
                        <c:v>45679</c:v>
                      </c:pt>
                      <c:pt idx="278">
                        <c:v>45680</c:v>
                      </c:pt>
                      <c:pt idx="279">
                        <c:v>45681</c:v>
                      </c:pt>
                      <c:pt idx="280">
                        <c:v>45684</c:v>
                      </c:pt>
                      <c:pt idx="281">
                        <c:v>45685</c:v>
                      </c:pt>
                      <c:pt idx="282">
                        <c:v>45686</c:v>
                      </c:pt>
                      <c:pt idx="283">
                        <c:v>45687</c:v>
                      </c:pt>
                      <c:pt idx="284">
                        <c:v>45688</c:v>
                      </c:pt>
                      <c:pt idx="285">
                        <c:v>45691</c:v>
                      </c:pt>
                      <c:pt idx="286">
                        <c:v>45692</c:v>
                      </c:pt>
                      <c:pt idx="287">
                        <c:v>45693</c:v>
                      </c:pt>
                      <c:pt idx="288">
                        <c:v>45694</c:v>
                      </c:pt>
                      <c:pt idx="289">
                        <c:v>45695</c:v>
                      </c:pt>
                      <c:pt idx="290">
                        <c:v>45698</c:v>
                      </c:pt>
                      <c:pt idx="291">
                        <c:v>45699</c:v>
                      </c:pt>
                      <c:pt idx="292">
                        <c:v>45700</c:v>
                      </c:pt>
                      <c:pt idx="293">
                        <c:v>45701</c:v>
                      </c:pt>
                      <c:pt idx="294">
                        <c:v>45702</c:v>
                      </c:pt>
                      <c:pt idx="295">
                        <c:v>45705</c:v>
                      </c:pt>
                      <c:pt idx="296">
                        <c:v>45706</c:v>
                      </c:pt>
                      <c:pt idx="297">
                        <c:v>45707</c:v>
                      </c:pt>
                      <c:pt idx="298">
                        <c:v>45708</c:v>
                      </c:pt>
                      <c:pt idx="299">
                        <c:v>45709</c:v>
                      </c:pt>
                      <c:pt idx="300">
                        <c:v>45712</c:v>
                      </c:pt>
                      <c:pt idx="301">
                        <c:v>45713</c:v>
                      </c:pt>
                      <c:pt idx="302">
                        <c:v>45714</c:v>
                      </c:pt>
                      <c:pt idx="303">
                        <c:v>45715</c:v>
                      </c:pt>
                      <c:pt idx="304">
                        <c:v>45716</c:v>
                      </c:pt>
                      <c:pt idx="305">
                        <c:v>45719</c:v>
                      </c:pt>
                      <c:pt idx="306">
                        <c:v>45720</c:v>
                      </c:pt>
                      <c:pt idx="307">
                        <c:v>45721</c:v>
                      </c:pt>
                      <c:pt idx="308">
                        <c:v>45722</c:v>
                      </c:pt>
                      <c:pt idx="309">
                        <c:v>45723</c:v>
                      </c:pt>
                      <c:pt idx="310">
                        <c:v>45726</c:v>
                      </c:pt>
                      <c:pt idx="311">
                        <c:v>45727</c:v>
                      </c:pt>
                      <c:pt idx="312">
                        <c:v>45728</c:v>
                      </c:pt>
                      <c:pt idx="313">
                        <c:v>45729</c:v>
                      </c:pt>
                      <c:pt idx="314">
                        <c:v>45730</c:v>
                      </c:pt>
                      <c:pt idx="315">
                        <c:v>45733</c:v>
                      </c:pt>
                      <c:pt idx="316">
                        <c:v>45734</c:v>
                      </c:pt>
                      <c:pt idx="317">
                        <c:v>45735</c:v>
                      </c:pt>
                    </c:numCache>
                  </c:numRef>
                </c:cat>
                <c:val>
                  <c:numLit>
                    <c:formatCode>General</c:formatCode>
                    <c:ptCount val="85"/>
                    <c:pt idx="0">
                      <c:v>11.06</c:v>
                    </c:pt>
                    <c:pt idx="1">
                      <c:v>22.46</c:v>
                    </c:pt>
                    <c:pt idx="2">
                      <c:v>19.02</c:v>
                    </c:pt>
                    <c:pt idx="3">
                      <c:v>18.27</c:v>
                    </c:pt>
                    <c:pt idx="4">
                      <c:v>14.12</c:v>
                    </c:pt>
                    <c:pt idx="5">
                      <c:v>13.68</c:v>
                    </c:pt>
                    <c:pt idx="6">
                      <c:v>13.15</c:v>
                    </c:pt>
                    <c:pt idx="7">
                      <c:v>12.55</c:v>
                    </c:pt>
                    <c:pt idx="8">
                      <c:v>12.91</c:v>
                    </c:pt>
                    <c:pt idx="9">
                      <c:v>19.350000000000001</c:v>
                    </c:pt>
                    <c:pt idx="10">
                      <c:v>19.39</c:v>
                    </c:pt>
                    <c:pt idx="11">
                      <c:v>24.95</c:v>
                    </c:pt>
                    <c:pt idx="12">
                      <c:v>19.57</c:v>
                    </c:pt>
                    <c:pt idx="13">
                      <c:v>15.23</c:v>
                    </c:pt>
                    <c:pt idx="14">
                      <c:v>14.49</c:v>
                    </c:pt>
                    <c:pt idx="15">
                      <c:v>12.95</c:v>
                    </c:pt>
                    <c:pt idx="16">
                      <c:v>16.72</c:v>
                    </c:pt>
                    <c:pt idx="17">
                      <c:v>15.84</c:v>
                    </c:pt>
                    <c:pt idx="18">
                      <c:v>13.31</c:v>
                    </c:pt>
                    <c:pt idx="19">
                      <c:v>18.98</c:v>
                    </c:pt>
                    <c:pt idx="20">
                      <c:v>15.56</c:v>
                    </c:pt>
                    <c:pt idx="21">
                      <c:v>15.47</c:v>
                    </c:pt>
                    <c:pt idx="22">
                      <c:v>12.52</c:v>
                    </c:pt>
                    <c:pt idx="23">
                      <c:v>13.76</c:v>
                    </c:pt>
                    <c:pt idx="24">
                      <c:v>13.94</c:v>
                    </c:pt>
                    <c:pt idx="25">
                      <c:v>19.63</c:v>
                    </c:pt>
                    <c:pt idx="26">
                      <c:v>57.74</c:v>
                    </c:pt>
                    <c:pt idx="27">
                      <c:v>41.45</c:v>
                    </c:pt>
                    <c:pt idx="28">
                      <c:v>30.9</c:v>
                    </c:pt>
                    <c:pt idx="29">
                      <c:v>31.12</c:v>
                    </c:pt>
                    <c:pt idx="30">
                      <c:v>26.84</c:v>
                    </c:pt>
                    <c:pt idx="31">
                      <c:v>22.89</c:v>
                    </c:pt>
                    <c:pt idx="32">
                      <c:v>27.65</c:v>
                    </c:pt>
                    <c:pt idx="33">
                      <c:v>29.44</c:v>
                    </c:pt>
                    <c:pt idx="34">
                      <c:v>25</c:v>
                    </c:pt>
                    <c:pt idx="35">
                      <c:v>22.37</c:v>
                    </c:pt>
                    <c:pt idx="36">
                      <c:v>24.91</c:v>
                    </c:pt>
                    <c:pt idx="37">
                      <c:v>23.14</c:v>
                    </c:pt>
                    <c:pt idx="38">
                      <c:v>21.84</c:v>
                    </c:pt>
                    <c:pt idx="39">
                      <c:v>17.420000000000002</c:v>
                    </c:pt>
                    <c:pt idx="40">
                      <c:v>19.760000000000002</c:v>
                    </c:pt>
                    <c:pt idx="41">
                      <c:v>16.96</c:v>
                    </c:pt>
                    <c:pt idx="42">
                      <c:v>17.600000000000001</c:v>
                    </c:pt>
                    <c:pt idx="43">
                      <c:v>17.47</c:v>
                    </c:pt>
                    <c:pt idx="44">
                      <c:v>19.82</c:v>
                    </c:pt>
                    <c:pt idx="45">
                      <c:v>17.87</c:v>
                    </c:pt>
                    <c:pt idx="46">
                      <c:v>18.5</c:v>
                    </c:pt>
                    <c:pt idx="47">
                      <c:v>21.35</c:v>
                    </c:pt>
                    <c:pt idx="48">
                      <c:v>23.18</c:v>
                    </c:pt>
                    <c:pt idx="49">
                      <c:v>25.75</c:v>
                    </c:pt>
                    <c:pt idx="50">
                      <c:v>26.97</c:v>
                    </c:pt>
                    <c:pt idx="51">
                      <c:v>24.37</c:v>
                    </c:pt>
                    <c:pt idx="52">
                      <c:v>29.31</c:v>
                    </c:pt>
                    <c:pt idx="53">
                      <c:v>28.23</c:v>
                    </c:pt>
                    <c:pt idx="54">
                      <c:v>25</c:v>
                    </c:pt>
                    <c:pt idx="55">
                      <c:v>22.17</c:v>
                    </c:pt>
                    <c:pt idx="56">
                      <c:v>27.34</c:v>
                    </c:pt>
                    <c:pt idx="57">
                      <c:v>30.01</c:v>
                    </c:pt>
                    <c:pt idx="58">
                      <c:v>23.3</c:v>
                    </c:pt>
                    <c:pt idx="59">
                      <c:v>21.78</c:v>
                    </c:pt>
                    <c:pt idx="60">
                      <c:v>20.170000000000002</c:v>
                    </c:pt>
                    <c:pt idx="61">
                      <c:v>20.12</c:v>
                    </c:pt>
                    <c:pt idx="62">
                      <c:v>21.64</c:v>
                    </c:pt>
                    <c:pt idx="63">
                      <c:v>17.82</c:v>
                    </c:pt>
                    <c:pt idx="64">
                      <c:v>17.64</c:v>
                    </c:pt>
                    <c:pt idx="65">
                      <c:v>13.99</c:v>
                    </c:pt>
                    <c:pt idx="66">
                      <c:v>13.94</c:v>
                    </c:pt>
                    <c:pt idx="67">
                      <c:v>15.85</c:v>
                    </c:pt>
                    <c:pt idx="68">
                      <c:v>15.24</c:v>
                    </c:pt>
                    <c:pt idx="69">
                      <c:v>18.89</c:v>
                    </c:pt>
                    <c:pt idx="70">
                      <c:v>14.08</c:v>
                    </c:pt>
                    <c:pt idx="71">
                      <c:v>12.72</c:v>
                    </c:pt>
                    <c:pt idx="72">
                      <c:v>13.4</c:v>
                    </c:pt>
                    <c:pt idx="73">
                      <c:v>13.94</c:v>
                    </c:pt>
                    <c:pt idx="74">
                      <c:v>13.79</c:v>
                    </c:pt>
                    <c:pt idx="75">
                      <c:v>16.14</c:v>
                    </c:pt>
                    <c:pt idx="76">
                      <c:v>13.06</c:v>
                    </c:pt>
                    <c:pt idx="77">
                      <c:v>12.68</c:v>
                    </c:pt>
                    <c:pt idx="78">
                      <c:v>14.47</c:v>
                    </c:pt>
                    <c:pt idx="79">
                      <c:v>19.309999999999999</c:v>
                    </c:pt>
                    <c:pt idx="80">
                      <c:v>17.66</c:v>
                    </c:pt>
                    <c:pt idx="81">
                      <c:v>19.96</c:v>
                    </c:pt>
                    <c:pt idx="82">
                      <c:v>16.02</c:v>
                    </c:pt>
                    <c:pt idx="83">
                      <c:v>15.87</c:v>
                    </c:pt>
                    <c:pt idx="84">
                      <c:v>16.809999999999999</c:v>
                    </c:pt>
                  </c:numLit>
                </c:val>
                <c:smooth val="0"/>
                <c:extLst>
                  <c:ext xmlns:c16="http://schemas.microsoft.com/office/drawing/2014/chart" uri="{C3380CC4-5D6E-409C-BE32-E72D297353CC}">
                    <c16:uniqueId val="{00000002-8773-4126-AC20-FD7E2B884D41}"/>
                  </c:ext>
                </c:extLst>
              </c15:ser>
            </c15:filteredLineSeries>
          </c:ext>
        </c:extLst>
      </c:lineChart>
      <c:dateAx>
        <c:axId val="874760575"/>
        <c:scaling>
          <c:orientation val="minMax"/>
          <c:min val="45292"/>
        </c:scaling>
        <c:delete val="0"/>
        <c:axPos val="b"/>
        <c:numFmt formatCode="mmm\-yy" sourceLinked="0"/>
        <c:majorTickMark val="out"/>
        <c:minorTickMark val="none"/>
        <c:tickLblPos val="nextTo"/>
        <c:spPr>
          <a:noFill/>
          <a:ln w="15875" cap="flat" cmpd="sng" algn="ctr">
            <a:solidFill>
              <a:srgbClr val="000000"/>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64635599"/>
        <c:crossesAt val="0"/>
        <c:auto val="1"/>
        <c:lblOffset val="100"/>
        <c:baseTimeUnit val="days"/>
        <c:majorUnit val="1"/>
        <c:majorTimeUnit val="months"/>
      </c:dateAx>
      <c:valAx>
        <c:axId val="64635599"/>
        <c:scaling>
          <c:orientation val="minMax"/>
          <c:max val="40"/>
          <c:min val="10"/>
        </c:scaling>
        <c:delete val="0"/>
        <c:axPos val="l"/>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874760575"/>
        <c:crosses val="autoZero"/>
        <c:crossBetween val="midCat"/>
      </c:valAx>
      <c:valAx>
        <c:axId val="585856767"/>
        <c:scaling>
          <c:orientation val="minMax"/>
          <c:max val="40"/>
          <c:min val="10"/>
        </c:scaling>
        <c:delete val="0"/>
        <c:axPos val="r"/>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585839007"/>
        <c:crosses val="max"/>
        <c:crossBetween val="midCat"/>
      </c:valAx>
      <c:catAx>
        <c:axId val="585839007"/>
        <c:scaling>
          <c:orientation val="minMax"/>
        </c:scaling>
        <c:delete val="1"/>
        <c:axPos val="t"/>
        <c:majorTickMark val="none"/>
        <c:minorTickMark val="none"/>
        <c:tickLblPos val="none"/>
        <c:crossAx val="585856767"/>
        <c:crosses val="max"/>
        <c:auto val="1"/>
        <c:lblAlgn val="ctr"/>
        <c:lblOffset val="100"/>
        <c:noMultiLvlLbl val="0"/>
      </c:catAx>
      <c:spPr>
        <a:noFill/>
        <a:ln w="25400">
          <a:noFill/>
        </a:ln>
        <a:effectLst/>
      </c:spPr>
    </c:plotArea>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a:extLst>
      <a:ext uri="{909E8E84-426E-40DD-AFC4-6F175D3DCCD1}">
        <a14:hiddenFill xmlns:a14="http://schemas.microsoft.com/office/drawing/2010/main">
          <a:solidFill>
            <a:srgbClr val="FFFFFF"/>
          </a:solidFill>
        </a14:hiddenFill>
      </a:ext>
    </a:extLst>
  </c:spPr>
  <c:txPr>
    <a:bodyPr/>
    <a:lstStyle/>
    <a:p>
      <a:pPr>
        <a:defRPr sz="1100">
          <a:solidFill>
            <a:srgbClr val="000000"/>
          </a:solidFill>
          <a:latin typeface="Franklin Gothic Book"/>
          <a:ea typeface="Franklin Gothic Book"/>
          <a:cs typeface="Franklin Gothic Book"/>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r>
              <a:rPr lang="en-US"/>
              <a:t>U.S. Compensation and Expenditures</a:t>
            </a:r>
          </a:p>
        </c:rich>
      </c:tx>
      <c:layout>
        <c:manualLayout>
          <c:xMode val="edge"/>
          <c:yMode val="edge"/>
          <c:x val="0.21163580246913577"/>
          <c:y val="5.2083333333333336E-2"/>
        </c:manualLayout>
      </c:layout>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endParaRPr lang="en-US"/>
        </a:p>
      </c:txPr>
    </c:title>
    <c:autoTitleDeleted val="0"/>
    <c:plotArea>
      <c:layout>
        <c:manualLayout>
          <c:layoutTarget val="inner"/>
          <c:xMode val="edge"/>
          <c:yMode val="edge"/>
          <c:x val="9.306406143676485E-2"/>
          <c:y val="0.14680719597550307"/>
          <c:w val="0.82438976377952755"/>
          <c:h val="0.78135252624671914"/>
        </c:manualLayout>
      </c:layout>
      <c:areaChart>
        <c:grouping val="standard"/>
        <c:varyColors val="0"/>
        <c:ser>
          <c:idx val="4"/>
          <c:order val="4"/>
          <c:spPr>
            <a:solidFill>
              <a:srgbClr val="F0F0F0"/>
            </a:solidFill>
            <a:ln>
              <a:noFill/>
            </a:ln>
            <a:effectLst/>
            <a:extLst>
              <a:ext uri="{91240B29-F687-4F45-9708-019B960494DF}">
                <a14:hiddenLine xmlns:a14="http://schemas.microsoft.com/office/drawing/2010/main">
                  <a:noFill/>
                </a14:hiddenLine>
              </a:ext>
            </a:extLst>
          </c:spPr>
          <c:cat>
            <c:strRef>
              <c:f>Consumpt_Compensa!$A$17:$A$55</c:f>
              <c:strCache>
                <c:ptCount val="39"/>
                <c:pt idx="0">
                  <c:v>20151</c:v>
                </c:pt>
                <c:pt idx="1">
                  <c:v>20152</c:v>
                </c:pt>
                <c:pt idx="2">
                  <c:v>20153</c:v>
                </c:pt>
                <c:pt idx="3">
                  <c:v>20154</c:v>
                </c:pt>
                <c:pt idx="4">
                  <c:v>20161</c:v>
                </c:pt>
                <c:pt idx="5">
                  <c:v>20162</c:v>
                </c:pt>
                <c:pt idx="6">
                  <c:v>20163</c:v>
                </c:pt>
                <c:pt idx="7">
                  <c:v>20164</c:v>
                </c:pt>
                <c:pt idx="8">
                  <c:v>20171</c:v>
                </c:pt>
                <c:pt idx="9">
                  <c:v>20172</c:v>
                </c:pt>
                <c:pt idx="10">
                  <c:v>20173</c:v>
                </c:pt>
                <c:pt idx="11">
                  <c:v>20174</c:v>
                </c:pt>
                <c:pt idx="12">
                  <c:v>20181</c:v>
                </c:pt>
                <c:pt idx="13">
                  <c:v>20182</c:v>
                </c:pt>
                <c:pt idx="14">
                  <c:v>20183</c:v>
                </c:pt>
                <c:pt idx="15">
                  <c:v>20184</c:v>
                </c:pt>
                <c:pt idx="16">
                  <c:v>20191</c:v>
                </c:pt>
                <c:pt idx="17">
                  <c:v>20192</c:v>
                </c:pt>
                <c:pt idx="18">
                  <c:v>20193</c:v>
                </c:pt>
                <c:pt idx="19">
                  <c:v>20194</c:v>
                </c:pt>
                <c:pt idx="20">
                  <c:v>20201</c:v>
                </c:pt>
                <c:pt idx="21">
                  <c:v>20202</c:v>
                </c:pt>
                <c:pt idx="22">
                  <c:v>20203</c:v>
                </c:pt>
                <c:pt idx="23">
                  <c:v>20204</c:v>
                </c:pt>
                <c:pt idx="24">
                  <c:v>20211</c:v>
                </c:pt>
                <c:pt idx="25">
                  <c:v>20212</c:v>
                </c:pt>
                <c:pt idx="26">
                  <c:v>20213</c:v>
                </c:pt>
                <c:pt idx="27">
                  <c:v>20214</c:v>
                </c:pt>
                <c:pt idx="28">
                  <c:v>20221</c:v>
                </c:pt>
                <c:pt idx="29">
                  <c:v>20222</c:v>
                </c:pt>
                <c:pt idx="30">
                  <c:v>20223</c:v>
                </c:pt>
                <c:pt idx="31">
                  <c:v>20224</c:v>
                </c:pt>
                <c:pt idx="32">
                  <c:v>20231</c:v>
                </c:pt>
                <c:pt idx="33">
                  <c:v>20232</c:v>
                </c:pt>
                <c:pt idx="34">
                  <c:v>20233</c:v>
                </c:pt>
                <c:pt idx="35">
                  <c:v>20234</c:v>
                </c:pt>
                <c:pt idx="36">
                  <c:v>20241</c:v>
                </c:pt>
                <c:pt idx="37">
                  <c:v>20242</c:v>
                </c:pt>
                <c:pt idx="38">
                  <c:v>20243</c:v>
                </c:pt>
              </c:strCache>
            </c:strRef>
          </c:cat>
          <c:val>
            <c:numRef>
              <c:f>Consumpt_Compensa!$F$17:$F$55</c:f>
              <c:numCache>
                <c:formatCode>General</c:formatCode>
                <c:ptCount val="3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-1000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numCache>
            </c:numRef>
          </c:val>
          <c:extLst>
            <c:ext xmlns:c16="http://schemas.microsoft.com/office/drawing/2014/chart" uri="{C3380CC4-5D6E-409C-BE32-E72D297353CC}">
              <c16:uniqueId val="{00000000-154B-4256-ACA6-BE1C5ED64496}"/>
            </c:ext>
          </c:extLst>
        </c:ser>
        <c:ser>
          <c:idx val="3"/>
          <c:order val="3"/>
          <c:spPr>
            <a:solidFill>
              <a:srgbClr val="F0F0F0"/>
            </a:solidFill>
            <a:ln>
              <a:noFill/>
            </a:ln>
            <a:effectLst/>
            <a:extLst>
              <a:ext uri="{91240B29-F687-4F45-9708-019B960494DF}">
                <a14:hiddenLine xmlns:a14="http://schemas.microsoft.com/office/drawing/2010/main">
                  <a:noFill/>
                </a14:hiddenLine>
              </a:ext>
            </a:extLst>
          </c:spPr>
          <c:cat>
            <c:strRef>
              <c:f>Consumpt_Compensa!$A$17:$A$55</c:f>
              <c:strCache>
                <c:ptCount val="39"/>
                <c:pt idx="0">
                  <c:v>20151</c:v>
                </c:pt>
                <c:pt idx="1">
                  <c:v>20152</c:v>
                </c:pt>
                <c:pt idx="2">
                  <c:v>20153</c:v>
                </c:pt>
                <c:pt idx="3">
                  <c:v>20154</c:v>
                </c:pt>
                <c:pt idx="4">
                  <c:v>20161</c:v>
                </c:pt>
                <c:pt idx="5">
                  <c:v>20162</c:v>
                </c:pt>
                <c:pt idx="6">
                  <c:v>20163</c:v>
                </c:pt>
                <c:pt idx="7">
                  <c:v>20164</c:v>
                </c:pt>
                <c:pt idx="8">
                  <c:v>20171</c:v>
                </c:pt>
                <c:pt idx="9">
                  <c:v>20172</c:v>
                </c:pt>
                <c:pt idx="10">
                  <c:v>20173</c:v>
                </c:pt>
                <c:pt idx="11">
                  <c:v>20174</c:v>
                </c:pt>
                <c:pt idx="12">
                  <c:v>20181</c:v>
                </c:pt>
                <c:pt idx="13">
                  <c:v>20182</c:v>
                </c:pt>
                <c:pt idx="14">
                  <c:v>20183</c:v>
                </c:pt>
                <c:pt idx="15">
                  <c:v>20184</c:v>
                </c:pt>
                <c:pt idx="16">
                  <c:v>20191</c:v>
                </c:pt>
                <c:pt idx="17">
                  <c:v>20192</c:v>
                </c:pt>
                <c:pt idx="18">
                  <c:v>20193</c:v>
                </c:pt>
                <c:pt idx="19">
                  <c:v>20194</c:v>
                </c:pt>
                <c:pt idx="20">
                  <c:v>20201</c:v>
                </c:pt>
                <c:pt idx="21">
                  <c:v>20202</c:v>
                </c:pt>
                <c:pt idx="22">
                  <c:v>20203</c:v>
                </c:pt>
                <c:pt idx="23">
                  <c:v>20204</c:v>
                </c:pt>
                <c:pt idx="24">
                  <c:v>20211</c:v>
                </c:pt>
                <c:pt idx="25">
                  <c:v>20212</c:v>
                </c:pt>
                <c:pt idx="26">
                  <c:v>20213</c:v>
                </c:pt>
                <c:pt idx="27">
                  <c:v>20214</c:v>
                </c:pt>
                <c:pt idx="28">
                  <c:v>20221</c:v>
                </c:pt>
                <c:pt idx="29">
                  <c:v>20222</c:v>
                </c:pt>
                <c:pt idx="30">
                  <c:v>20223</c:v>
                </c:pt>
                <c:pt idx="31">
                  <c:v>20224</c:v>
                </c:pt>
                <c:pt idx="32">
                  <c:v>20231</c:v>
                </c:pt>
                <c:pt idx="33">
                  <c:v>20232</c:v>
                </c:pt>
                <c:pt idx="34">
                  <c:v>20233</c:v>
                </c:pt>
                <c:pt idx="35">
                  <c:v>20234</c:v>
                </c:pt>
                <c:pt idx="36">
                  <c:v>20241</c:v>
                </c:pt>
                <c:pt idx="37">
                  <c:v>20242</c:v>
                </c:pt>
                <c:pt idx="38">
                  <c:v>20243</c:v>
                </c:pt>
              </c:strCache>
            </c:strRef>
          </c:cat>
          <c:val>
            <c:numRef>
              <c:f>Consumpt_Compensa!$E$17:$E$55</c:f>
              <c:numCache>
                <c:formatCode>General</c:formatCode>
                <c:ptCount val="3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1000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numCache>
            </c:numRef>
          </c:val>
          <c:extLst>
            <c:ext xmlns:c16="http://schemas.microsoft.com/office/drawing/2014/chart" uri="{C3380CC4-5D6E-409C-BE32-E72D297353CC}">
              <c16:uniqueId val="{00000001-154B-4256-ACA6-BE1C5ED64496}"/>
            </c:ext>
          </c:extLst>
        </c:ser>
        <c:dLbls>
          <c:showLegendKey val="0"/>
          <c:showVal val="0"/>
          <c:showCatName val="0"/>
          <c:showSerName val="0"/>
          <c:showPercent val="0"/>
          <c:showBubbleSize val="0"/>
        </c:dLbls>
        <c:axId val="1923477599"/>
        <c:axId val="1923479999"/>
        <c:extLst>
          <c:ext xmlns:c15="http://schemas.microsoft.com/office/drawing/2012/chart" uri="{02D57815-91ED-43cb-92C2-25804820EDAC}">
            <c15:filteredAreaSeries>
              <c15:ser>
                <c:idx val="2"/>
                <c:order val="2"/>
                <c:spPr>
                  <a:solidFill>
                    <a:schemeClr val="accent3"/>
                  </a:solidFill>
                  <a:ln>
                    <a:noFill/>
                  </a:ln>
                  <a:effectLst/>
                </c:spPr>
                <c:cat>
                  <c:strRef>
                    <c:extLst>
                      <c:ext uri="{02D57815-91ED-43cb-92C2-25804820EDAC}">
                        <c15:formulaRef>
                          <c15:sqref>Consumpt_Compensa!$A$17:$A$55</c15:sqref>
                        </c15:formulaRef>
                      </c:ext>
                    </c:extLst>
                    <c:strCache>
                      <c:ptCount val="39"/>
                      <c:pt idx="0">
                        <c:v>20151</c:v>
                      </c:pt>
                      <c:pt idx="1">
                        <c:v>20152</c:v>
                      </c:pt>
                      <c:pt idx="2">
                        <c:v>20153</c:v>
                      </c:pt>
                      <c:pt idx="3">
                        <c:v>20154</c:v>
                      </c:pt>
                      <c:pt idx="4">
                        <c:v>20161</c:v>
                      </c:pt>
                      <c:pt idx="5">
                        <c:v>20162</c:v>
                      </c:pt>
                      <c:pt idx="6">
                        <c:v>20163</c:v>
                      </c:pt>
                      <c:pt idx="7">
                        <c:v>20164</c:v>
                      </c:pt>
                      <c:pt idx="8">
                        <c:v>20171</c:v>
                      </c:pt>
                      <c:pt idx="9">
                        <c:v>20172</c:v>
                      </c:pt>
                      <c:pt idx="10">
                        <c:v>20173</c:v>
                      </c:pt>
                      <c:pt idx="11">
                        <c:v>20174</c:v>
                      </c:pt>
                      <c:pt idx="12">
                        <c:v>20181</c:v>
                      </c:pt>
                      <c:pt idx="13">
                        <c:v>20182</c:v>
                      </c:pt>
                      <c:pt idx="14">
                        <c:v>20183</c:v>
                      </c:pt>
                      <c:pt idx="15">
                        <c:v>20184</c:v>
                      </c:pt>
                      <c:pt idx="16">
                        <c:v>20191</c:v>
                      </c:pt>
                      <c:pt idx="17">
                        <c:v>20192</c:v>
                      </c:pt>
                      <c:pt idx="18">
                        <c:v>20193</c:v>
                      </c:pt>
                      <c:pt idx="19">
                        <c:v>20194</c:v>
                      </c:pt>
                      <c:pt idx="20">
                        <c:v>20201</c:v>
                      </c:pt>
                      <c:pt idx="21">
                        <c:v>20202</c:v>
                      </c:pt>
                      <c:pt idx="22">
                        <c:v>20203</c:v>
                      </c:pt>
                      <c:pt idx="23">
                        <c:v>20204</c:v>
                      </c:pt>
                      <c:pt idx="24">
                        <c:v>20211</c:v>
                      </c:pt>
                      <c:pt idx="25">
                        <c:v>20212</c:v>
                      </c:pt>
                      <c:pt idx="26">
                        <c:v>20213</c:v>
                      </c:pt>
                      <c:pt idx="27">
                        <c:v>20214</c:v>
                      </c:pt>
                      <c:pt idx="28">
                        <c:v>20221</c:v>
                      </c:pt>
                      <c:pt idx="29">
                        <c:v>20222</c:v>
                      </c:pt>
                      <c:pt idx="30">
                        <c:v>20223</c:v>
                      </c:pt>
                      <c:pt idx="31">
                        <c:v>20224</c:v>
                      </c:pt>
                      <c:pt idx="32">
                        <c:v>20231</c:v>
                      </c:pt>
                      <c:pt idx="33">
                        <c:v>20232</c:v>
                      </c:pt>
                      <c:pt idx="34">
                        <c:v>20233</c:v>
                      </c:pt>
                      <c:pt idx="35">
                        <c:v>20234</c:v>
                      </c:pt>
                      <c:pt idx="36">
                        <c:v>20241</c:v>
                      </c:pt>
                      <c:pt idx="37">
                        <c:v>20242</c:v>
                      </c:pt>
                      <c:pt idx="38">
                        <c:v>20243</c:v>
                      </c:pt>
                    </c:strCache>
                  </c:strRef>
                </c:cat>
                <c:val>
                  <c:numLit>
                    <c:formatCode>General</c:formatCode>
                    <c:ptCount val="39"/>
                    <c:pt idx="0">
                      <c:v>4.9329617519913826E-2</c:v>
                    </c:pt>
                    <c:pt idx="1">
                      <c:v>5.3835419301382581E-2</c:v>
                    </c:pt>
                    <c:pt idx="2">
                      <c:v>5.076180419369436E-2</c:v>
                    </c:pt>
                    <c:pt idx="3">
                      <c:v>4.0546986802353358E-2</c:v>
                    </c:pt>
                    <c:pt idx="4">
                      <c:v>3.0103097095296905E-2</c:v>
                    </c:pt>
                    <c:pt idx="5">
                      <c:v>2.4725331567730935E-2</c:v>
                    </c:pt>
                    <c:pt idx="6">
                      <c:v>2.5308407764799812E-2</c:v>
                    </c:pt>
                    <c:pt idx="7">
                      <c:v>2.9859413202933949E-2</c:v>
                    </c:pt>
                    <c:pt idx="8">
                      <c:v>3.7820883705350195E-2</c:v>
                    </c:pt>
                    <c:pt idx="9">
                      <c:v>4.3482211363728096E-2</c:v>
                    </c:pt>
                    <c:pt idx="10">
                      <c:v>4.7997199579936867E-2</c:v>
                    </c:pt>
                    <c:pt idx="11">
                      <c:v>5.4386641738631392E-2</c:v>
                    </c:pt>
                    <c:pt idx="12">
                      <c:v>5.4644327729037823E-2</c:v>
                    </c:pt>
                    <c:pt idx="13">
                      <c:v>5.3706014957574988E-2</c:v>
                    </c:pt>
                    <c:pt idx="14">
                      <c:v>5.3786837685142697E-2</c:v>
                    </c:pt>
                    <c:pt idx="15">
                      <c:v>4.26498043888206E-2</c:v>
                    </c:pt>
                    <c:pt idx="16">
                      <c:v>5.0644533061300123E-2</c:v>
                    </c:pt>
                    <c:pt idx="17">
                      <c:v>4.5716646772564484E-2</c:v>
                    </c:pt>
                    <c:pt idx="18">
                      <c:v>3.7221517840970941E-2</c:v>
                    </c:pt>
                    <c:pt idx="19">
                      <c:v>4.5161290322580649E-2</c:v>
                    </c:pt>
                    <c:pt idx="20">
                      <c:v>3.9676585077367044E-2</c:v>
                    </c:pt>
                    <c:pt idx="21">
                      <c:v>-2.9713141743276328E-2</c:v>
                    </c:pt>
                    <c:pt idx="22">
                      <c:v>1.0049768619575739E-2</c:v>
                    </c:pt>
                    <c:pt idx="23">
                      <c:v>3.2121149508411273E-2</c:v>
                    </c:pt>
                    <c:pt idx="24">
                      <c:v>2.6361367225306909E-2</c:v>
                    </c:pt>
                    <c:pt idx="25">
                      <c:v>0.12248314555902449</c:v>
                    </c:pt>
                    <c:pt idx="26">
                      <c:v>9.8045487158651815E-2</c:v>
                    </c:pt>
                    <c:pt idx="27">
                      <c:v>8.710013763189739E-2</c:v>
                    </c:pt>
                    <c:pt idx="28">
                      <c:v>8.9758542819564871E-2</c:v>
                    </c:pt>
                    <c:pt idx="29">
                      <c:v>7.1251209287326533E-2</c:v>
                    </c:pt>
                    <c:pt idx="30">
                      <c:v>7.1034379600544817E-2</c:v>
                    </c:pt>
                    <c:pt idx="31">
                      <c:v>4.9690394162376084E-2</c:v>
                    </c:pt>
                    <c:pt idx="32">
                      <c:v>5.3832490777428577E-2</c:v>
                    </c:pt>
                    <c:pt idx="33">
                      <c:v>5.9964779722753381E-2</c:v>
                    </c:pt>
                    <c:pt idx="34">
                      <c:v>5.1953015891683663E-2</c:v>
                    </c:pt>
                    <c:pt idx="35">
                      <c:v>5.8544037776949498E-2</c:v>
                    </c:pt>
                    <c:pt idx="36">
                      <c:v>6.7728366250342287E-2</c:v>
                    </c:pt>
                    <c:pt idx="37">
                      <c:v>6.1130596538062854E-2</c:v>
                    </c:pt>
                    <c:pt idx="38">
                      <c:v>5.4550917450424175E-2</c:v>
                    </c:pt>
                  </c:numLit>
                </c:val>
                <c:extLst>
                  <c:ext xmlns:c16="http://schemas.microsoft.com/office/drawing/2014/chart" uri="{C3380CC4-5D6E-409C-BE32-E72D297353CC}">
                    <c16:uniqueId val="{00000004-154B-4256-ACA6-BE1C5ED64496}"/>
                  </c:ext>
                </c:extLst>
              </c15:ser>
            </c15:filteredAreaSeries>
          </c:ext>
        </c:extLst>
      </c:areaChart>
      <c:areaChart>
        <c:grouping val="standard"/>
        <c:varyColors val="0"/>
        <c:dLbls>
          <c:showLegendKey val="0"/>
          <c:showVal val="0"/>
          <c:showCatName val="0"/>
          <c:showSerName val="0"/>
          <c:showPercent val="0"/>
          <c:showBubbleSize val="0"/>
        </c:dLbls>
        <c:axId val="1052905759"/>
        <c:axId val="1808191327"/>
        <c:extLst>
          <c:ext xmlns:c15="http://schemas.microsoft.com/office/drawing/2012/chart" uri="{02D57815-91ED-43cb-92C2-25804820EDAC}">
            <c15:filteredAreaSeries>
              <c15:ser>
                <c:idx val="5"/>
                <c:order val="5"/>
                <c:spPr>
                  <a:solidFill>
                    <a:schemeClr val="accent6"/>
                  </a:solidFill>
                  <a:ln w="25400">
                    <a:noFill/>
                  </a:ln>
                  <a:effectLst/>
                </c:spPr>
                <c:val>
                  <c:numLit>
                    <c:formatCode>General</c:formatCode>
                    <c:ptCount val="39"/>
                    <c:pt idx="0">
                      <c:v>4.9329617519913826E-2</c:v>
                    </c:pt>
                    <c:pt idx="1">
                      <c:v>5.3835419301382581E-2</c:v>
                    </c:pt>
                    <c:pt idx="2">
                      <c:v>5.076180419369436E-2</c:v>
                    </c:pt>
                    <c:pt idx="3">
                      <c:v>4.0546986802353358E-2</c:v>
                    </c:pt>
                    <c:pt idx="4">
                      <c:v>3.0103097095296905E-2</c:v>
                    </c:pt>
                    <c:pt idx="5">
                      <c:v>2.4725331567730935E-2</c:v>
                    </c:pt>
                    <c:pt idx="6">
                      <c:v>2.5308407764799812E-2</c:v>
                    </c:pt>
                    <c:pt idx="7">
                      <c:v>2.9859413202933949E-2</c:v>
                    </c:pt>
                    <c:pt idx="8">
                      <c:v>3.7820883705350195E-2</c:v>
                    </c:pt>
                    <c:pt idx="9">
                      <c:v>4.3482211363728096E-2</c:v>
                    </c:pt>
                    <c:pt idx="10">
                      <c:v>4.7997199579936867E-2</c:v>
                    </c:pt>
                    <c:pt idx="11">
                      <c:v>5.4386641738631392E-2</c:v>
                    </c:pt>
                    <c:pt idx="12">
                      <c:v>5.4644327729037823E-2</c:v>
                    </c:pt>
                    <c:pt idx="13">
                      <c:v>5.3706014957574988E-2</c:v>
                    </c:pt>
                    <c:pt idx="14">
                      <c:v>5.3786837685142697E-2</c:v>
                    </c:pt>
                    <c:pt idx="15">
                      <c:v>4.26498043888206E-2</c:v>
                    </c:pt>
                    <c:pt idx="16">
                      <c:v>5.0644533061300123E-2</c:v>
                    </c:pt>
                    <c:pt idx="17">
                      <c:v>4.5716646772564484E-2</c:v>
                    </c:pt>
                    <c:pt idx="18">
                      <c:v>3.7221517840970941E-2</c:v>
                    </c:pt>
                    <c:pt idx="19">
                      <c:v>4.5161290322580649E-2</c:v>
                    </c:pt>
                    <c:pt idx="20">
                      <c:v>3.9676585077367044E-2</c:v>
                    </c:pt>
                    <c:pt idx="21">
                      <c:v>-2.9713141743276328E-2</c:v>
                    </c:pt>
                    <c:pt idx="22">
                      <c:v>1.0049768619575739E-2</c:v>
                    </c:pt>
                    <c:pt idx="23">
                      <c:v>3.2121149508411273E-2</c:v>
                    </c:pt>
                    <c:pt idx="24">
                      <c:v>2.6361367225306909E-2</c:v>
                    </c:pt>
                    <c:pt idx="25">
                      <c:v>0.12248314555902449</c:v>
                    </c:pt>
                    <c:pt idx="26">
                      <c:v>9.8045487158651815E-2</c:v>
                    </c:pt>
                    <c:pt idx="27">
                      <c:v>8.710013763189739E-2</c:v>
                    </c:pt>
                    <c:pt idx="28">
                      <c:v>8.9758542819564871E-2</c:v>
                    </c:pt>
                    <c:pt idx="29">
                      <c:v>7.1251209287326533E-2</c:v>
                    </c:pt>
                    <c:pt idx="30">
                      <c:v>7.1034379600544817E-2</c:v>
                    </c:pt>
                    <c:pt idx="31">
                      <c:v>4.9690394162376084E-2</c:v>
                    </c:pt>
                    <c:pt idx="32">
                      <c:v>5.3832490777428577E-2</c:v>
                    </c:pt>
                    <c:pt idx="33">
                      <c:v>5.9964779722753381E-2</c:v>
                    </c:pt>
                    <c:pt idx="34">
                      <c:v>5.1953015891683663E-2</c:v>
                    </c:pt>
                    <c:pt idx="35">
                      <c:v>5.8544037776949498E-2</c:v>
                    </c:pt>
                    <c:pt idx="36">
                      <c:v>6.7728366250342287E-2</c:v>
                    </c:pt>
                    <c:pt idx="37">
                      <c:v>6.1130596538062854E-2</c:v>
                    </c:pt>
                    <c:pt idx="38">
                      <c:v>5.4550917450424175E-2</c:v>
                    </c:pt>
                  </c:numLit>
                </c:val>
                <c:extLst>
                  <c:ext xmlns:c16="http://schemas.microsoft.com/office/drawing/2014/chart" uri="{C3380CC4-5D6E-409C-BE32-E72D297353CC}">
                    <c16:uniqueId val="{00000005-154B-4256-ACA6-BE1C5ED64496}"/>
                  </c:ext>
                </c:extLst>
              </c15:ser>
            </c15:filteredAreaSeries>
          </c:ext>
        </c:extLst>
      </c:areaChart>
      <c:lineChart>
        <c:grouping val="standard"/>
        <c:varyColors val="0"/>
        <c:ser>
          <c:idx val="0"/>
          <c:order val="0"/>
          <c:tx>
            <c:strRef>
              <c:f>Consumpt_Compensa!$C$3</c:f>
              <c:strCache>
                <c:ptCount val="1"/>
                <c:pt idx="0">
                  <c:v>Compensation of Employees</c:v>
                </c:pt>
              </c:strCache>
            </c:strRef>
          </c:tx>
          <c:spPr>
            <a:ln w="28575" cap="rnd">
              <a:solidFill>
                <a:srgbClr val="117FA8"/>
              </a:solidFill>
              <a:round/>
            </a:ln>
            <a:effectLst/>
          </c:spPr>
          <c:marker>
            <c:symbol val="none"/>
          </c:marker>
          <c:cat>
            <c:numRef>
              <c:f>Consumpt_Compensa!$B$17:$B$56</c:f>
              <c:numCache>
                <c:formatCode>yyyymm</c:formatCode>
                <c:ptCount val="40"/>
                <c:pt idx="0">
                  <c:v>42094</c:v>
                </c:pt>
                <c:pt idx="1">
                  <c:v>42185</c:v>
                </c:pt>
                <c:pt idx="2">
                  <c:v>42277</c:v>
                </c:pt>
                <c:pt idx="3">
                  <c:v>42369</c:v>
                </c:pt>
                <c:pt idx="4">
                  <c:v>42460</c:v>
                </c:pt>
                <c:pt idx="5">
                  <c:v>42551</c:v>
                </c:pt>
                <c:pt idx="6">
                  <c:v>42643</c:v>
                </c:pt>
                <c:pt idx="7">
                  <c:v>42735</c:v>
                </c:pt>
                <c:pt idx="8">
                  <c:v>42825</c:v>
                </c:pt>
                <c:pt idx="9">
                  <c:v>42916</c:v>
                </c:pt>
                <c:pt idx="10">
                  <c:v>43008</c:v>
                </c:pt>
                <c:pt idx="11">
                  <c:v>43100</c:v>
                </c:pt>
                <c:pt idx="12">
                  <c:v>43190</c:v>
                </c:pt>
                <c:pt idx="13">
                  <c:v>43281</c:v>
                </c:pt>
                <c:pt idx="14">
                  <c:v>43373</c:v>
                </c:pt>
                <c:pt idx="15">
                  <c:v>43465</c:v>
                </c:pt>
                <c:pt idx="16">
                  <c:v>43555</c:v>
                </c:pt>
                <c:pt idx="17">
                  <c:v>43646</c:v>
                </c:pt>
                <c:pt idx="18">
                  <c:v>43738</c:v>
                </c:pt>
                <c:pt idx="19">
                  <c:v>43830</c:v>
                </c:pt>
                <c:pt idx="20">
                  <c:v>43921</c:v>
                </c:pt>
                <c:pt idx="21">
                  <c:v>44012</c:v>
                </c:pt>
                <c:pt idx="22">
                  <c:v>44104</c:v>
                </c:pt>
                <c:pt idx="23">
                  <c:v>44196</c:v>
                </c:pt>
                <c:pt idx="24">
                  <c:v>44286</c:v>
                </c:pt>
                <c:pt idx="25">
                  <c:v>44377</c:v>
                </c:pt>
                <c:pt idx="26">
                  <c:v>44469</c:v>
                </c:pt>
                <c:pt idx="27">
                  <c:v>44561</c:v>
                </c:pt>
                <c:pt idx="28">
                  <c:v>44651</c:v>
                </c:pt>
                <c:pt idx="29">
                  <c:v>44742</c:v>
                </c:pt>
                <c:pt idx="30">
                  <c:v>44834</c:v>
                </c:pt>
                <c:pt idx="31">
                  <c:v>44926</c:v>
                </c:pt>
                <c:pt idx="32">
                  <c:v>45016</c:v>
                </c:pt>
                <c:pt idx="33">
                  <c:v>45107</c:v>
                </c:pt>
                <c:pt idx="34">
                  <c:v>45199</c:v>
                </c:pt>
                <c:pt idx="35">
                  <c:v>45291</c:v>
                </c:pt>
                <c:pt idx="36">
                  <c:v>45382</c:v>
                </c:pt>
                <c:pt idx="37">
                  <c:v>45473</c:v>
                </c:pt>
                <c:pt idx="38">
                  <c:v>45565</c:v>
                </c:pt>
                <c:pt idx="39">
                  <c:v>45657</c:v>
                </c:pt>
              </c:numCache>
            </c:numRef>
          </c:cat>
          <c:val>
            <c:numRef>
              <c:f>Consumpt_Compensa!$C$17:$C$56</c:f>
              <c:numCache>
                <c:formatCode>0.00%</c:formatCode>
                <c:ptCount val="40"/>
                <c:pt idx="0">
                  <c:v>4.9329617519913826</c:v>
                </c:pt>
                <c:pt idx="1">
                  <c:v>5.3835419301382581</c:v>
                </c:pt>
                <c:pt idx="2">
                  <c:v>5.076180419369436</c:v>
                </c:pt>
                <c:pt idx="3">
                  <c:v>4.0546986802353358</c:v>
                </c:pt>
                <c:pt idx="4">
                  <c:v>3.0103097095296905</c:v>
                </c:pt>
                <c:pt idx="5">
                  <c:v>2.4725331567730935</c:v>
                </c:pt>
                <c:pt idx="6">
                  <c:v>2.5308407764799812</c:v>
                </c:pt>
                <c:pt idx="7">
                  <c:v>2.9859413202933949</c:v>
                </c:pt>
                <c:pt idx="8">
                  <c:v>3.7820883705350195</c:v>
                </c:pt>
                <c:pt idx="9">
                  <c:v>4.3482211363728096</c:v>
                </c:pt>
                <c:pt idx="10">
                  <c:v>4.7997199579936867</c:v>
                </c:pt>
                <c:pt idx="11">
                  <c:v>5.4386641738631401</c:v>
                </c:pt>
                <c:pt idx="12">
                  <c:v>5.4644327729037823</c:v>
                </c:pt>
                <c:pt idx="13">
                  <c:v>5.3706014957574988</c:v>
                </c:pt>
                <c:pt idx="14">
                  <c:v>5.3786837685142697</c:v>
                </c:pt>
                <c:pt idx="15">
                  <c:v>4.26498043888206</c:v>
                </c:pt>
                <c:pt idx="16">
                  <c:v>5.0644533061300123</c:v>
                </c:pt>
                <c:pt idx="17">
                  <c:v>4.5716646772564484</c:v>
                </c:pt>
                <c:pt idx="18">
                  <c:v>3.7221517840970946</c:v>
                </c:pt>
                <c:pt idx="19">
                  <c:v>4.5161290322580649</c:v>
                </c:pt>
                <c:pt idx="20">
                  <c:v>3.9676585077367044</c:v>
                </c:pt>
                <c:pt idx="21">
                  <c:v>-2.9713141743276328</c:v>
                </c:pt>
                <c:pt idx="22">
                  <c:v>1.0049768619575739</c:v>
                </c:pt>
                <c:pt idx="23">
                  <c:v>3.2121149508411277</c:v>
                </c:pt>
                <c:pt idx="24">
                  <c:v>2.6361367225306909</c:v>
                </c:pt>
                <c:pt idx="25">
                  <c:v>12.24831455590245</c:v>
                </c:pt>
                <c:pt idx="26">
                  <c:v>9.804548715865181</c:v>
                </c:pt>
                <c:pt idx="27">
                  <c:v>8.710013763189739</c:v>
                </c:pt>
                <c:pt idx="28">
                  <c:v>8.9758542819564866</c:v>
                </c:pt>
                <c:pt idx="29">
                  <c:v>7.1251209287326533</c:v>
                </c:pt>
                <c:pt idx="30">
                  <c:v>7.1034379600544817</c:v>
                </c:pt>
                <c:pt idx="31">
                  <c:v>4.9690394162376084</c:v>
                </c:pt>
                <c:pt idx="32">
                  <c:v>5.3832490777428577</c:v>
                </c:pt>
                <c:pt idx="33">
                  <c:v>5.9964779722753381</c:v>
                </c:pt>
                <c:pt idx="34">
                  <c:v>5.1953015891683663</c:v>
                </c:pt>
                <c:pt idx="35">
                  <c:v>5.8544037776949498</c:v>
                </c:pt>
                <c:pt idx="36">
                  <c:v>6.7728366250342287</c:v>
                </c:pt>
                <c:pt idx="37">
                  <c:v>6.1130596538062854</c:v>
                </c:pt>
                <c:pt idx="38">
                  <c:v>5.4550917450424175</c:v>
                </c:pt>
                <c:pt idx="39">
                  <c:v>5.696351131121725</c:v>
                </c:pt>
              </c:numCache>
            </c:numRef>
          </c:val>
          <c:smooth val="0"/>
          <c:extLst>
            <c:ext xmlns:c16="http://schemas.microsoft.com/office/drawing/2014/chart" uri="{C3380CC4-5D6E-409C-BE32-E72D297353CC}">
              <c16:uniqueId val="{00000002-154B-4256-ACA6-BE1C5ED64496}"/>
            </c:ext>
          </c:extLst>
        </c:ser>
        <c:ser>
          <c:idx val="1"/>
          <c:order val="1"/>
          <c:tx>
            <c:strRef>
              <c:f>Consumpt_Compensa!$D$3</c:f>
              <c:strCache>
                <c:ptCount val="1"/>
                <c:pt idx="0">
                  <c:v>Real Personal Consumption Expenditures</c:v>
                </c:pt>
              </c:strCache>
            </c:strRef>
          </c:tx>
          <c:spPr>
            <a:ln w="28575" cap="rnd">
              <a:solidFill>
                <a:srgbClr val="610390"/>
              </a:solidFill>
              <a:round/>
            </a:ln>
            <a:effectLst/>
          </c:spPr>
          <c:marker>
            <c:symbol val="none"/>
          </c:marker>
          <c:cat>
            <c:numRef>
              <c:f>Consumpt_Compensa!$B$17:$B$56</c:f>
              <c:numCache>
                <c:formatCode>yyyymm</c:formatCode>
                <c:ptCount val="40"/>
                <c:pt idx="0">
                  <c:v>42094</c:v>
                </c:pt>
                <c:pt idx="1">
                  <c:v>42185</c:v>
                </c:pt>
                <c:pt idx="2">
                  <c:v>42277</c:v>
                </c:pt>
                <c:pt idx="3">
                  <c:v>42369</c:v>
                </c:pt>
                <c:pt idx="4">
                  <c:v>42460</c:v>
                </c:pt>
                <c:pt idx="5">
                  <c:v>42551</c:v>
                </c:pt>
                <c:pt idx="6">
                  <c:v>42643</c:v>
                </c:pt>
                <c:pt idx="7">
                  <c:v>42735</c:v>
                </c:pt>
                <c:pt idx="8">
                  <c:v>42825</c:v>
                </c:pt>
                <c:pt idx="9">
                  <c:v>42916</c:v>
                </c:pt>
                <c:pt idx="10">
                  <c:v>43008</c:v>
                </c:pt>
                <c:pt idx="11">
                  <c:v>43100</c:v>
                </c:pt>
                <c:pt idx="12">
                  <c:v>43190</c:v>
                </c:pt>
                <c:pt idx="13">
                  <c:v>43281</c:v>
                </c:pt>
                <c:pt idx="14">
                  <c:v>43373</c:v>
                </c:pt>
                <c:pt idx="15">
                  <c:v>43465</c:v>
                </c:pt>
                <c:pt idx="16">
                  <c:v>43555</c:v>
                </c:pt>
                <c:pt idx="17">
                  <c:v>43646</c:v>
                </c:pt>
                <c:pt idx="18">
                  <c:v>43738</c:v>
                </c:pt>
                <c:pt idx="19">
                  <c:v>43830</c:v>
                </c:pt>
                <c:pt idx="20">
                  <c:v>43921</c:v>
                </c:pt>
                <c:pt idx="21">
                  <c:v>44012</c:v>
                </c:pt>
                <c:pt idx="22">
                  <c:v>44104</c:v>
                </c:pt>
                <c:pt idx="23">
                  <c:v>44196</c:v>
                </c:pt>
                <c:pt idx="24">
                  <c:v>44286</c:v>
                </c:pt>
                <c:pt idx="25">
                  <c:v>44377</c:v>
                </c:pt>
                <c:pt idx="26">
                  <c:v>44469</c:v>
                </c:pt>
                <c:pt idx="27">
                  <c:v>44561</c:v>
                </c:pt>
                <c:pt idx="28">
                  <c:v>44651</c:v>
                </c:pt>
                <c:pt idx="29">
                  <c:v>44742</c:v>
                </c:pt>
                <c:pt idx="30">
                  <c:v>44834</c:v>
                </c:pt>
                <c:pt idx="31">
                  <c:v>44926</c:v>
                </c:pt>
                <c:pt idx="32">
                  <c:v>45016</c:v>
                </c:pt>
                <c:pt idx="33">
                  <c:v>45107</c:v>
                </c:pt>
                <c:pt idx="34">
                  <c:v>45199</c:v>
                </c:pt>
                <c:pt idx="35">
                  <c:v>45291</c:v>
                </c:pt>
                <c:pt idx="36">
                  <c:v>45382</c:v>
                </c:pt>
                <c:pt idx="37">
                  <c:v>45473</c:v>
                </c:pt>
                <c:pt idx="38">
                  <c:v>45565</c:v>
                </c:pt>
                <c:pt idx="39">
                  <c:v>45657</c:v>
                </c:pt>
              </c:numCache>
            </c:numRef>
          </c:cat>
          <c:val>
            <c:numRef>
              <c:f>Consumpt_Compensa!$D$17:$D$56</c:f>
              <c:numCache>
                <c:formatCode>0.00%</c:formatCode>
                <c:ptCount val="40"/>
                <c:pt idx="0">
                  <c:v>3.9247106491091084</c:v>
                </c:pt>
                <c:pt idx="1">
                  <c:v>3.6447668155165758</c:v>
                </c:pt>
                <c:pt idx="2">
                  <c:v>3.3525785620638131</c:v>
                </c:pt>
                <c:pt idx="3">
                  <c:v>2.5906485476911096</c:v>
                </c:pt>
                <c:pt idx="4">
                  <c:v>2.5781143893456093</c:v>
                </c:pt>
                <c:pt idx="5">
                  <c:v>2.3819536463250968</c:v>
                </c:pt>
                <c:pt idx="6">
                  <c:v>2.3739737468286615</c:v>
                </c:pt>
                <c:pt idx="7">
                  <c:v>2.4852080292543599</c:v>
                </c:pt>
                <c:pt idx="8">
                  <c:v>2.4992990435839024</c:v>
                </c:pt>
                <c:pt idx="9">
                  <c:v>2.4985856331326106</c:v>
                </c:pt>
                <c:pt idx="10">
                  <c:v>2.4805473674488709</c:v>
                </c:pt>
                <c:pt idx="11">
                  <c:v>3.0688892121806033</c:v>
                </c:pt>
                <c:pt idx="12">
                  <c:v>3.0234413586109898</c:v>
                </c:pt>
                <c:pt idx="13">
                  <c:v>3.0644880800259955</c:v>
                </c:pt>
                <c:pt idx="14">
                  <c:v>2.8418222509274838</c:v>
                </c:pt>
                <c:pt idx="15">
                  <c:v>2.0481542838888922</c:v>
                </c:pt>
                <c:pt idx="16">
                  <c:v>1.4743627566674578</c:v>
                </c:pt>
                <c:pt idx="17">
                  <c:v>1.7951727679553997</c:v>
                </c:pt>
                <c:pt idx="18">
                  <c:v>2.4784939169551379</c:v>
                </c:pt>
                <c:pt idx="19">
                  <c:v>2.8296667297584399</c:v>
                </c:pt>
                <c:pt idx="20">
                  <c:v>0.92744016339227908</c:v>
                </c:pt>
                <c:pt idx="21">
                  <c:v>-8.6755983481914498</c:v>
                </c:pt>
                <c:pt idx="22">
                  <c:v>-1.5691360487985697</c:v>
                </c:pt>
                <c:pt idx="23">
                  <c:v>-0.82971689096867918</c:v>
                </c:pt>
                <c:pt idx="24">
                  <c:v>3.1881260847334447</c:v>
                </c:pt>
                <c:pt idx="25">
                  <c:v>16.865663396964937</c:v>
                </c:pt>
                <c:pt idx="26">
                  <c:v>8.0453196264388627</c:v>
                </c:pt>
                <c:pt idx="27">
                  <c:v>7.7012585575488401</c:v>
                </c:pt>
                <c:pt idx="28">
                  <c:v>5.546948061918112</c:v>
                </c:pt>
                <c:pt idx="29">
                  <c:v>2.773970058950237</c:v>
                </c:pt>
                <c:pt idx="30">
                  <c:v>2.3672802074469201</c:v>
                </c:pt>
                <c:pt idx="31">
                  <c:v>1.5715620836619815</c:v>
                </c:pt>
                <c:pt idx="32">
                  <c:v>2.5576259306769655</c:v>
                </c:pt>
                <c:pt idx="33">
                  <c:v>2.1590154994448163</c:v>
                </c:pt>
                <c:pt idx="34">
                  <c:v>2.4159553856626825</c:v>
                </c:pt>
                <c:pt idx="35">
                  <c:v>2.9848603497781183</c:v>
                </c:pt>
                <c:pt idx="36">
                  <c:v>2.2353032198166201</c:v>
                </c:pt>
                <c:pt idx="37">
                  <c:v>2.6935074122905744</c:v>
                </c:pt>
                <c:pt idx="38">
                  <c:v>2.9801811244543508</c:v>
                </c:pt>
                <c:pt idx="39">
                  <c:v>3.1600491718098533</c:v>
                </c:pt>
              </c:numCache>
            </c:numRef>
          </c:val>
          <c:smooth val="0"/>
          <c:extLst>
            <c:ext xmlns:c16="http://schemas.microsoft.com/office/drawing/2014/chart" uri="{C3380CC4-5D6E-409C-BE32-E72D297353CC}">
              <c16:uniqueId val="{00000003-154B-4256-ACA6-BE1C5ED64496}"/>
            </c:ext>
          </c:extLst>
        </c:ser>
        <c:dLbls>
          <c:showLegendKey val="0"/>
          <c:showVal val="0"/>
          <c:showCatName val="0"/>
          <c:showSerName val="0"/>
          <c:showPercent val="0"/>
          <c:showBubbleSize val="0"/>
        </c:dLbls>
        <c:marker val="1"/>
        <c:smooth val="0"/>
        <c:axId val="1923477599"/>
        <c:axId val="1923479999"/>
      </c:lineChart>
      <c:dateAx>
        <c:axId val="1923477599"/>
        <c:scaling>
          <c:orientation val="minMax"/>
          <c:max val="45658"/>
          <c:min val="42005"/>
        </c:scaling>
        <c:delete val="0"/>
        <c:axPos val="b"/>
        <c:numFmt formatCode="yyyy" sourceLinked="0"/>
        <c:majorTickMark val="out"/>
        <c:minorTickMark val="none"/>
        <c:tickLblPos val="low"/>
        <c:spPr>
          <a:noFill/>
          <a:ln w="15875" cap="flat" cmpd="sng" algn="ctr">
            <a:solidFill>
              <a:srgbClr val="000000"/>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923479999"/>
        <c:crossesAt val="0"/>
        <c:auto val="1"/>
        <c:lblOffset val="100"/>
        <c:baseTimeUnit val="months"/>
        <c:majorUnit val="2"/>
        <c:majorTimeUnit val="years"/>
      </c:dateAx>
      <c:valAx>
        <c:axId val="1923479999"/>
        <c:scaling>
          <c:orientation val="minMax"/>
          <c:max val="20"/>
          <c:min val="-10"/>
        </c:scaling>
        <c:delete val="0"/>
        <c:axPos val="l"/>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923477599"/>
        <c:crosses val="autoZero"/>
        <c:crossBetween val="midCat"/>
      </c:valAx>
      <c:valAx>
        <c:axId val="1808191327"/>
        <c:scaling>
          <c:orientation val="minMax"/>
          <c:max val="20"/>
          <c:min val="-10"/>
        </c:scaling>
        <c:delete val="0"/>
        <c:axPos val="r"/>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052905759"/>
        <c:crosses val="max"/>
        <c:crossBetween val="midCat"/>
      </c:valAx>
      <c:catAx>
        <c:axId val="1052905759"/>
        <c:scaling>
          <c:orientation val="minMax"/>
        </c:scaling>
        <c:delete val="1"/>
        <c:axPos val="t"/>
        <c:majorTickMark val="none"/>
        <c:minorTickMark val="none"/>
        <c:tickLblPos val="none"/>
        <c:crossAx val="1808191327"/>
        <c:crosses val="max"/>
        <c:auto val="1"/>
        <c:lblAlgn val="ctr"/>
        <c:lblOffset val="100"/>
        <c:noMultiLvlLbl val="0"/>
      </c:catAx>
      <c:spPr>
        <a:noFill/>
        <a:ln w="25400">
          <a:noFill/>
        </a:ln>
        <a:effectLst/>
      </c:spPr>
    </c:plotArea>
    <c:legend>
      <c:legendPos val="b"/>
      <c:legendEntry>
        <c:idx val="0"/>
        <c:delete val="1"/>
      </c:legendEntry>
      <c:legendEntry>
        <c:idx val="1"/>
        <c:delete val="1"/>
      </c:legendEntry>
      <c:layout>
        <c:manualLayout>
          <c:xMode val="edge"/>
          <c:yMode val="edge"/>
          <c:x val="8.2943520948770291E-2"/>
          <c:y val="0.16073764216972877"/>
          <c:w val="0.51077622241664233"/>
          <c:h val="0.15660241688538934"/>
        </c:manualLayout>
      </c:layout>
      <c:overlay val="1"/>
      <c:spPr>
        <a:noFill/>
        <a:ln w="25400">
          <a:noFill/>
        </a:ln>
        <a:effectLst/>
        <a:extLst>
          <a:ext uri="{909E8E84-426E-40DD-AFC4-6F175D3DCCD1}">
            <a14:hiddenFill xmlns:a14="http://schemas.microsoft.com/office/drawing/2010/main">
              <a:noFill/>
            </a14:hiddenFill>
          </a:ext>
        </a:extLst>
      </c:spPr>
      <c:txPr>
        <a:bodyPr rot="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a:extLst>
      <a:ext uri="{909E8E84-426E-40DD-AFC4-6F175D3DCCD1}">
        <a14:hiddenFill xmlns:a14="http://schemas.microsoft.com/office/drawing/2010/main">
          <a:solidFill>
            <a:srgbClr val="FFFFFF"/>
          </a:solidFill>
        </a14:hiddenFill>
      </a:ext>
    </a:extLst>
  </c:spPr>
  <c:txPr>
    <a:bodyPr/>
    <a:lstStyle/>
    <a:p>
      <a:pPr>
        <a:defRPr sz="1100">
          <a:solidFill>
            <a:srgbClr val="000000"/>
          </a:solidFill>
          <a:latin typeface="Franklin Gothic Book"/>
          <a:ea typeface="Franklin Gothic Book"/>
          <a:cs typeface="Franklin Gothic Book"/>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r>
              <a:rPr lang="en-US"/>
              <a:t>Regional Consumer Spending</a:t>
            </a:r>
          </a:p>
        </c:rich>
      </c:tx>
      <c:layout>
        <c:manualLayout>
          <c:xMode val="edge"/>
          <c:yMode val="edge"/>
          <c:x val="0.24313696898998735"/>
          <c:y val="7.3145505249343837E-2"/>
        </c:manualLayout>
      </c:layout>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endParaRPr lang="en-US"/>
        </a:p>
      </c:txPr>
    </c:title>
    <c:autoTitleDeleted val="0"/>
    <c:plotArea>
      <c:layout>
        <c:manualLayout>
          <c:layoutTarget val="inner"/>
          <c:xMode val="edge"/>
          <c:yMode val="edge"/>
          <c:x val="8.2546174783707599E-2"/>
          <c:y val="0.12210711942257217"/>
          <c:w val="0.83490765043258486"/>
          <c:h val="0.77982228783902008"/>
        </c:manualLayout>
      </c:layout>
      <c:lineChart>
        <c:grouping val="standard"/>
        <c:varyColors val="0"/>
        <c:ser>
          <c:idx val="0"/>
          <c:order val="0"/>
          <c:tx>
            <c:strRef>
              <c:f>'Consumer Spending Chart'!$W$2</c:f>
              <c:strCache>
                <c:ptCount val="1"/>
                <c:pt idx="0">
                  <c:v>Consumer Services</c:v>
                </c:pt>
              </c:strCache>
            </c:strRef>
          </c:tx>
          <c:spPr>
            <a:ln w="28575" cap="rnd">
              <a:solidFill>
                <a:schemeClr val="accent1"/>
              </a:solidFill>
              <a:round/>
            </a:ln>
            <a:effectLst/>
          </c:spPr>
          <c:marker>
            <c:symbol val="none"/>
          </c:marker>
          <c:cat>
            <c:numRef>
              <c:f>'Consumer Spending Chart'!$R$4:$R$102</c:f>
              <c:numCache>
                <c:formatCode>m/d/yyyy</c:formatCode>
                <c:ptCount val="99"/>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pt idx="19">
                  <c:v>43313</c:v>
                </c:pt>
                <c:pt idx="20">
                  <c:v>43344</c:v>
                </c:pt>
                <c:pt idx="21">
                  <c:v>43374</c:v>
                </c:pt>
                <c:pt idx="22">
                  <c:v>43405</c:v>
                </c:pt>
                <c:pt idx="23">
                  <c:v>43435</c:v>
                </c:pt>
                <c:pt idx="24">
                  <c:v>43466</c:v>
                </c:pt>
                <c:pt idx="25">
                  <c:v>43497</c:v>
                </c:pt>
                <c:pt idx="26">
                  <c:v>43525</c:v>
                </c:pt>
                <c:pt idx="27">
                  <c:v>43556</c:v>
                </c:pt>
                <c:pt idx="28">
                  <c:v>43586</c:v>
                </c:pt>
                <c:pt idx="29">
                  <c:v>43617</c:v>
                </c:pt>
                <c:pt idx="30">
                  <c:v>43647</c:v>
                </c:pt>
                <c:pt idx="31">
                  <c:v>43678</c:v>
                </c:pt>
                <c:pt idx="32">
                  <c:v>43709</c:v>
                </c:pt>
                <c:pt idx="33">
                  <c:v>43739</c:v>
                </c:pt>
                <c:pt idx="34">
                  <c:v>43770</c:v>
                </c:pt>
                <c:pt idx="35">
                  <c:v>43800</c:v>
                </c:pt>
                <c:pt idx="36">
                  <c:v>43831</c:v>
                </c:pt>
                <c:pt idx="37">
                  <c:v>43862</c:v>
                </c:pt>
                <c:pt idx="38">
                  <c:v>43891</c:v>
                </c:pt>
                <c:pt idx="39">
                  <c:v>43922</c:v>
                </c:pt>
                <c:pt idx="40">
                  <c:v>43952</c:v>
                </c:pt>
                <c:pt idx="41">
                  <c:v>43983</c:v>
                </c:pt>
                <c:pt idx="42">
                  <c:v>44013</c:v>
                </c:pt>
                <c:pt idx="43">
                  <c:v>44044</c:v>
                </c:pt>
                <c:pt idx="44">
                  <c:v>44075</c:v>
                </c:pt>
                <c:pt idx="45">
                  <c:v>44105</c:v>
                </c:pt>
                <c:pt idx="46">
                  <c:v>44136</c:v>
                </c:pt>
                <c:pt idx="47">
                  <c:v>44166</c:v>
                </c:pt>
                <c:pt idx="48">
                  <c:v>44197</c:v>
                </c:pt>
                <c:pt idx="49">
                  <c:v>44228</c:v>
                </c:pt>
                <c:pt idx="50">
                  <c:v>44256</c:v>
                </c:pt>
                <c:pt idx="51">
                  <c:v>44287</c:v>
                </c:pt>
                <c:pt idx="52">
                  <c:v>44317</c:v>
                </c:pt>
                <c:pt idx="53">
                  <c:v>44348</c:v>
                </c:pt>
                <c:pt idx="54">
                  <c:v>44378</c:v>
                </c:pt>
                <c:pt idx="55">
                  <c:v>44409</c:v>
                </c:pt>
                <c:pt idx="56">
                  <c:v>44440</c:v>
                </c:pt>
                <c:pt idx="57">
                  <c:v>44470</c:v>
                </c:pt>
                <c:pt idx="58">
                  <c:v>44501</c:v>
                </c:pt>
                <c:pt idx="59">
                  <c:v>44531</c:v>
                </c:pt>
                <c:pt idx="60">
                  <c:v>44562</c:v>
                </c:pt>
                <c:pt idx="61">
                  <c:v>44593</c:v>
                </c:pt>
                <c:pt idx="62">
                  <c:v>44621</c:v>
                </c:pt>
                <c:pt idx="63">
                  <c:v>44652</c:v>
                </c:pt>
                <c:pt idx="64">
                  <c:v>44682</c:v>
                </c:pt>
                <c:pt idx="65">
                  <c:v>44713</c:v>
                </c:pt>
                <c:pt idx="66">
                  <c:v>44743</c:v>
                </c:pt>
                <c:pt idx="67">
                  <c:v>44774</c:v>
                </c:pt>
                <c:pt idx="68">
                  <c:v>44805</c:v>
                </c:pt>
                <c:pt idx="69">
                  <c:v>44835</c:v>
                </c:pt>
                <c:pt idx="70">
                  <c:v>44866</c:v>
                </c:pt>
                <c:pt idx="71">
                  <c:v>44896</c:v>
                </c:pt>
                <c:pt idx="72">
                  <c:v>44927</c:v>
                </c:pt>
                <c:pt idx="73">
                  <c:v>44958</c:v>
                </c:pt>
                <c:pt idx="74">
                  <c:v>44986</c:v>
                </c:pt>
                <c:pt idx="75">
                  <c:v>45017</c:v>
                </c:pt>
                <c:pt idx="76">
                  <c:v>45047</c:v>
                </c:pt>
                <c:pt idx="77">
                  <c:v>45078</c:v>
                </c:pt>
                <c:pt idx="78">
                  <c:v>45108</c:v>
                </c:pt>
                <c:pt idx="79">
                  <c:v>45139</c:v>
                </c:pt>
                <c:pt idx="80">
                  <c:v>45170</c:v>
                </c:pt>
                <c:pt idx="81">
                  <c:v>45200</c:v>
                </c:pt>
                <c:pt idx="82">
                  <c:v>45231</c:v>
                </c:pt>
                <c:pt idx="83">
                  <c:v>45261</c:v>
                </c:pt>
                <c:pt idx="84">
                  <c:v>45292</c:v>
                </c:pt>
                <c:pt idx="85">
                  <c:v>45323</c:v>
                </c:pt>
                <c:pt idx="86">
                  <c:v>45352</c:v>
                </c:pt>
                <c:pt idx="87">
                  <c:v>45383</c:v>
                </c:pt>
                <c:pt idx="88">
                  <c:v>45413</c:v>
                </c:pt>
                <c:pt idx="89">
                  <c:v>45444</c:v>
                </c:pt>
                <c:pt idx="90">
                  <c:v>45474</c:v>
                </c:pt>
                <c:pt idx="91">
                  <c:v>45505</c:v>
                </c:pt>
                <c:pt idx="92">
                  <c:v>45536</c:v>
                </c:pt>
                <c:pt idx="93">
                  <c:v>45566</c:v>
                </c:pt>
                <c:pt idx="94">
                  <c:v>45597</c:v>
                </c:pt>
                <c:pt idx="95">
                  <c:v>45627</c:v>
                </c:pt>
                <c:pt idx="96">
                  <c:v>45658</c:v>
                </c:pt>
                <c:pt idx="97">
                  <c:v>45689</c:v>
                </c:pt>
                <c:pt idx="98">
                  <c:v>45717</c:v>
                </c:pt>
              </c:numCache>
            </c:numRef>
          </c:cat>
          <c:val>
            <c:numRef>
              <c:f>'Consumer Spending Chart'!$W$4:$W$102</c:f>
              <c:numCache>
                <c:formatCode>General</c:formatCode>
                <c:ptCount val="99"/>
                <c:pt idx="2" formatCode="0">
                  <c:v>10</c:v>
                </c:pt>
                <c:pt idx="3" formatCode="0">
                  <c:v>16.666666666666668</c:v>
                </c:pt>
                <c:pt idx="4" formatCode="0">
                  <c:v>13</c:v>
                </c:pt>
                <c:pt idx="5" formatCode="0">
                  <c:v>10.333333333333334</c:v>
                </c:pt>
                <c:pt idx="6" formatCode="0">
                  <c:v>7</c:v>
                </c:pt>
                <c:pt idx="7" formatCode="0">
                  <c:v>9</c:v>
                </c:pt>
                <c:pt idx="8" formatCode="0">
                  <c:v>2</c:v>
                </c:pt>
                <c:pt idx="9" formatCode="0">
                  <c:v>4.666666666666667</c:v>
                </c:pt>
                <c:pt idx="10" formatCode="0">
                  <c:v>4.333333333333333</c:v>
                </c:pt>
                <c:pt idx="11" formatCode="0">
                  <c:v>6.333333333333333</c:v>
                </c:pt>
                <c:pt idx="12" formatCode="0">
                  <c:v>5.666666666666667</c:v>
                </c:pt>
                <c:pt idx="13" formatCode="0">
                  <c:v>11</c:v>
                </c:pt>
                <c:pt idx="14" formatCode="0">
                  <c:v>18.666666666666668</c:v>
                </c:pt>
                <c:pt idx="15" formatCode="0">
                  <c:v>27</c:v>
                </c:pt>
                <c:pt idx="16" formatCode="0">
                  <c:v>27.333333333333332</c:v>
                </c:pt>
                <c:pt idx="17" formatCode="0">
                  <c:v>27</c:v>
                </c:pt>
                <c:pt idx="18" formatCode="0">
                  <c:v>22</c:v>
                </c:pt>
                <c:pt idx="19" formatCode="0">
                  <c:v>19.333333333333332</c:v>
                </c:pt>
                <c:pt idx="20" formatCode="0">
                  <c:v>17</c:v>
                </c:pt>
                <c:pt idx="21" formatCode="0">
                  <c:v>13.666666666666666</c:v>
                </c:pt>
                <c:pt idx="22" formatCode="0">
                  <c:v>11</c:v>
                </c:pt>
                <c:pt idx="23" formatCode="0">
                  <c:v>5.666666666666667</c:v>
                </c:pt>
                <c:pt idx="24" formatCode="0">
                  <c:v>9</c:v>
                </c:pt>
                <c:pt idx="25" formatCode="0">
                  <c:v>13.333333333333334</c:v>
                </c:pt>
                <c:pt idx="26" formatCode="0">
                  <c:v>13</c:v>
                </c:pt>
                <c:pt idx="27" formatCode="0">
                  <c:v>8.6666666666666661</c:v>
                </c:pt>
                <c:pt idx="28" formatCode="0">
                  <c:v>8</c:v>
                </c:pt>
                <c:pt idx="29" formatCode="0">
                  <c:v>9</c:v>
                </c:pt>
                <c:pt idx="30" formatCode="0">
                  <c:v>10.666666666666666</c:v>
                </c:pt>
                <c:pt idx="31" formatCode="0">
                  <c:v>13.333333333333334</c:v>
                </c:pt>
                <c:pt idx="32" formatCode="0">
                  <c:v>14.666666666666666</c:v>
                </c:pt>
                <c:pt idx="33" formatCode="0">
                  <c:v>8.3333333333333339</c:v>
                </c:pt>
                <c:pt idx="34" formatCode="0">
                  <c:v>4.333333333333333</c:v>
                </c:pt>
                <c:pt idx="35" formatCode="0">
                  <c:v>11.666666666666666</c:v>
                </c:pt>
                <c:pt idx="36" formatCode="0">
                  <c:v>18</c:v>
                </c:pt>
                <c:pt idx="37" formatCode="0">
                  <c:v>16</c:v>
                </c:pt>
                <c:pt idx="38" formatCode="0">
                  <c:v>0</c:v>
                </c:pt>
                <c:pt idx="39" formatCode="0">
                  <c:v>-33.333333333333336</c:v>
                </c:pt>
                <c:pt idx="40" formatCode="0">
                  <c:v>-41.666666666666664</c:v>
                </c:pt>
                <c:pt idx="41" formatCode="0">
                  <c:v>-31.666666666666668</c:v>
                </c:pt>
                <c:pt idx="42" formatCode="0">
                  <c:v>10.666666666666666</c:v>
                </c:pt>
                <c:pt idx="43" formatCode="0">
                  <c:v>29.666666666666668</c:v>
                </c:pt>
                <c:pt idx="44" formatCode="0">
                  <c:v>15.666666666666666</c:v>
                </c:pt>
                <c:pt idx="45" formatCode="0">
                  <c:v>10.333333333333334</c:v>
                </c:pt>
                <c:pt idx="46" formatCode="0">
                  <c:v>0.33333333333333331</c:v>
                </c:pt>
                <c:pt idx="47" formatCode="0">
                  <c:v>5.333333333333333</c:v>
                </c:pt>
                <c:pt idx="48" formatCode="0">
                  <c:v>1.3333333333333333</c:v>
                </c:pt>
                <c:pt idx="49" formatCode="0">
                  <c:v>-1.3333333333333333</c:v>
                </c:pt>
                <c:pt idx="50" formatCode="0">
                  <c:v>13.666666666666666</c:v>
                </c:pt>
                <c:pt idx="51" formatCode="0">
                  <c:v>24</c:v>
                </c:pt>
                <c:pt idx="52" formatCode="0">
                  <c:v>36.666666666666664</c:v>
                </c:pt>
                <c:pt idx="53" formatCode="0">
                  <c:v>34.666666666666664</c:v>
                </c:pt>
                <c:pt idx="54" formatCode="0">
                  <c:v>33.666666666666664</c:v>
                </c:pt>
                <c:pt idx="55" formatCode="0">
                  <c:v>24</c:v>
                </c:pt>
                <c:pt idx="56" formatCode="0">
                  <c:v>16</c:v>
                </c:pt>
                <c:pt idx="57" formatCode="0">
                  <c:v>8.3333333333333339</c:v>
                </c:pt>
                <c:pt idx="58" formatCode="0">
                  <c:v>9.3333333333333339</c:v>
                </c:pt>
                <c:pt idx="59" formatCode="0">
                  <c:v>14</c:v>
                </c:pt>
                <c:pt idx="60" formatCode="0">
                  <c:v>15.333333333333334</c:v>
                </c:pt>
                <c:pt idx="61" formatCode="0">
                  <c:v>7.333333333333333</c:v>
                </c:pt>
                <c:pt idx="62" formatCode="0">
                  <c:v>12.333333333333334</c:v>
                </c:pt>
                <c:pt idx="63" formatCode="0">
                  <c:v>10.666666666666666</c:v>
                </c:pt>
                <c:pt idx="64" formatCode="0">
                  <c:v>21.666666666666668</c:v>
                </c:pt>
                <c:pt idx="65" formatCode="0">
                  <c:v>14.333333333333334</c:v>
                </c:pt>
                <c:pt idx="66" formatCode="0">
                  <c:v>12.333333333333334</c:v>
                </c:pt>
                <c:pt idx="67" formatCode="0">
                  <c:v>13.666666666666666</c:v>
                </c:pt>
                <c:pt idx="68" formatCode="0">
                  <c:v>14.333333333333334</c:v>
                </c:pt>
                <c:pt idx="69" formatCode="0">
                  <c:v>16</c:v>
                </c:pt>
                <c:pt idx="70" formatCode="0">
                  <c:v>12.666666666666666</c:v>
                </c:pt>
                <c:pt idx="71" formatCode="0">
                  <c:v>10.666666666666666</c:v>
                </c:pt>
                <c:pt idx="72" formatCode="0">
                  <c:v>-1.6666666666666667</c:v>
                </c:pt>
                <c:pt idx="73" formatCode="0">
                  <c:v>-9.6666666666666661</c:v>
                </c:pt>
                <c:pt idx="74" formatCode="0">
                  <c:v>-13.333333333333334</c:v>
                </c:pt>
                <c:pt idx="75" formatCode="0">
                  <c:v>0</c:v>
                </c:pt>
                <c:pt idx="76" formatCode="0">
                  <c:v>3.3333333333333335</c:v>
                </c:pt>
                <c:pt idx="77" formatCode="0">
                  <c:v>13.333333333333334</c:v>
                </c:pt>
                <c:pt idx="78" formatCode="0">
                  <c:v>11.333333333333334</c:v>
                </c:pt>
                <c:pt idx="79" formatCode="0">
                  <c:v>11.666666666666666</c:v>
                </c:pt>
                <c:pt idx="80" formatCode="0">
                  <c:v>4</c:v>
                </c:pt>
                <c:pt idx="81" formatCode="0">
                  <c:v>-4</c:v>
                </c:pt>
                <c:pt idx="82" formatCode="0">
                  <c:v>-9.3333333333333339</c:v>
                </c:pt>
                <c:pt idx="83" formatCode="0">
                  <c:v>-18</c:v>
                </c:pt>
                <c:pt idx="84" formatCode="0">
                  <c:v>-19.333333333333332</c:v>
                </c:pt>
                <c:pt idx="85" formatCode="0">
                  <c:v>-10.666666666666666</c:v>
                </c:pt>
                <c:pt idx="86" formatCode="0">
                  <c:v>-1.6666666666666667</c:v>
                </c:pt>
                <c:pt idx="87" formatCode="0">
                  <c:v>8</c:v>
                </c:pt>
                <c:pt idx="88" formatCode="0">
                  <c:v>4</c:v>
                </c:pt>
                <c:pt idx="89" formatCode="0">
                  <c:v>4.666666666666667</c:v>
                </c:pt>
                <c:pt idx="90" formatCode="0">
                  <c:v>-1.6666666666666667</c:v>
                </c:pt>
                <c:pt idx="91" formatCode="0">
                  <c:v>0.33333333333333331</c:v>
                </c:pt>
                <c:pt idx="92" formatCode="0">
                  <c:v>-1.6666666666666667</c:v>
                </c:pt>
                <c:pt idx="93" formatCode="0">
                  <c:v>-3.3333333333333335</c:v>
                </c:pt>
                <c:pt idx="94" formatCode="0">
                  <c:v>0</c:v>
                </c:pt>
                <c:pt idx="95" formatCode="0">
                  <c:v>-0.66666666666666663</c:v>
                </c:pt>
                <c:pt idx="96" formatCode="0">
                  <c:v>-0.33333333333333331</c:v>
                </c:pt>
                <c:pt idx="97" formatCode="0">
                  <c:v>-10.333333333333334</c:v>
                </c:pt>
                <c:pt idx="98" formatCode="0">
                  <c:v>-6</c:v>
                </c:pt>
              </c:numCache>
            </c:numRef>
          </c:val>
          <c:smooth val="0"/>
          <c:extLst>
            <c:ext xmlns:c16="http://schemas.microsoft.com/office/drawing/2014/chart" uri="{C3380CC4-5D6E-409C-BE32-E72D297353CC}">
              <c16:uniqueId val="{00000000-3D12-492A-80B9-0E4A4B9BC94E}"/>
            </c:ext>
          </c:extLst>
        </c:ser>
        <c:ser>
          <c:idx val="3"/>
          <c:order val="3"/>
          <c:tx>
            <c:strRef>
              <c:f>'Consumer Spending Chart'!$Z$2</c:f>
              <c:strCache>
                <c:ptCount val="1"/>
                <c:pt idx="0">
                  <c:v>Leisure and Hospitality</c:v>
                </c:pt>
              </c:strCache>
            </c:strRef>
          </c:tx>
          <c:spPr>
            <a:ln w="28575" cap="rnd">
              <a:solidFill>
                <a:schemeClr val="accent4"/>
              </a:solidFill>
              <a:round/>
            </a:ln>
            <a:effectLst/>
          </c:spPr>
          <c:marker>
            <c:symbol val="none"/>
          </c:marker>
          <c:cat>
            <c:numRef>
              <c:f>'Consumer Spending Chart'!$R$4:$R$102</c:f>
              <c:numCache>
                <c:formatCode>m/d/yyyy</c:formatCode>
                <c:ptCount val="99"/>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pt idx="19">
                  <c:v>43313</c:v>
                </c:pt>
                <c:pt idx="20">
                  <c:v>43344</c:v>
                </c:pt>
                <c:pt idx="21">
                  <c:v>43374</c:v>
                </c:pt>
                <c:pt idx="22">
                  <c:v>43405</c:v>
                </c:pt>
                <c:pt idx="23">
                  <c:v>43435</c:v>
                </c:pt>
                <c:pt idx="24">
                  <c:v>43466</c:v>
                </c:pt>
                <c:pt idx="25">
                  <c:v>43497</c:v>
                </c:pt>
                <c:pt idx="26">
                  <c:v>43525</c:v>
                </c:pt>
                <c:pt idx="27">
                  <c:v>43556</c:v>
                </c:pt>
                <c:pt idx="28">
                  <c:v>43586</c:v>
                </c:pt>
                <c:pt idx="29">
                  <c:v>43617</c:v>
                </c:pt>
                <c:pt idx="30">
                  <c:v>43647</c:v>
                </c:pt>
                <c:pt idx="31">
                  <c:v>43678</c:v>
                </c:pt>
                <c:pt idx="32">
                  <c:v>43709</c:v>
                </c:pt>
                <c:pt idx="33">
                  <c:v>43739</c:v>
                </c:pt>
                <c:pt idx="34">
                  <c:v>43770</c:v>
                </c:pt>
                <c:pt idx="35">
                  <c:v>43800</c:v>
                </c:pt>
                <c:pt idx="36">
                  <c:v>43831</c:v>
                </c:pt>
                <c:pt idx="37">
                  <c:v>43862</c:v>
                </c:pt>
                <c:pt idx="38">
                  <c:v>43891</c:v>
                </c:pt>
                <c:pt idx="39">
                  <c:v>43922</c:v>
                </c:pt>
                <c:pt idx="40">
                  <c:v>43952</c:v>
                </c:pt>
                <c:pt idx="41">
                  <c:v>43983</c:v>
                </c:pt>
                <c:pt idx="42">
                  <c:v>44013</c:v>
                </c:pt>
                <c:pt idx="43">
                  <c:v>44044</c:v>
                </c:pt>
                <c:pt idx="44">
                  <c:v>44075</c:v>
                </c:pt>
                <c:pt idx="45">
                  <c:v>44105</c:v>
                </c:pt>
                <c:pt idx="46">
                  <c:v>44136</c:v>
                </c:pt>
                <c:pt idx="47">
                  <c:v>44166</c:v>
                </c:pt>
                <c:pt idx="48">
                  <c:v>44197</c:v>
                </c:pt>
                <c:pt idx="49">
                  <c:v>44228</c:v>
                </c:pt>
                <c:pt idx="50">
                  <c:v>44256</c:v>
                </c:pt>
                <c:pt idx="51">
                  <c:v>44287</c:v>
                </c:pt>
                <c:pt idx="52">
                  <c:v>44317</c:v>
                </c:pt>
                <c:pt idx="53">
                  <c:v>44348</c:v>
                </c:pt>
                <c:pt idx="54">
                  <c:v>44378</c:v>
                </c:pt>
                <c:pt idx="55">
                  <c:v>44409</c:v>
                </c:pt>
                <c:pt idx="56">
                  <c:v>44440</c:v>
                </c:pt>
                <c:pt idx="57">
                  <c:v>44470</c:v>
                </c:pt>
                <c:pt idx="58">
                  <c:v>44501</c:v>
                </c:pt>
                <c:pt idx="59">
                  <c:v>44531</c:v>
                </c:pt>
                <c:pt idx="60">
                  <c:v>44562</c:v>
                </c:pt>
                <c:pt idx="61">
                  <c:v>44593</c:v>
                </c:pt>
                <c:pt idx="62">
                  <c:v>44621</c:v>
                </c:pt>
                <c:pt idx="63">
                  <c:v>44652</c:v>
                </c:pt>
                <c:pt idx="64">
                  <c:v>44682</c:v>
                </c:pt>
                <c:pt idx="65">
                  <c:v>44713</c:v>
                </c:pt>
                <c:pt idx="66">
                  <c:v>44743</c:v>
                </c:pt>
                <c:pt idx="67">
                  <c:v>44774</c:v>
                </c:pt>
                <c:pt idx="68">
                  <c:v>44805</c:v>
                </c:pt>
                <c:pt idx="69">
                  <c:v>44835</c:v>
                </c:pt>
                <c:pt idx="70">
                  <c:v>44866</c:v>
                </c:pt>
                <c:pt idx="71">
                  <c:v>44896</c:v>
                </c:pt>
                <c:pt idx="72">
                  <c:v>44927</c:v>
                </c:pt>
                <c:pt idx="73">
                  <c:v>44958</c:v>
                </c:pt>
                <c:pt idx="74">
                  <c:v>44986</c:v>
                </c:pt>
                <c:pt idx="75">
                  <c:v>45017</c:v>
                </c:pt>
                <c:pt idx="76">
                  <c:v>45047</c:v>
                </c:pt>
                <c:pt idx="77">
                  <c:v>45078</c:v>
                </c:pt>
                <c:pt idx="78">
                  <c:v>45108</c:v>
                </c:pt>
                <c:pt idx="79">
                  <c:v>45139</c:v>
                </c:pt>
                <c:pt idx="80">
                  <c:v>45170</c:v>
                </c:pt>
                <c:pt idx="81">
                  <c:v>45200</c:v>
                </c:pt>
                <c:pt idx="82">
                  <c:v>45231</c:v>
                </c:pt>
                <c:pt idx="83">
                  <c:v>45261</c:v>
                </c:pt>
                <c:pt idx="84">
                  <c:v>45292</c:v>
                </c:pt>
                <c:pt idx="85">
                  <c:v>45323</c:v>
                </c:pt>
                <c:pt idx="86">
                  <c:v>45352</c:v>
                </c:pt>
                <c:pt idx="87">
                  <c:v>45383</c:v>
                </c:pt>
                <c:pt idx="88">
                  <c:v>45413</c:v>
                </c:pt>
                <c:pt idx="89">
                  <c:v>45444</c:v>
                </c:pt>
                <c:pt idx="90">
                  <c:v>45474</c:v>
                </c:pt>
                <c:pt idx="91">
                  <c:v>45505</c:v>
                </c:pt>
                <c:pt idx="92">
                  <c:v>45536</c:v>
                </c:pt>
                <c:pt idx="93">
                  <c:v>45566</c:v>
                </c:pt>
                <c:pt idx="94">
                  <c:v>45597</c:v>
                </c:pt>
                <c:pt idx="95">
                  <c:v>45627</c:v>
                </c:pt>
                <c:pt idx="96">
                  <c:v>45658</c:v>
                </c:pt>
                <c:pt idx="97">
                  <c:v>45689</c:v>
                </c:pt>
                <c:pt idx="98">
                  <c:v>45717</c:v>
                </c:pt>
              </c:numCache>
            </c:numRef>
          </c:cat>
          <c:val>
            <c:numRef>
              <c:f>'Consumer Spending Chart'!$Z$4:$Z$102</c:f>
              <c:numCache>
                <c:formatCode>General</c:formatCode>
                <c:ptCount val="99"/>
                <c:pt idx="2" formatCode="0">
                  <c:v>9</c:v>
                </c:pt>
                <c:pt idx="3" formatCode="0">
                  <c:v>12</c:v>
                </c:pt>
                <c:pt idx="4" formatCode="0">
                  <c:v>10.666666666666666</c:v>
                </c:pt>
                <c:pt idx="5" formatCode="0">
                  <c:v>14.333333333333334</c:v>
                </c:pt>
                <c:pt idx="6" formatCode="0">
                  <c:v>33.333333333333336</c:v>
                </c:pt>
                <c:pt idx="7" formatCode="0">
                  <c:v>36.666666666666664</c:v>
                </c:pt>
                <c:pt idx="8" formatCode="0">
                  <c:v>22</c:v>
                </c:pt>
                <c:pt idx="9" formatCode="0">
                  <c:v>5.666666666666667</c:v>
                </c:pt>
                <c:pt idx="10" formatCode="0">
                  <c:v>-1.3333333333333333</c:v>
                </c:pt>
                <c:pt idx="11" formatCode="0">
                  <c:v>-15.333333333333334</c:v>
                </c:pt>
                <c:pt idx="12" formatCode="0">
                  <c:v>-4</c:v>
                </c:pt>
                <c:pt idx="13" formatCode="0">
                  <c:v>-10.333333333333334</c:v>
                </c:pt>
                <c:pt idx="14" formatCode="0">
                  <c:v>2.6666666666666665</c:v>
                </c:pt>
                <c:pt idx="15" formatCode="0">
                  <c:v>8.6666666666666661</c:v>
                </c:pt>
                <c:pt idx="16" formatCode="0">
                  <c:v>19.333333333333332</c:v>
                </c:pt>
                <c:pt idx="17" formatCode="0">
                  <c:v>33.333333333333336</c:v>
                </c:pt>
                <c:pt idx="18" formatCode="0">
                  <c:v>35.333333333333336</c:v>
                </c:pt>
                <c:pt idx="19" formatCode="0">
                  <c:v>29.333333333333332</c:v>
                </c:pt>
                <c:pt idx="20" formatCode="0">
                  <c:v>9</c:v>
                </c:pt>
                <c:pt idx="21" formatCode="0">
                  <c:v>-15.333333333333334</c:v>
                </c:pt>
                <c:pt idx="22" formatCode="0">
                  <c:v>-20</c:v>
                </c:pt>
                <c:pt idx="23" formatCode="0">
                  <c:v>-27.666666666666668</c:v>
                </c:pt>
                <c:pt idx="24" formatCode="0">
                  <c:v>-19.666666666666668</c:v>
                </c:pt>
                <c:pt idx="25" formatCode="0">
                  <c:v>-4.333333333333333</c:v>
                </c:pt>
                <c:pt idx="26" formatCode="0">
                  <c:v>15.333333333333334</c:v>
                </c:pt>
                <c:pt idx="27" formatCode="0">
                  <c:v>20</c:v>
                </c:pt>
                <c:pt idx="28" formatCode="0">
                  <c:v>10.666666666666666</c:v>
                </c:pt>
                <c:pt idx="29" formatCode="0">
                  <c:v>15</c:v>
                </c:pt>
                <c:pt idx="30" formatCode="0">
                  <c:v>9.6666666666666661</c:v>
                </c:pt>
                <c:pt idx="31" formatCode="0">
                  <c:v>24.333333333333332</c:v>
                </c:pt>
                <c:pt idx="32" formatCode="0">
                  <c:v>1.6666666666666667</c:v>
                </c:pt>
                <c:pt idx="33" formatCode="0">
                  <c:v>-15.333333333333334</c:v>
                </c:pt>
                <c:pt idx="34" formatCode="0">
                  <c:v>-26.666666666666668</c:v>
                </c:pt>
                <c:pt idx="35" formatCode="0">
                  <c:v>-17.333333333333332</c:v>
                </c:pt>
                <c:pt idx="36" formatCode="0">
                  <c:v>-12</c:v>
                </c:pt>
                <c:pt idx="37" formatCode="0">
                  <c:v>-11.666666666666666</c:v>
                </c:pt>
                <c:pt idx="38" formatCode="0">
                  <c:v>-22</c:v>
                </c:pt>
                <c:pt idx="39" formatCode="0">
                  <c:v>-50.333333333333336</c:v>
                </c:pt>
                <c:pt idx="40" formatCode="0">
                  <c:v>-72.666666666666671</c:v>
                </c:pt>
                <c:pt idx="41" formatCode="0">
                  <c:v>-41</c:v>
                </c:pt>
                <c:pt idx="42" formatCode="0">
                  <c:v>3.6666666666666665</c:v>
                </c:pt>
                <c:pt idx="43" formatCode="0">
                  <c:v>48.333333333333336</c:v>
                </c:pt>
                <c:pt idx="44" formatCode="0">
                  <c:v>22</c:v>
                </c:pt>
                <c:pt idx="45" formatCode="0">
                  <c:v>11.666666666666666</c:v>
                </c:pt>
                <c:pt idx="46" formatCode="0">
                  <c:v>-20.333333333333332</c:v>
                </c:pt>
                <c:pt idx="47" formatCode="0">
                  <c:v>-27.666666666666668</c:v>
                </c:pt>
                <c:pt idx="48" formatCode="0">
                  <c:v>-28</c:v>
                </c:pt>
                <c:pt idx="49" formatCode="0">
                  <c:v>-20.666666666666668</c:v>
                </c:pt>
                <c:pt idx="50" formatCode="0">
                  <c:v>15.333333333333334</c:v>
                </c:pt>
                <c:pt idx="51" formatCode="0">
                  <c:v>43</c:v>
                </c:pt>
                <c:pt idx="52" formatCode="0">
                  <c:v>55.666666666666664</c:v>
                </c:pt>
                <c:pt idx="53" formatCode="0">
                  <c:v>48</c:v>
                </c:pt>
                <c:pt idx="54" formatCode="0">
                  <c:v>46</c:v>
                </c:pt>
                <c:pt idx="55" formatCode="0">
                  <c:v>49</c:v>
                </c:pt>
                <c:pt idx="56" formatCode="0">
                  <c:v>31</c:v>
                </c:pt>
                <c:pt idx="57" formatCode="0">
                  <c:v>10</c:v>
                </c:pt>
                <c:pt idx="58" formatCode="0">
                  <c:v>-7.666666666666667</c:v>
                </c:pt>
                <c:pt idx="59" formatCode="0">
                  <c:v>-5.666666666666667</c:v>
                </c:pt>
                <c:pt idx="60" formatCode="0">
                  <c:v>-14</c:v>
                </c:pt>
                <c:pt idx="61" formatCode="0">
                  <c:v>-19</c:v>
                </c:pt>
                <c:pt idx="62" formatCode="0">
                  <c:v>-3</c:v>
                </c:pt>
                <c:pt idx="63" formatCode="0">
                  <c:v>7.333333333333333</c:v>
                </c:pt>
                <c:pt idx="64" formatCode="0">
                  <c:v>18.333333333333332</c:v>
                </c:pt>
                <c:pt idx="65" formatCode="0">
                  <c:v>20</c:v>
                </c:pt>
                <c:pt idx="66" formatCode="0">
                  <c:v>27.333333333333332</c:v>
                </c:pt>
                <c:pt idx="67" formatCode="0">
                  <c:v>41</c:v>
                </c:pt>
                <c:pt idx="68" formatCode="0">
                  <c:v>41.333333333333336</c:v>
                </c:pt>
                <c:pt idx="69" formatCode="0">
                  <c:v>37.333333333333336</c:v>
                </c:pt>
                <c:pt idx="70" formatCode="0">
                  <c:v>23.333333333333332</c:v>
                </c:pt>
                <c:pt idx="71" formatCode="0">
                  <c:v>9</c:v>
                </c:pt>
                <c:pt idx="72" formatCode="0">
                  <c:v>-0.33333333333333331</c:v>
                </c:pt>
                <c:pt idx="73" formatCode="0">
                  <c:v>-16.666666666666668</c:v>
                </c:pt>
                <c:pt idx="74" formatCode="0">
                  <c:v>-13.333333333333334</c:v>
                </c:pt>
                <c:pt idx="75" formatCode="0">
                  <c:v>8</c:v>
                </c:pt>
                <c:pt idx="76" formatCode="0">
                  <c:v>34.333333333333336</c:v>
                </c:pt>
                <c:pt idx="77" formatCode="0">
                  <c:v>55.333333333333336</c:v>
                </c:pt>
                <c:pt idx="78" formatCode="0">
                  <c:v>57</c:v>
                </c:pt>
                <c:pt idx="79" formatCode="0">
                  <c:v>56.333333333333336</c:v>
                </c:pt>
                <c:pt idx="80" formatCode="0">
                  <c:v>30</c:v>
                </c:pt>
                <c:pt idx="81" formatCode="0">
                  <c:v>15.333333333333334</c:v>
                </c:pt>
                <c:pt idx="82" formatCode="0">
                  <c:v>0</c:v>
                </c:pt>
                <c:pt idx="83" formatCode="0">
                  <c:v>-3</c:v>
                </c:pt>
                <c:pt idx="84" formatCode="0">
                  <c:v>-12</c:v>
                </c:pt>
                <c:pt idx="85" formatCode="0">
                  <c:v>-5</c:v>
                </c:pt>
                <c:pt idx="86" formatCode="0">
                  <c:v>3.6666666666666665</c:v>
                </c:pt>
                <c:pt idx="87" formatCode="0">
                  <c:v>19</c:v>
                </c:pt>
                <c:pt idx="88" formatCode="0">
                  <c:v>26</c:v>
                </c:pt>
                <c:pt idx="89" formatCode="0">
                  <c:v>42.666666666666664</c:v>
                </c:pt>
                <c:pt idx="90" formatCode="0">
                  <c:v>38.666666666666664</c:v>
                </c:pt>
                <c:pt idx="91" formatCode="0">
                  <c:v>29.666666666666668</c:v>
                </c:pt>
                <c:pt idx="92" formatCode="0">
                  <c:v>11</c:v>
                </c:pt>
                <c:pt idx="93" formatCode="0">
                  <c:v>-6</c:v>
                </c:pt>
                <c:pt idx="94" formatCode="0">
                  <c:v>-12</c:v>
                </c:pt>
                <c:pt idx="95" formatCode="0">
                  <c:v>-7</c:v>
                </c:pt>
                <c:pt idx="96" formatCode="0">
                  <c:v>-1.6666666666666667</c:v>
                </c:pt>
                <c:pt idx="97" formatCode="0">
                  <c:v>1.6666666666666667</c:v>
                </c:pt>
                <c:pt idx="98" formatCode="0">
                  <c:v>-2</c:v>
                </c:pt>
              </c:numCache>
            </c:numRef>
          </c:val>
          <c:smooth val="0"/>
          <c:extLst>
            <c:ext xmlns:c16="http://schemas.microsoft.com/office/drawing/2014/chart" uri="{C3380CC4-5D6E-409C-BE32-E72D297353CC}">
              <c16:uniqueId val="{00000001-3D12-492A-80B9-0E4A4B9BC94E}"/>
            </c:ext>
          </c:extLst>
        </c:ser>
        <c:dLbls>
          <c:showLegendKey val="0"/>
          <c:showVal val="0"/>
          <c:showCatName val="0"/>
          <c:showSerName val="0"/>
          <c:showPercent val="0"/>
          <c:showBubbleSize val="0"/>
        </c:dLbls>
        <c:marker val="1"/>
        <c:smooth val="0"/>
        <c:axId val="492082560"/>
        <c:axId val="492090720"/>
        <c:extLst>
          <c:ext xmlns:c15="http://schemas.microsoft.com/office/drawing/2012/chart" uri="{02D57815-91ED-43cb-92C2-25804820EDAC}">
            <c15:filteredLineSeries>
              <c15:ser>
                <c:idx val="2"/>
                <c:order val="2"/>
                <c:tx>
                  <c:strRef>
                    <c:extLst>
                      <c:ext uri="{02D57815-91ED-43cb-92C2-25804820EDAC}">
                        <c15:formulaRef>
                          <c15:sqref>'Consumer Spending Chart'!$Y$2</c15:sqref>
                        </c15:formulaRef>
                      </c:ext>
                    </c:extLst>
                    <c:strCache>
                      <c:ptCount val="1"/>
                      <c:pt idx="0">
                        <c:v>Non-Discretionary</c:v>
                      </c:pt>
                    </c:strCache>
                  </c:strRef>
                </c:tx>
                <c:spPr>
                  <a:ln w="28575" cap="rnd">
                    <a:solidFill>
                      <a:schemeClr val="accent3"/>
                    </a:solidFill>
                    <a:round/>
                  </a:ln>
                  <a:effectLst/>
                </c:spPr>
                <c:marker>
                  <c:symbol val="none"/>
                </c:marker>
                <c:cat>
                  <c:numRef>
                    <c:extLst>
                      <c:ext uri="{02D57815-91ED-43cb-92C2-25804820EDAC}">
                        <c15:formulaRef>
                          <c15:sqref>'Consumer Spending Chart'!$R$4:$R$102</c15:sqref>
                        </c15:formulaRef>
                      </c:ext>
                    </c:extLst>
                    <c:numCache>
                      <c:formatCode>m/d/yyyy</c:formatCode>
                      <c:ptCount val="99"/>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pt idx="19">
                        <c:v>43313</c:v>
                      </c:pt>
                      <c:pt idx="20">
                        <c:v>43344</c:v>
                      </c:pt>
                      <c:pt idx="21">
                        <c:v>43374</c:v>
                      </c:pt>
                      <c:pt idx="22">
                        <c:v>43405</c:v>
                      </c:pt>
                      <c:pt idx="23">
                        <c:v>43435</c:v>
                      </c:pt>
                      <c:pt idx="24">
                        <c:v>43466</c:v>
                      </c:pt>
                      <c:pt idx="25">
                        <c:v>43497</c:v>
                      </c:pt>
                      <c:pt idx="26">
                        <c:v>43525</c:v>
                      </c:pt>
                      <c:pt idx="27">
                        <c:v>43556</c:v>
                      </c:pt>
                      <c:pt idx="28">
                        <c:v>43586</c:v>
                      </c:pt>
                      <c:pt idx="29">
                        <c:v>43617</c:v>
                      </c:pt>
                      <c:pt idx="30">
                        <c:v>43647</c:v>
                      </c:pt>
                      <c:pt idx="31">
                        <c:v>43678</c:v>
                      </c:pt>
                      <c:pt idx="32">
                        <c:v>43709</c:v>
                      </c:pt>
                      <c:pt idx="33">
                        <c:v>43739</c:v>
                      </c:pt>
                      <c:pt idx="34">
                        <c:v>43770</c:v>
                      </c:pt>
                      <c:pt idx="35">
                        <c:v>43800</c:v>
                      </c:pt>
                      <c:pt idx="36">
                        <c:v>43831</c:v>
                      </c:pt>
                      <c:pt idx="37">
                        <c:v>43862</c:v>
                      </c:pt>
                      <c:pt idx="38">
                        <c:v>43891</c:v>
                      </c:pt>
                      <c:pt idx="39">
                        <c:v>43922</c:v>
                      </c:pt>
                      <c:pt idx="40">
                        <c:v>43952</c:v>
                      </c:pt>
                      <c:pt idx="41">
                        <c:v>43983</c:v>
                      </c:pt>
                      <c:pt idx="42">
                        <c:v>44013</c:v>
                      </c:pt>
                      <c:pt idx="43">
                        <c:v>44044</c:v>
                      </c:pt>
                      <c:pt idx="44">
                        <c:v>44075</c:v>
                      </c:pt>
                      <c:pt idx="45">
                        <c:v>44105</c:v>
                      </c:pt>
                      <c:pt idx="46">
                        <c:v>44136</c:v>
                      </c:pt>
                      <c:pt idx="47">
                        <c:v>44166</c:v>
                      </c:pt>
                      <c:pt idx="48">
                        <c:v>44197</c:v>
                      </c:pt>
                      <c:pt idx="49">
                        <c:v>44228</c:v>
                      </c:pt>
                      <c:pt idx="50">
                        <c:v>44256</c:v>
                      </c:pt>
                      <c:pt idx="51">
                        <c:v>44287</c:v>
                      </c:pt>
                      <c:pt idx="52">
                        <c:v>44317</c:v>
                      </c:pt>
                      <c:pt idx="53">
                        <c:v>44348</c:v>
                      </c:pt>
                      <c:pt idx="54">
                        <c:v>44378</c:v>
                      </c:pt>
                      <c:pt idx="55">
                        <c:v>44409</c:v>
                      </c:pt>
                      <c:pt idx="56">
                        <c:v>44440</c:v>
                      </c:pt>
                      <c:pt idx="57">
                        <c:v>44470</c:v>
                      </c:pt>
                      <c:pt idx="58">
                        <c:v>44501</c:v>
                      </c:pt>
                      <c:pt idx="59">
                        <c:v>44531</c:v>
                      </c:pt>
                      <c:pt idx="60">
                        <c:v>44562</c:v>
                      </c:pt>
                      <c:pt idx="61">
                        <c:v>44593</c:v>
                      </c:pt>
                      <c:pt idx="62">
                        <c:v>44621</c:v>
                      </c:pt>
                      <c:pt idx="63">
                        <c:v>44652</c:v>
                      </c:pt>
                      <c:pt idx="64">
                        <c:v>44682</c:v>
                      </c:pt>
                      <c:pt idx="65">
                        <c:v>44713</c:v>
                      </c:pt>
                      <c:pt idx="66">
                        <c:v>44743</c:v>
                      </c:pt>
                      <c:pt idx="67">
                        <c:v>44774</c:v>
                      </c:pt>
                      <c:pt idx="68">
                        <c:v>44805</c:v>
                      </c:pt>
                      <c:pt idx="69">
                        <c:v>44835</c:v>
                      </c:pt>
                      <c:pt idx="70">
                        <c:v>44866</c:v>
                      </c:pt>
                      <c:pt idx="71">
                        <c:v>44896</c:v>
                      </c:pt>
                      <c:pt idx="72">
                        <c:v>44927</c:v>
                      </c:pt>
                      <c:pt idx="73">
                        <c:v>44958</c:v>
                      </c:pt>
                      <c:pt idx="74">
                        <c:v>44986</c:v>
                      </c:pt>
                      <c:pt idx="75">
                        <c:v>45017</c:v>
                      </c:pt>
                      <c:pt idx="76">
                        <c:v>45047</c:v>
                      </c:pt>
                      <c:pt idx="77">
                        <c:v>45078</c:v>
                      </c:pt>
                      <c:pt idx="78">
                        <c:v>45108</c:v>
                      </c:pt>
                      <c:pt idx="79">
                        <c:v>45139</c:v>
                      </c:pt>
                      <c:pt idx="80">
                        <c:v>45170</c:v>
                      </c:pt>
                      <c:pt idx="81">
                        <c:v>45200</c:v>
                      </c:pt>
                      <c:pt idx="82">
                        <c:v>45231</c:v>
                      </c:pt>
                      <c:pt idx="83">
                        <c:v>45261</c:v>
                      </c:pt>
                      <c:pt idx="84">
                        <c:v>45292</c:v>
                      </c:pt>
                      <c:pt idx="85">
                        <c:v>45323</c:v>
                      </c:pt>
                      <c:pt idx="86">
                        <c:v>45352</c:v>
                      </c:pt>
                      <c:pt idx="87">
                        <c:v>45383</c:v>
                      </c:pt>
                      <c:pt idx="88">
                        <c:v>45413</c:v>
                      </c:pt>
                      <c:pt idx="89">
                        <c:v>45444</c:v>
                      </c:pt>
                      <c:pt idx="90">
                        <c:v>45474</c:v>
                      </c:pt>
                      <c:pt idx="91">
                        <c:v>45505</c:v>
                      </c:pt>
                      <c:pt idx="92">
                        <c:v>45536</c:v>
                      </c:pt>
                      <c:pt idx="93">
                        <c:v>45566</c:v>
                      </c:pt>
                      <c:pt idx="94">
                        <c:v>45597</c:v>
                      </c:pt>
                      <c:pt idx="95">
                        <c:v>45627</c:v>
                      </c:pt>
                      <c:pt idx="96">
                        <c:v>45658</c:v>
                      </c:pt>
                      <c:pt idx="97">
                        <c:v>45689</c:v>
                      </c:pt>
                      <c:pt idx="98">
                        <c:v>45717</c:v>
                      </c:pt>
                    </c:numCache>
                  </c:numRef>
                </c:cat>
                <c:val>
                  <c:numRef>
                    <c:extLst>
                      <c:ext uri="{02D57815-91ED-43cb-92C2-25804820EDAC}">
                        <c15:formulaRef>
                          <c15:sqref>'Consumer Spending Chart'!$Y$4:$Y$102</c15:sqref>
                        </c15:formulaRef>
                      </c:ext>
                    </c:extLst>
                    <c:numCache>
                      <c:formatCode>General</c:formatCode>
                      <c:ptCount val="99"/>
                      <c:pt idx="2" formatCode="0">
                        <c:v>16</c:v>
                      </c:pt>
                      <c:pt idx="3" formatCode="0">
                        <c:v>27.666666666666668</c:v>
                      </c:pt>
                      <c:pt idx="4" formatCode="0">
                        <c:v>24.666666666666668</c:v>
                      </c:pt>
                      <c:pt idx="5" formatCode="0">
                        <c:v>14.333333333333334</c:v>
                      </c:pt>
                      <c:pt idx="6" formatCode="0">
                        <c:v>-4.333333333333333</c:v>
                      </c:pt>
                      <c:pt idx="7" formatCode="0">
                        <c:v>-5.333333333333333</c:v>
                      </c:pt>
                      <c:pt idx="8" formatCode="0">
                        <c:v>-2.3333333333333335</c:v>
                      </c:pt>
                      <c:pt idx="9" formatCode="0">
                        <c:v>16.333333333333332</c:v>
                      </c:pt>
                      <c:pt idx="10" formatCode="0">
                        <c:v>24</c:v>
                      </c:pt>
                      <c:pt idx="11" formatCode="0">
                        <c:v>29</c:v>
                      </c:pt>
                      <c:pt idx="12" formatCode="0">
                        <c:v>11</c:v>
                      </c:pt>
                      <c:pt idx="13" formatCode="0">
                        <c:v>14</c:v>
                      </c:pt>
                      <c:pt idx="14" formatCode="0">
                        <c:v>13.666666666666666</c:v>
                      </c:pt>
                      <c:pt idx="15" formatCode="0">
                        <c:v>34.333333333333336</c:v>
                      </c:pt>
                      <c:pt idx="16" formatCode="0">
                        <c:v>30.333333333333332</c:v>
                      </c:pt>
                      <c:pt idx="17" formatCode="0">
                        <c:v>23</c:v>
                      </c:pt>
                      <c:pt idx="18" formatCode="0">
                        <c:v>8</c:v>
                      </c:pt>
                      <c:pt idx="19" formatCode="0">
                        <c:v>6</c:v>
                      </c:pt>
                      <c:pt idx="20" formatCode="0">
                        <c:v>19.333333333333332</c:v>
                      </c:pt>
                      <c:pt idx="21" formatCode="0">
                        <c:v>31.333333333333332</c:v>
                      </c:pt>
                      <c:pt idx="22" formatCode="0">
                        <c:v>33</c:v>
                      </c:pt>
                      <c:pt idx="23" formatCode="0">
                        <c:v>29.666666666666668</c:v>
                      </c:pt>
                      <c:pt idx="24" formatCode="0">
                        <c:v>23.666666666666668</c:v>
                      </c:pt>
                      <c:pt idx="25" formatCode="0">
                        <c:v>24</c:v>
                      </c:pt>
                      <c:pt idx="26" formatCode="0">
                        <c:v>13.333333333333334</c:v>
                      </c:pt>
                      <c:pt idx="27" formatCode="0">
                        <c:v>17.333333333333332</c:v>
                      </c:pt>
                      <c:pt idx="28" formatCode="0">
                        <c:v>23.333333333333332</c:v>
                      </c:pt>
                      <c:pt idx="29" formatCode="0">
                        <c:v>27</c:v>
                      </c:pt>
                      <c:pt idx="30" formatCode="0">
                        <c:v>22.666666666666668</c:v>
                      </c:pt>
                      <c:pt idx="31" formatCode="0">
                        <c:v>12.666666666666666</c:v>
                      </c:pt>
                      <c:pt idx="32" formatCode="0">
                        <c:v>16.666666666666668</c:v>
                      </c:pt>
                      <c:pt idx="33" formatCode="0">
                        <c:v>22</c:v>
                      </c:pt>
                      <c:pt idx="34" formatCode="0">
                        <c:v>25.666666666666668</c:v>
                      </c:pt>
                      <c:pt idx="35" formatCode="0">
                        <c:v>34.333333333333336</c:v>
                      </c:pt>
                      <c:pt idx="36" formatCode="0">
                        <c:v>39.333333333333336</c:v>
                      </c:pt>
                      <c:pt idx="37" formatCode="0">
                        <c:v>40.666666666666664</c:v>
                      </c:pt>
                      <c:pt idx="38" formatCode="0">
                        <c:v>31.333333333333332</c:v>
                      </c:pt>
                      <c:pt idx="39" formatCode="0">
                        <c:v>-5.333333333333333</c:v>
                      </c:pt>
                      <c:pt idx="40" formatCode="0">
                        <c:v>-28.666666666666668</c:v>
                      </c:pt>
                      <c:pt idx="41" formatCode="0">
                        <c:v>-42</c:v>
                      </c:pt>
                      <c:pt idx="42" formatCode="0">
                        <c:v>-7.333333333333333</c:v>
                      </c:pt>
                      <c:pt idx="43" formatCode="0">
                        <c:v>5.333333333333333</c:v>
                      </c:pt>
                      <c:pt idx="44" formatCode="0">
                        <c:v>2.6666666666666665</c:v>
                      </c:pt>
                      <c:pt idx="45" formatCode="0">
                        <c:v>3.6666666666666665</c:v>
                      </c:pt>
                      <c:pt idx="46" formatCode="0">
                        <c:v>17.333333333333332</c:v>
                      </c:pt>
                      <c:pt idx="47" formatCode="0">
                        <c:v>32.333333333333336</c:v>
                      </c:pt>
                      <c:pt idx="48" formatCode="0">
                        <c:v>29.666666666666668</c:v>
                      </c:pt>
                      <c:pt idx="49" formatCode="0">
                        <c:v>20.333333333333332</c:v>
                      </c:pt>
                      <c:pt idx="50" formatCode="0">
                        <c:v>18</c:v>
                      </c:pt>
                      <c:pt idx="51" formatCode="0">
                        <c:v>15.666666666666666</c:v>
                      </c:pt>
                      <c:pt idx="52" formatCode="0">
                        <c:v>33</c:v>
                      </c:pt>
                      <c:pt idx="53" formatCode="0">
                        <c:v>34.333333333333336</c:v>
                      </c:pt>
                      <c:pt idx="54" formatCode="0">
                        <c:v>38.333333333333336</c:v>
                      </c:pt>
                      <c:pt idx="55" formatCode="0">
                        <c:v>20</c:v>
                      </c:pt>
                      <c:pt idx="56" formatCode="0">
                        <c:v>20.333333333333332</c:v>
                      </c:pt>
                      <c:pt idx="57" formatCode="0">
                        <c:v>17</c:v>
                      </c:pt>
                      <c:pt idx="58" formatCode="0">
                        <c:v>24</c:v>
                      </c:pt>
                      <c:pt idx="59" formatCode="0">
                        <c:v>30.666666666666668</c:v>
                      </c:pt>
                      <c:pt idx="60" formatCode="0">
                        <c:v>35</c:v>
                      </c:pt>
                      <c:pt idx="61" formatCode="0">
                        <c:v>28.333333333333332</c:v>
                      </c:pt>
                      <c:pt idx="62" formatCode="0">
                        <c:v>27.666666666666668</c:v>
                      </c:pt>
                      <c:pt idx="63" formatCode="0">
                        <c:v>22.666666666666668</c:v>
                      </c:pt>
                      <c:pt idx="64" formatCode="0">
                        <c:v>29</c:v>
                      </c:pt>
                      <c:pt idx="65" formatCode="0">
                        <c:v>25</c:v>
                      </c:pt>
                      <c:pt idx="66" formatCode="0">
                        <c:v>22.666666666666668</c:v>
                      </c:pt>
                      <c:pt idx="67" formatCode="0">
                        <c:v>27</c:v>
                      </c:pt>
                      <c:pt idx="68" formatCode="0">
                        <c:v>22.333333333333332</c:v>
                      </c:pt>
                      <c:pt idx="69" formatCode="0">
                        <c:v>23.666666666666668</c:v>
                      </c:pt>
                      <c:pt idx="70" formatCode="0">
                        <c:v>18</c:v>
                      </c:pt>
                      <c:pt idx="71" formatCode="0">
                        <c:v>18.666666666666668</c:v>
                      </c:pt>
                      <c:pt idx="72" formatCode="0">
                        <c:v>5.666666666666667</c:v>
                      </c:pt>
                      <c:pt idx="73" formatCode="0">
                        <c:v>7.333333333333333</c:v>
                      </c:pt>
                      <c:pt idx="74" formatCode="0">
                        <c:v>3.3333333333333335</c:v>
                      </c:pt>
                      <c:pt idx="75" formatCode="0">
                        <c:v>14.666666666666666</c:v>
                      </c:pt>
                      <c:pt idx="76" formatCode="0">
                        <c:v>7.666666666666667</c:v>
                      </c:pt>
                      <c:pt idx="77" formatCode="0">
                        <c:v>13.333333333333334</c:v>
                      </c:pt>
                      <c:pt idx="78" formatCode="0">
                        <c:v>2.3333333333333335</c:v>
                      </c:pt>
                      <c:pt idx="79" formatCode="0">
                        <c:v>1.3333333333333333</c:v>
                      </c:pt>
                      <c:pt idx="80" formatCode="0">
                        <c:v>-2.3333333333333335</c:v>
                      </c:pt>
                      <c:pt idx="81" formatCode="0">
                        <c:v>-6.333333333333333</c:v>
                      </c:pt>
                      <c:pt idx="82" formatCode="0">
                        <c:v>-13.333333333333334</c:v>
                      </c:pt>
                      <c:pt idx="83" formatCode="0">
                        <c:v>-20.666666666666668</c:v>
                      </c:pt>
                      <c:pt idx="84" formatCode="0">
                        <c:v>-15</c:v>
                      </c:pt>
                      <c:pt idx="85" formatCode="0">
                        <c:v>-5</c:v>
                      </c:pt>
                      <c:pt idx="86" formatCode="0">
                        <c:v>-2.6666666666666665</c:v>
                      </c:pt>
                      <c:pt idx="87" formatCode="0">
                        <c:v>-0.66666666666666663</c:v>
                      </c:pt>
                      <c:pt idx="88" formatCode="0">
                        <c:v>-7</c:v>
                      </c:pt>
                      <c:pt idx="89" formatCode="0">
                        <c:v>-9.6666666666666661</c:v>
                      </c:pt>
                      <c:pt idx="90" formatCode="0">
                        <c:v>-15</c:v>
                      </c:pt>
                      <c:pt idx="91" formatCode="0">
                        <c:v>-9</c:v>
                      </c:pt>
                      <c:pt idx="92" formatCode="0">
                        <c:v>-3.3333333333333335</c:v>
                      </c:pt>
                      <c:pt idx="93" formatCode="0">
                        <c:v>1.3333333333333333</c:v>
                      </c:pt>
                      <c:pt idx="94" formatCode="0">
                        <c:v>5.666666666666667</c:v>
                      </c:pt>
                      <c:pt idx="95" formatCode="0">
                        <c:v>-1.3333333333333333</c:v>
                      </c:pt>
                      <c:pt idx="96" formatCode="0">
                        <c:v>0</c:v>
                      </c:pt>
                      <c:pt idx="97" formatCode="0">
                        <c:v>-10</c:v>
                      </c:pt>
                    </c:numCache>
                  </c:numRef>
                </c:val>
                <c:smooth val="0"/>
                <c:extLst>
                  <c:ext xmlns:c16="http://schemas.microsoft.com/office/drawing/2014/chart" uri="{C3380CC4-5D6E-409C-BE32-E72D297353CC}">
                    <c16:uniqueId val="{00000003-3D12-492A-80B9-0E4A4B9BC94E}"/>
                  </c:ext>
                </c:extLst>
              </c15:ser>
            </c15:filteredLineSeries>
          </c:ext>
        </c:extLst>
      </c:lineChart>
      <c:lineChart>
        <c:grouping val="standard"/>
        <c:varyColors val="0"/>
        <c:ser>
          <c:idx val="1"/>
          <c:order val="1"/>
          <c:tx>
            <c:strRef>
              <c:f>'Consumer Spending Chart'!$X$2</c:f>
              <c:strCache>
                <c:ptCount val="1"/>
                <c:pt idx="0">
                  <c:v>Discretionary</c:v>
                </c:pt>
              </c:strCache>
            </c:strRef>
          </c:tx>
          <c:spPr>
            <a:ln w="28575" cap="rnd">
              <a:solidFill>
                <a:schemeClr val="accent2"/>
              </a:solidFill>
              <a:round/>
            </a:ln>
            <a:effectLst/>
          </c:spPr>
          <c:marker>
            <c:symbol val="none"/>
          </c:marker>
          <c:cat>
            <c:numRef>
              <c:f>'Consumer Spending Chart'!$R$4:$R$102</c:f>
              <c:numCache>
                <c:formatCode>m/d/yyyy</c:formatCode>
                <c:ptCount val="99"/>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pt idx="19">
                  <c:v>43313</c:v>
                </c:pt>
                <c:pt idx="20">
                  <c:v>43344</c:v>
                </c:pt>
                <c:pt idx="21">
                  <c:v>43374</c:v>
                </c:pt>
                <c:pt idx="22">
                  <c:v>43405</c:v>
                </c:pt>
                <c:pt idx="23">
                  <c:v>43435</c:v>
                </c:pt>
                <c:pt idx="24">
                  <c:v>43466</c:v>
                </c:pt>
                <c:pt idx="25">
                  <c:v>43497</c:v>
                </c:pt>
                <c:pt idx="26">
                  <c:v>43525</c:v>
                </c:pt>
                <c:pt idx="27">
                  <c:v>43556</c:v>
                </c:pt>
                <c:pt idx="28">
                  <c:v>43586</c:v>
                </c:pt>
                <c:pt idx="29">
                  <c:v>43617</c:v>
                </c:pt>
                <c:pt idx="30">
                  <c:v>43647</c:v>
                </c:pt>
                <c:pt idx="31">
                  <c:v>43678</c:v>
                </c:pt>
                <c:pt idx="32">
                  <c:v>43709</c:v>
                </c:pt>
                <c:pt idx="33">
                  <c:v>43739</c:v>
                </c:pt>
                <c:pt idx="34">
                  <c:v>43770</c:v>
                </c:pt>
                <c:pt idx="35">
                  <c:v>43800</c:v>
                </c:pt>
                <c:pt idx="36">
                  <c:v>43831</c:v>
                </c:pt>
                <c:pt idx="37">
                  <c:v>43862</c:v>
                </c:pt>
                <c:pt idx="38">
                  <c:v>43891</c:v>
                </c:pt>
                <c:pt idx="39">
                  <c:v>43922</c:v>
                </c:pt>
                <c:pt idx="40">
                  <c:v>43952</c:v>
                </c:pt>
                <c:pt idx="41">
                  <c:v>43983</c:v>
                </c:pt>
                <c:pt idx="42">
                  <c:v>44013</c:v>
                </c:pt>
                <c:pt idx="43">
                  <c:v>44044</c:v>
                </c:pt>
                <c:pt idx="44">
                  <c:v>44075</c:v>
                </c:pt>
                <c:pt idx="45">
                  <c:v>44105</c:v>
                </c:pt>
                <c:pt idx="46">
                  <c:v>44136</c:v>
                </c:pt>
                <c:pt idx="47">
                  <c:v>44166</c:v>
                </c:pt>
                <c:pt idx="48">
                  <c:v>44197</c:v>
                </c:pt>
                <c:pt idx="49">
                  <c:v>44228</c:v>
                </c:pt>
                <c:pt idx="50">
                  <c:v>44256</c:v>
                </c:pt>
                <c:pt idx="51">
                  <c:v>44287</c:v>
                </c:pt>
                <c:pt idx="52">
                  <c:v>44317</c:v>
                </c:pt>
                <c:pt idx="53">
                  <c:v>44348</c:v>
                </c:pt>
                <c:pt idx="54">
                  <c:v>44378</c:v>
                </c:pt>
                <c:pt idx="55">
                  <c:v>44409</c:v>
                </c:pt>
                <c:pt idx="56">
                  <c:v>44440</c:v>
                </c:pt>
                <c:pt idx="57">
                  <c:v>44470</c:v>
                </c:pt>
                <c:pt idx="58">
                  <c:v>44501</c:v>
                </c:pt>
                <c:pt idx="59">
                  <c:v>44531</c:v>
                </c:pt>
                <c:pt idx="60">
                  <c:v>44562</c:v>
                </c:pt>
                <c:pt idx="61">
                  <c:v>44593</c:v>
                </c:pt>
                <c:pt idx="62">
                  <c:v>44621</c:v>
                </c:pt>
                <c:pt idx="63">
                  <c:v>44652</c:v>
                </c:pt>
                <c:pt idx="64">
                  <c:v>44682</c:v>
                </c:pt>
                <c:pt idx="65">
                  <c:v>44713</c:v>
                </c:pt>
                <c:pt idx="66">
                  <c:v>44743</c:v>
                </c:pt>
                <c:pt idx="67">
                  <c:v>44774</c:v>
                </c:pt>
                <c:pt idx="68">
                  <c:v>44805</c:v>
                </c:pt>
                <c:pt idx="69">
                  <c:v>44835</c:v>
                </c:pt>
                <c:pt idx="70">
                  <c:v>44866</c:v>
                </c:pt>
                <c:pt idx="71">
                  <c:v>44896</c:v>
                </c:pt>
                <c:pt idx="72">
                  <c:v>44927</c:v>
                </c:pt>
                <c:pt idx="73">
                  <c:v>44958</c:v>
                </c:pt>
                <c:pt idx="74">
                  <c:v>44986</c:v>
                </c:pt>
                <c:pt idx="75">
                  <c:v>45017</c:v>
                </c:pt>
                <c:pt idx="76">
                  <c:v>45047</c:v>
                </c:pt>
                <c:pt idx="77">
                  <c:v>45078</c:v>
                </c:pt>
                <c:pt idx="78">
                  <c:v>45108</c:v>
                </c:pt>
                <c:pt idx="79">
                  <c:v>45139</c:v>
                </c:pt>
                <c:pt idx="80">
                  <c:v>45170</c:v>
                </c:pt>
                <c:pt idx="81">
                  <c:v>45200</c:v>
                </c:pt>
                <c:pt idx="82">
                  <c:v>45231</c:v>
                </c:pt>
                <c:pt idx="83">
                  <c:v>45261</c:v>
                </c:pt>
                <c:pt idx="84">
                  <c:v>45292</c:v>
                </c:pt>
                <c:pt idx="85">
                  <c:v>45323</c:v>
                </c:pt>
                <c:pt idx="86">
                  <c:v>45352</c:v>
                </c:pt>
                <c:pt idx="87">
                  <c:v>45383</c:v>
                </c:pt>
                <c:pt idx="88">
                  <c:v>45413</c:v>
                </c:pt>
                <c:pt idx="89">
                  <c:v>45444</c:v>
                </c:pt>
                <c:pt idx="90">
                  <c:v>45474</c:v>
                </c:pt>
                <c:pt idx="91">
                  <c:v>45505</c:v>
                </c:pt>
                <c:pt idx="92">
                  <c:v>45536</c:v>
                </c:pt>
                <c:pt idx="93">
                  <c:v>45566</c:v>
                </c:pt>
                <c:pt idx="94">
                  <c:v>45597</c:v>
                </c:pt>
                <c:pt idx="95">
                  <c:v>45627</c:v>
                </c:pt>
                <c:pt idx="96">
                  <c:v>45658</c:v>
                </c:pt>
                <c:pt idx="97">
                  <c:v>45689</c:v>
                </c:pt>
                <c:pt idx="98">
                  <c:v>45717</c:v>
                </c:pt>
              </c:numCache>
            </c:numRef>
          </c:cat>
          <c:val>
            <c:numRef>
              <c:f>'Consumer Spending Chart'!$X$4:$X$102</c:f>
              <c:numCache>
                <c:formatCode>General</c:formatCode>
                <c:ptCount val="99"/>
                <c:pt idx="2" formatCode="0">
                  <c:v>5.666666666666667</c:v>
                </c:pt>
                <c:pt idx="3" formatCode="0">
                  <c:v>9</c:v>
                </c:pt>
                <c:pt idx="4" formatCode="0">
                  <c:v>5</c:v>
                </c:pt>
                <c:pt idx="5" formatCode="0">
                  <c:v>8.6666666666666661</c:v>
                </c:pt>
                <c:pt idx="6" formatCode="0">
                  <c:v>14.666666666666666</c:v>
                </c:pt>
                <c:pt idx="7" formatCode="0">
                  <c:v>18.333333333333332</c:v>
                </c:pt>
                <c:pt idx="8" formatCode="0">
                  <c:v>3.6666666666666665</c:v>
                </c:pt>
                <c:pt idx="9" formatCode="0">
                  <c:v>-5</c:v>
                </c:pt>
                <c:pt idx="10" formatCode="0">
                  <c:v>-9.3333333333333339</c:v>
                </c:pt>
                <c:pt idx="11" formatCode="0">
                  <c:v>-10.333333333333334</c:v>
                </c:pt>
                <c:pt idx="12" formatCode="0">
                  <c:v>2</c:v>
                </c:pt>
                <c:pt idx="13" formatCode="0">
                  <c:v>6.333333333333333</c:v>
                </c:pt>
                <c:pt idx="14" formatCode="0">
                  <c:v>20</c:v>
                </c:pt>
                <c:pt idx="15" formatCode="0">
                  <c:v>20</c:v>
                </c:pt>
                <c:pt idx="16" formatCode="0">
                  <c:v>25</c:v>
                </c:pt>
                <c:pt idx="17" formatCode="0">
                  <c:v>28.333333333333332</c:v>
                </c:pt>
                <c:pt idx="18" formatCode="0">
                  <c:v>30</c:v>
                </c:pt>
                <c:pt idx="19" formatCode="0">
                  <c:v>26.333333333333332</c:v>
                </c:pt>
                <c:pt idx="20" formatCode="0">
                  <c:v>15.333333333333334</c:v>
                </c:pt>
                <c:pt idx="21" formatCode="0">
                  <c:v>2.6666666666666665</c:v>
                </c:pt>
                <c:pt idx="22" formatCode="0">
                  <c:v>-1.3333333333333333</c:v>
                </c:pt>
                <c:pt idx="23" formatCode="0">
                  <c:v>-9</c:v>
                </c:pt>
                <c:pt idx="24" formatCode="0">
                  <c:v>-0.33333333333333331</c:v>
                </c:pt>
                <c:pt idx="25" formatCode="0">
                  <c:v>6</c:v>
                </c:pt>
                <c:pt idx="26" formatCode="0">
                  <c:v>13.333333333333334</c:v>
                </c:pt>
                <c:pt idx="27" formatCode="0">
                  <c:v>3</c:v>
                </c:pt>
                <c:pt idx="28" formatCode="0">
                  <c:v>-2.6666666666666665</c:v>
                </c:pt>
                <c:pt idx="29" formatCode="0">
                  <c:v>-3.3333333333333335</c:v>
                </c:pt>
                <c:pt idx="30" formatCode="0">
                  <c:v>3</c:v>
                </c:pt>
                <c:pt idx="31" formatCode="0">
                  <c:v>14</c:v>
                </c:pt>
                <c:pt idx="32" formatCode="0">
                  <c:v>13</c:v>
                </c:pt>
                <c:pt idx="33" formatCode="0">
                  <c:v>-3</c:v>
                </c:pt>
                <c:pt idx="34" formatCode="0">
                  <c:v>-13.333333333333334</c:v>
                </c:pt>
                <c:pt idx="35" formatCode="0">
                  <c:v>-7.333333333333333</c:v>
                </c:pt>
                <c:pt idx="36" formatCode="0">
                  <c:v>1</c:v>
                </c:pt>
                <c:pt idx="37" formatCode="0">
                  <c:v>-0.66666666666666663</c:v>
                </c:pt>
                <c:pt idx="38" formatCode="0">
                  <c:v>-20.666666666666668</c:v>
                </c:pt>
                <c:pt idx="39" formatCode="0">
                  <c:v>-52.666666666666664</c:v>
                </c:pt>
                <c:pt idx="40" formatCode="0">
                  <c:v>-51</c:v>
                </c:pt>
                <c:pt idx="41" formatCode="0">
                  <c:v>-24.666666666666668</c:v>
                </c:pt>
                <c:pt idx="42" formatCode="0">
                  <c:v>24</c:v>
                </c:pt>
                <c:pt idx="43" formatCode="0">
                  <c:v>45.333333333333336</c:v>
                </c:pt>
                <c:pt idx="44" formatCode="0">
                  <c:v>23</c:v>
                </c:pt>
                <c:pt idx="45" formatCode="0">
                  <c:v>11.666666666666666</c:v>
                </c:pt>
                <c:pt idx="46" formatCode="0">
                  <c:v>-14.333333333333334</c:v>
                </c:pt>
                <c:pt idx="47" formatCode="0">
                  <c:v>-17</c:v>
                </c:pt>
                <c:pt idx="48" formatCode="0">
                  <c:v>-21.333333333333332</c:v>
                </c:pt>
                <c:pt idx="49" formatCode="0">
                  <c:v>-19</c:v>
                </c:pt>
                <c:pt idx="50" formatCode="0">
                  <c:v>10</c:v>
                </c:pt>
                <c:pt idx="51" formatCode="0">
                  <c:v>31.666666666666668</c:v>
                </c:pt>
                <c:pt idx="52" formatCode="0">
                  <c:v>38.666666666666664</c:v>
                </c:pt>
                <c:pt idx="53" formatCode="0">
                  <c:v>34</c:v>
                </c:pt>
                <c:pt idx="54" formatCode="0">
                  <c:v>28.333333333333332</c:v>
                </c:pt>
                <c:pt idx="55" formatCode="0">
                  <c:v>27.333333333333332</c:v>
                </c:pt>
                <c:pt idx="56" formatCode="0">
                  <c:v>8</c:v>
                </c:pt>
                <c:pt idx="57" formatCode="0">
                  <c:v>-4.333333333333333</c:v>
                </c:pt>
                <c:pt idx="58" formatCode="0">
                  <c:v>-9.3333333333333339</c:v>
                </c:pt>
                <c:pt idx="59" formatCode="0">
                  <c:v>-4.333333333333333</c:v>
                </c:pt>
                <c:pt idx="60" formatCode="0">
                  <c:v>-7</c:v>
                </c:pt>
                <c:pt idx="61" formatCode="0">
                  <c:v>-16.333333333333332</c:v>
                </c:pt>
                <c:pt idx="62" formatCode="0">
                  <c:v>-5</c:v>
                </c:pt>
                <c:pt idx="63" formatCode="0">
                  <c:v>-2.3333333333333335</c:v>
                </c:pt>
                <c:pt idx="64" formatCode="0">
                  <c:v>13.333333333333334</c:v>
                </c:pt>
                <c:pt idx="65" formatCode="0">
                  <c:v>4</c:v>
                </c:pt>
                <c:pt idx="66" formatCode="0">
                  <c:v>2.6666666666666665</c:v>
                </c:pt>
                <c:pt idx="67" formatCode="0">
                  <c:v>1</c:v>
                </c:pt>
                <c:pt idx="68" formatCode="0">
                  <c:v>6</c:v>
                </c:pt>
                <c:pt idx="69" formatCode="0">
                  <c:v>6.666666666666667</c:v>
                </c:pt>
                <c:pt idx="70" formatCode="0">
                  <c:v>5</c:v>
                </c:pt>
                <c:pt idx="71" formatCode="0">
                  <c:v>0.33333333333333331</c:v>
                </c:pt>
                <c:pt idx="72" formatCode="0">
                  <c:v>-11.666666666666666</c:v>
                </c:pt>
                <c:pt idx="73" formatCode="0">
                  <c:v>-26</c:v>
                </c:pt>
                <c:pt idx="74" formatCode="0">
                  <c:v>-30</c:v>
                </c:pt>
                <c:pt idx="75" formatCode="0">
                  <c:v>-13.666666666666666</c:v>
                </c:pt>
                <c:pt idx="76" formatCode="0">
                  <c:v>-3</c:v>
                </c:pt>
                <c:pt idx="77" formatCode="0">
                  <c:v>13.333333333333334</c:v>
                </c:pt>
                <c:pt idx="78" formatCode="0">
                  <c:v>21.666666666666668</c:v>
                </c:pt>
                <c:pt idx="79" formatCode="0">
                  <c:v>24</c:v>
                </c:pt>
                <c:pt idx="80" formatCode="0">
                  <c:v>11.333333333333334</c:v>
                </c:pt>
                <c:pt idx="81" formatCode="0">
                  <c:v>-2.6666666666666665</c:v>
                </c:pt>
                <c:pt idx="82" formatCode="0">
                  <c:v>-6.666666666666667</c:v>
                </c:pt>
                <c:pt idx="83" formatCode="0">
                  <c:v>-17</c:v>
                </c:pt>
                <c:pt idx="84" formatCode="0">
                  <c:v>-22.666666666666668</c:v>
                </c:pt>
                <c:pt idx="85" formatCode="0">
                  <c:v>-14.666666666666666</c:v>
                </c:pt>
                <c:pt idx="86" formatCode="0">
                  <c:v>1</c:v>
                </c:pt>
                <c:pt idx="87" formatCode="0">
                  <c:v>16</c:v>
                </c:pt>
                <c:pt idx="88" formatCode="0">
                  <c:v>13.666666666666666</c:v>
                </c:pt>
                <c:pt idx="89" formatCode="0">
                  <c:v>16.333333333333332</c:v>
                </c:pt>
                <c:pt idx="90" formatCode="0">
                  <c:v>9</c:v>
                </c:pt>
                <c:pt idx="91" formatCode="0">
                  <c:v>7.666666666666667</c:v>
                </c:pt>
                <c:pt idx="92" formatCode="0">
                  <c:v>-1</c:v>
                </c:pt>
                <c:pt idx="93" formatCode="0">
                  <c:v>-8</c:v>
                </c:pt>
                <c:pt idx="94" formatCode="0">
                  <c:v>-6.666666666666667</c:v>
                </c:pt>
                <c:pt idx="95" formatCode="0">
                  <c:v>0</c:v>
                </c:pt>
                <c:pt idx="96" formatCode="0">
                  <c:v>-1</c:v>
                </c:pt>
                <c:pt idx="97" formatCode="0">
                  <c:v>-10.666666666666666</c:v>
                </c:pt>
                <c:pt idx="98" formatCode="0">
                  <c:v>-8</c:v>
                </c:pt>
              </c:numCache>
            </c:numRef>
          </c:val>
          <c:smooth val="0"/>
          <c:extLst>
            <c:ext xmlns:c16="http://schemas.microsoft.com/office/drawing/2014/chart" uri="{C3380CC4-5D6E-409C-BE32-E72D297353CC}">
              <c16:uniqueId val="{00000002-3D12-492A-80B9-0E4A4B9BC94E}"/>
            </c:ext>
          </c:extLst>
        </c:ser>
        <c:dLbls>
          <c:showLegendKey val="0"/>
          <c:showVal val="0"/>
          <c:showCatName val="0"/>
          <c:showSerName val="0"/>
          <c:showPercent val="0"/>
          <c:showBubbleSize val="0"/>
        </c:dLbls>
        <c:marker val="1"/>
        <c:smooth val="0"/>
        <c:axId val="246223695"/>
        <c:axId val="246224175"/>
      </c:lineChart>
      <c:dateAx>
        <c:axId val="492082560"/>
        <c:scaling>
          <c:orientation val="minMax"/>
          <c:min val="45352"/>
        </c:scaling>
        <c:delete val="0"/>
        <c:axPos val="b"/>
        <c:numFmt formatCode="mmm\-yy" sourceLinked="0"/>
        <c:majorTickMark val="out"/>
        <c:minorTickMark val="none"/>
        <c:tickLblPos val="low"/>
        <c:spPr>
          <a:noFill/>
          <a:ln w="15875" cap="flat" cmpd="sng" algn="ctr">
            <a:solidFill>
              <a:srgbClr val="000000"/>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492090720"/>
        <c:crossesAt val="0"/>
        <c:auto val="1"/>
        <c:lblOffset val="100"/>
        <c:baseTimeUnit val="months"/>
        <c:majorUnit val="3"/>
        <c:majorTimeUnit val="months"/>
      </c:dateAx>
      <c:valAx>
        <c:axId val="492090720"/>
        <c:scaling>
          <c:orientation val="minMax"/>
          <c:max val="45"/>
          <c:min val="-15"/>
        </c:scaling>
        <c:delete val="0"/>
        <c:axPos val="l"/>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492082560"/>
        <c:crosses val="autoZero"/>
        <c:crossBetween val="midCat"/>
        <c:majorUnit val="10"/>
      </c:valAx>
      <c:valAx>
        <c:axId val="246224175"/>
        <c:scaling>
          <c:orientation val="minMax"/>
          <c:max val="45"/>
          <c:min val="-15"/>
        </c:scaling>
        <c:delete val="0"/>
        <c:axPos val="r"/>
        <c:numFmt formatCode="General" sourceLinked="1"/>
        <c:majorTickMark val="out"/>
        <c:minorTickMark val="none"/>
        <c:tickLblPos val="nextTo"/>
        <c:spPr>
          <a:noFill/>
          <a:ln w="15875">
            <a:solidFill>
              <a:schemeClr val="tx1"/>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246223695"/>
        <c:crosses val="max"/>
        <c:crossBetween val="between"/>
      </c:valAx>
      <c:dateAx>
        <c:axId val="246223695"/>
        <c:scaling>
          <c:orientation val="minMax"/>
        </c:scaling>
        <c:delete val="1"/>
        <c:axPos val="b"/>
        <c:numFmt formatCode="m/d/yyyy" sourceLinked="1"/>
        <c:majorTickMark val="out"/>
        <c:minorTickMark val="none"/>
        <c:tickLblPos val="nextTo"/>
        <c:crossAx val="246224175"/>
        <c:crosses val="autoZero"/>
        <c:auto val="1"/>
        <c:lblOffset val="100"/>
        <c:baseTimeUnit val="months"/>
      </c:dateAx>
      <c:spPr>
        <a:noFill/>
        <a:ln w="25400">
          <a:noFill/>
        </a:ln>
        <a:effectLst/>
      </c:spPr>
    </c:plotArea>
    <c:legend>
      <c:legendPos val="b"/>
      <c:layout>
        <c:manualLayout>
          <c:xMode val="edge"/>
          <c:yMode val="edge"/>
          <c:x val="0.44912739810546248"/>
          <c:y val="0.15503238672315856"/>
          <c:w val="0.46137689399775184"/>
          <c:h val="0.24121729571210213"/>
        </c:manualLayout>
      </c:layout>
      <c:overlay val="1"/>
      <c:spPr>
        <a:noFill/>
        <a:ln w="25400">
          <a:noFill/>
        </a:ln>
        <a:effectLst/>
        <a:extLst>
          <a:ext uri="{909E8E84-426E-40DD-AFC4-6F175D3DCCD1}">
            <a14:hiddenFill xmlns:a14="http://schemas.microsoft.com/office/drawing/2010/main">
              <a:noFill/>
            </a14:hiddenFill>
          </a:ext>
        </a:extLst>
      </c:spPr>
      <c:txPr>
        <a:bodyPr rot="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a:extLst>
      <a:ext uri="{909E8E84-426E-40DD-AFC4-6F175D3DCCD1}">
        <a14:hiddenFill xmlns:a14="http://schemas.microsoft.com/office/drawing/2010/main">
          <a:solidFill>
            <a:srgbClr val="FFFFFF"/>
          </a:solidFill>
        </a14:hiddenFill>
      </a:ext>
    </a:extLst>
  </c:spPr>
  <c:txPr>
    <a:bodyPr/>
    <a:lstStyle/>
    <a:p>
      <a:pPr>
        <a:defRPr sz="1100">
          <a:solidFill>
            <a:srgbClr val="000000"/>
          </a:solidFill>
          <a:latin typeface="Franklin Gothic Book"/>
          <a:ea typeface="Franklin Gothic Book"/>
          <a:cs typeface="Franklin Gothic Book"/>
        </a:defRPr>
      </a:pPr>
      <a:endParaRPr lang="en-US"/>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r>
              <a:rPr lang="en-US" dirty="0"/>
              <a:t>KC Fed</a:t>
            </a:r>
            <a:r>
              <a:rPr lang="en-US" baseline="0" dirty="0"/>
              <a:t> </a:t>
            </a:r>
            <a:r>
              <a:rPr lang="en-US" dirty="0"/>
              <a:t>Services Survey</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endParaRPr lang="en-US"/>
        </a:p>
      </c:txPr>
    </c:title>
    <c:autoTitleDeleted val="0"/>
    <c:plotArea>
      <c:layout>
        <c:manualLayout>
          <c:layoutTarget val="inner"/>
          <c:xMode val="edge"/>
          <c:yMode val="edge"/>
          <c:x val="8.372999812299102E-2"/>
          <c:y val="0.1168028624402016"/>
          <c:w val="0.83325610223442281"/>
          <c:h val="0.81077537182852144"/>
        </c:manualLayout>
      </c:layout>
      <c:areaChart>
        <c:grouping val="standard"/>
        <c:varyColors val="0"/>
        <c:ser>
          <c:idx val="4"/>
          <c:order val="4"/>
          <c:spPr>
            <a:solidFill>
              <a:srgbClr val="F0F0F0"/>
            </a:solidFill>
            <a:ln>
              <a:noFill/>
            </a:ln>
            <a:effectLst/>
          </c:spPr>
          <c:cat>
            <c:numRef>
              <c:f>'Diffusion Index'!$A$4:$A$138</c:f>
              <c:numCache>
                <c:formatCode>yyyymm</c:formatCode>
                <c:ptCount val="135"/>
                <c:pt idx="0">
                  <c:v>41670</c:v>
                </c:pt>
                <c:pt idx="1">
                  <c:v>41698</c:v>
                </c:pt>
                <c:pt idx="2">
                  <c:v>41729</c:v>
                </c:pt>
                <c:pt idx="3">
                  <c:v>41759</c:v>
                </c:pt>
                <c:pt idx="4">
                  <c:v>41790</c:v>
                </c:pt>
                <c:pt idx="5">
                  <c:v>41820</c:v>
                </c:pt>
                <c:pt idx="6">
                  <c:v>41851</c:v>
                </c:pt>
                <c:pt idx="7">
                  <c:v>41882</c:v>
                </c:pt>
                <c:pt idx="8">
                  <c:v>41912</c:v>
                </c:pt>
                <c:pt idx="9">
                  <c:v>41943</c:v>
                </c:pt>
                <c:pt idx="10">
                  <c:v>41973</c:v>
                </c:pt>
                <c:pt idx="11">
                  <c:v>42004</c:v>
                </c:pt>
                <c:pt idx="12">
                  <c:v>42035</c:v>
                </c:pt>
                <c:pt idx="13">
                  <c:v>42063</c:v>
                </c:pt>
                <c:pt idx="14">
                  <c:v>42094</c:v>
                </c:pt>
                <c:pt idx="15">
                  <c:v>42124</c:v>
                </c:pt>
                <c:pt idx="16">
                  <c:v>42155</c:v>
                </c:pt>
                <c:pt idx="17">
                  <c:v>42185</c:v>
                </c:pt>
                <c:pt idx="18">
                  <c:v>42216</c:v>
                </c:pt>
                <c:pt idx="19">
                  <c:v>42247</c:v>
                </c:pt>
                <c:pt idx="20">
                  <c:v>42277</c:v>
                </c:pt>
                <c:pt idx="21">
                  <c:v>42308</c:v>
                </c:pt>
                <c:pt idx="22">
                  <c:v>42338</c:v>
                </c:pt>
                <c:pt idx="23">
                  <c:v>42369</c:v>
                </c:pt>
                <c:pt idx="24">
                  <c:v>42400</c:v>
                </c:pt>
                <c:pt idx="25">
                  <c:v>42429</c:v>
                </c:pt>
                <c:pt idx="26">
                  <c:v>42460</c:v>
                </c:pt>
                <c:pt idx="27">
                  <c:v>42490</c:v>
                </c:pt>
                <c:pt idx="28">
                  <c:v>42521</c:v>
                </c:pt>
                <c:pt idx="29">
                  <c:v>42551</c:v>
                </c:pt>
                <c:pt idx="30">
                  <c:v>42582</c:v>
                </c:pt>
                <c:pt idx="31">
                  <c:v>42613</c:v>
                </c:pt>
                <c:pt idx="32">
                  <c:v>42643</c:v>
                </c:pt>
                <c:pt idx="33">
                  <c:v>42674</c:v>
                </c:pt>
                <c:pt idx="34">
                  <c:v>42704</c:v>
                </c:pt>
                <c:pt idx="35">
                  <c:v>42735</c:v>
                </c:pt>
                <c:pt idx="36">
                  <c:v>42766</c:v>
                </c:pt>
                <c:pt idx="37">
                  <c:v>42794</c:v>
                </c:pt>
                <c:pt idx="38">
                  <c:v>42825</c:v>
                </c:pt>
                <c:pt idx="39">
                  <c:v>42855</c:v>
                </c:pt>
                <c:pt idx="40">
                  <c:v>42886</c:v>
                </c:pt>
                <c:pt idx="41">
                  <c:v>42916</c:v>
                </c:pt>
                <c:pt idx="42">
                  <c:v>42947</c:v>
                </c:pt>
                <c:pt idx="43">
                  <c:v>42978</c:v>
                </c:pt>
                <c:pt idx="44">
                  <c:v>43008</c:v>
                </c:pt>
                <c:pt idx="45">
                  <c:v>43039</c:v>
                </c:pt>
                <c:pt idx="46">
                  <c:v>43069</c:v>
                </c:pt>
                <c:pt idx="47">
                  <c:v>43100</c:v>
                </c:pt>
                <c:pt idx="48">
                  <c:v>43131</c:v>
                </c:pt>
                <c:pt idx="49">
                  <c:v>43159</c:v>
                </c:pt>
                <c:pt idx="50">
                  <c:v>43190</c:v>
                </c:pt>
                <c:pt idx="51">
                  <c:v>43220</c:v>
                </c:pt>
                <c:pt idx="52">
                  <c:v>43251</c:v>
                </c:pt>
                <c:pt idx="53">
                  <c:v>43281</c:v>
                </c:pt>
                <c:pt idx="54">
                  <c:v>43312</c:v>
                </c:pt>
                <c:pt idx="55">
                  <c:v>43343</c:v>
                </c:pt>
                <c:pt idx="56">
                  <c:v>43373</c:v>
                </c:pt>
                <c:pt idx="57">
                  <c:v>43404</c:v>
                </c:pt>
                <c:pt idx="58">
                  <c:v>43434</c:v>
                </c:pt>
                <c:pt idx="59">
                  <c:v>43465</c:v>
                </c:pt>
                <c:pt idx="60">
                  <c:v>43496</c:v>
                </c:pt>
                <c:pt idx="61">
                  <c:v>43524</c:v>
                </c:pt>
                <c:pt idx="62">
                  <c:v>43555</c:v>
                </c:pt>
                <c:pt idx="63">
                  <c:v>43585</c:v>
                </c:pt>
                <c:pt idx="64">
                  <c:v>43616</c:v>
                </c:pt>
                <c:pt idx="65">
                  <c:v>43646</c:v>
                </c:pt>
                <c:pt idx="66">
                  <c:v>43677</c:v>
                </c:pt>
                <c:pt idx="67">
                  <c:v>43708</c:v>
                </c:pt>
                <c:pt idx="68">
                  <c:v>43738</c:v>
                </c:pt>
                <c:pt idx="69">
                  <c:v>43769</c:v>
                </c:pt>
                <c:pt idx="70">
                  <c:v>43799</c:v>
                </c:pt>
                <c:pt idx="71">
                  <c:v>43830</c:v>
                </c:pt>
                <c:pt idx="72">
                  <c:v>43861</c:v>
                </c:pt>
                <c:pt idx="73">
                  <c:v>43890</c:v>
                </c:pt>
                <c:pt idx="74">
                  <c:v>43921</c:v>
                </c:pt>
                <c:pt idx="75">
                  <c:v>43951</c:v>
                </c:pt>
                <c:pt idx="76">
                  <c:v>43982</c:v>
                </c:pt>
                <c:pt idx="77">
                  <c:v>44012</c:v>
                </c:pt>
                <c:pt idx="78">
                  <c:v>44043</c:v>
                </c:pt>
                <c:pt idx="79">
                  <c:v>44074</c:v>
                </c:pt>
                <c:pt idx="80">
                  <c:v>44104</c:v>
                </c:pt>
                <c:pt idx="81">
                  <c:v>44135</c:v>
                </c:pt>
                <c:pt idx="82">
                  <c:v>44165</c:v>
                </c:pt>
                <c:pt idx="83">
                  <c:v>44196</c:v>
                </c:pt>
                <c:pt idx="84">
                  <c:v>44227</c:v>
                </c:pt>
                <c:pt idx="85">
                  <c:v>44255</c:v>
                </c:pt>
                <c:pt idx="86">
                  <c:v>44286</c:v>
                </c:pt>
                <c:pt idx="87">
                  <c:v>44316</c:v>
                </c:pt>
                <c:pt idx="88">
                  <c:v>44347</c:v>
                </c:pt>
                <c:pt idx="89">
                  <c:v>44377</c:v>
                </c:pt>
                <c:pt idx="90">
                  <c:v>44408</c:v>
                </c:pt>
                <c:pt idx="91">
                  <c:v>44439</c:v>
                </c:pt>
                <c:pt idx="92">
                  <c:v>44469</c:v>
                </c:pt>
                <c:pt idx="93">
                  <c:v>44500</c:v>
                </c:pt>
                <c:pt idx="94">
                  <c:v>44530</c:v>
                </c:pt>
                <c:pt idx="95">
                  <c:v>44561</c:v>
                </c:pt>
                <c:pt idx="96">
                  <c:v>44592</c:v>
                </c:pt>
                <c:pt idx="97">
                  <c:v>44620</c:v>
                </c:pt>
                <c:pt idx="98">
                  <c:v>44651</c:v>
                </c:pt>
                <c:pt idx="99">
                  <c:v>44681</c:v>
                </c:pt>
                <c:pt idx="100">
                  <c:v>44712</c:v>
                </c:pt>
                <c:pt idx="101">
                  <c:v>44742</c:v>
                </c:pt>
                <c:pt idx="102">
                  <c:v>44773</c:v>
                </c:pt>
                <c:pt idx="103">
                  <c:v>44804</c:v>
                </c:pt>
                <c:pt idx="104">
                  <c:v>44834</c:v>
                </c:pt>
                <c:pt idx="105">
                  <c:v>44865</c:v>
                </c:pt>
                <c:pt idx="106">
                  <c:v>44895</c:v>
                </c:pt>
                <c:pt idx="107">
                  <c:v>44926</c:v>
                </c:pt>
                <c:pt idx="108">
                  <c:v>44957</c:v>
                </c:pt>
                <c:pt idx="109">
                  <c:v>44985</c:v>
                </c:pt>
                <c:pt idx="110">
                  <c:v>45016</c:v>
                </c:pt>
                <c:pt idx="111">
                  <c:v>45046</c:v>
                </c:pt>
                <c:pt idx="112">
                  <c:v>45077</c:v>
                </c:pt>
                <c:pt idx="113">
                  <c:v>45107</c:v>
                </c:pt>
                <c:pt idx="114">
                  <c:v>45138</c:v>
                </c:pt>
                <c:pt idx="115">
                  <c:v>45169</c:v>
                </c:pt>
                <c:pt idx="116">
                  <c:v>45199</c:v>
                </c:pt>
                <c:pt idx="117">
                  <c:v>45230</c:v>
                </c:pt>
                <c:pt idx="118">
                  <c:v>45260</c:v>
                </c:pt>
                <c:pt idx="119">
                  <c:v>45291</c:v>
                </c:pt>
                <c:pt idx="120">
                  <c:v>45322</c:v>
                </c:pt>
                <c:pt idx="121">
                  <c:v>45351</c:v>
                </c:pt>
                <c:pt idx="122">
                  <c:v>45382</c:v>
                </c:pt>
                <c:pt idx="123">
                  <c:v>45412</c:v>
                </c:pt>
                <c:pt idx="124">
                  <c:v>45443</c:v>
                </c:pt>
                <c:pt idx="125">
                  <c:v>45473</c:v>
                </c:pt>
                <c:pt idx="126">
                  <c:v>45504</c:v>
                </c:pt>
                <c:pt idx="127">
                  <c:v>45535</c:v>
                </c:pt>
                <c:pt idx="128">
                  <c:v>45565</c:v>
                </c:pt>
                <c:pt idx="129">
                  <c:v>45596</c:v>
                </c:pt>
                <c:pt idx="130">
                  <c:v>45626</c:v>
                </c:pt>
                <c:pt idx="131">
                  <c:v>45657</c:v>
                </c:pt>
                <c:pt idx="132">
                  <c:v>45688</c:v>
                </c:pt>
                <c:pt idx="133">
                  <c:v>45689</c:v>
                </c:pt>
                <c:pt idx="134">
                  <c:v>45747</c:v>
                </c:pt>
              </c:numCache>
            </c:numRef>
          </c:cat>
          <c:val>
            <c:numRef>
              <c:f>'Diffusion Index'!$E$4:$E$138</c:f>
              <c:numCache>
                <c:formatCode>0</c:formatCode>
                <c:ptCount val="13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-10000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numCache>
            </c:numRef>
          </c:val>
          <c:extLst>
            <c:ext xmlns:c16="http://schemas.microsoft.com/office/drawing/2014/chart" uri="{C3380CC4-5D6E-409C-BE32-E72D297353CC}">
              <c16:uniqueId val="{00000000-000E-40B4-A037-FAD4B92C3A3F}"/>
            </c:ext>
          </c:extLst>
        </c:ser>
        <c:ser>
          <c:idx val="3"/>
          <c:order val="3"/>
          <c:spPr>
            <a:solidFill>
              <a:srgbClr val="F0F0F0"/>
            </a:solidFill>
            <a:ln>
              <a:noFill/>
            </a:ln>
            <a:effectLst/>
          </c:spPr>
          <c:cat>
            <c:numRef>
              <c:f>'Diffusion Index'!$A$4:$A$138</c:f>
              <c:numCache>
                <c:formatCode>yyyymm</c:formatCode>
                <c:ptCount val="135"/>
                <c:pt idx="0">
                  <c:v>41670</c:v>
                </c:pt>
                <c:pt idx="1">
                  <c:v>41698</c:v>
                </c:pt>
                <c:pt idx="2">
                  <c:v>41729</c:v>
                </c:pt>
                <c:pt idx="3">
                  <c:v>41759</c:v>
                </c:pt>
                <c:pt idx="4">
                  <c:v>41790</c:v>
                </c:pt>
                <c:pt idx="5">
                  <c:v>41820</c:v>
                </c:pt>
                <c:pt idx="6">
                  <c:v>41851</c:v>
                </c:pt>
                <c:pt idx="7">
                  <c:v>41882</c:v>
                </c:pt>
                <c:pt idx="8">
                  <c:v>41912</c:v>
                </c:pt>
                <c:pt idx="9">
                  <c:v>41943</c:v>
                </c:pt>
                <c:pt idx="10">
                  <c:v>41973</c:v>
                </c:pt>
                <c:pt idx="11">
                  <c:v>42004</c:v>
                </c:pt>
                <c:pt idx="12">
                  <c:v>42035</c:v>
                </c:pt>
                <c:pt idx="13">
                  <c:v>42063</c:v>
                </c:pt>
                <c:pt idx="14">
                  <c:v>42094</c:v>
                </c:pt>
                <c:pt idx="15">
                  <c:v>42124</c:v>
                </c:pt>
                <c:pt idx="16">
                  <c:v>42155</c:v>
                </c:pt>
                <c:pt idx="17">
                  <c:v>42185</c:v>
                </c:pt>
                <c:pt idx="18">
                  <c:v>42216</c:v>
                </c:pt>
                <c:pt idx="19">
                  <c:v>42247</c:v>
                </c:pt>
                <c:pt idx="20">
                  <c:v>42277</c:v>
                </c:pt>
                <c:pt idx="21">
                  <c:v>42308</c:v>
                </c:pt>
                <c:pt idx="22">
                  <c:v>42338</c:v>
                </c:pt>
                <c:pt idx="23">
                  <c:v>42369</c:v>
                </c:pt>
                <c:pt idx="24">
                  <c:v>42400</c:v>
                </c:pt>
                <c:pt idx="25">
                  <c:v>42429</c:v>
                </c:pt>
                <c:pt idx="26">
                  <c:v>42460</c:v>
                </c:pt>
                <c:pt idx="27">
                  <c:v>42490</c:v>
                </c:pt>
                <c:pt idx="28">
                  <c:v>42521</c:v>
                </c:pt>
                <c:pt idx="29">
                  <c:v>42551</c:v>
                </c:pt>
                <c:pt idx="30">
                  <c:v>42582</c:v>
                </c:pt>
                <c:pt idx="31">
                  <c:v>42613</c:v>
                </c:pt>
                <c:pt idx="32">
                  <c:v>42643</c:v>
                </c:pt>
                <c:pt idx="33">
                  <c:v>42674</c:v>
                </c:pt>
                <c:pt idx="34">
                  <c:v>42704</c:v>
                </c:pt>
                <c:pt idx="35">
                  <c:v>42735</c:v>
                </c:pt>
                <c:pt idx="36">
                  <c:v>42766</c:v>
                </c:pt>
                <c:pt idx="37">
                  <c:v>42794</c:v>
                </c:pt>
                <c:pt idx="38">
                  <c:v>42825</c:v>
                </c:pt>
                <c:pt idx="39">
                  <c:v>42855</c:v>
                </c:pt>
                <c:pt idx="40">
                  <c:v>42886</c:v>
                </c:pt>
                <c:pt idx="41">
                  <c:v>42916</c:v>
                </c:pt>
                <c:pt idx="42">
                  <c:v>42947</c:v>
                </c:pt>
                <c:pt idx="43">
                  <c:v>42978</c:v>
                </c:pt>
                <c:pt idx="44">
                  <c:v>43008</c:v>
                </c:pt>
                <c:pt idx="45">
                  <c:v>43039</c:v>
                </c:pt>
                <c:pt idx="46">
                  <c:v>43069</c:v>
                </c:pt>
                <c:pt idx="47">
                  <c:v>43100</c:v>
                </c:pt>
                <c:pt idx="48">
                  <c:v>43131</c:v>
                </c:pt>
                <c:pt idx="49">
                  <c:v>43159</c:v>
                </c:pt>
                <c:pt idx="50">
                  <c:v>43190</c:v>
                </c:pt>
                <c:pt idx="51">
                  <c:v>43220</c:v>
                </c:pt>
                <c:pt idx="52">
                  <c:v>43251</c:v>
                </c:pt>
                <c:pt idx="53">
                  <c:v>43281</c:v>
                </c:pt>
                <c:pt idx="54">
                  <c:v>43312</c:v>
                </c:pt>
                <c:pt idx="55">
                  <c:v>43343</c:v>
                </c:pt>
                <c:pt idx="56">
                  <c:v>43373</c:v>
                </c:pt>
                <c:pt idx="57">
                  <c:v>43404</c:v>
                </c:pt>
                <c:pt idx="58">
                  <c:v>43434</c:v>
                </c:pt>
                <c:pt idx="59">
                  <c:v>43465</c:v>
                </c:pt>
                <c:pt idx="60">
                  <c:v>43496</c:v>
                </c:pt>
                <c:pt idx="61">
                  <c:v>43524</c:v>
                </c:pt>
                <c:pt idx="62">
                  <c:v>43555</c:v>
                </c:pt>
                <c:pt idx="63">
                  <c:v>43585</c:v>
                </c:pt>
                <c:pt idx="64">
                  <c:v>43616</c:v>
                </c:pt>
                <c:pt idx="65">
                  <c:v>43646</c:v>
                </c:pt>
                <c:pt idx="66">
                  <c:v>43677</c:v>
                </c:pt>
                <c:pt idx="67">
                  <c:v>43708</c:v>
                </c:pt>
                <c:pt idx="68">
                  <c:v>43738</c:v>
                </c:pt>
                <c:pt idx="69">
                  <c:v>43769</c:v>
                </c:pt>
                <c:pt idx="70">
                  <c:v>43799</c:v>
                </c:pt>
                <c:pt idx="71">
                  <c:v>43830</c:v>
                </c:pt>
                <c:pt idx="72">
                  <c:v>43861</c:v>
                </c:pt>
                <c:pt idx="73">
                  <c:v>43890</c:v>
                </c:pt>
                <c:pt idx="74">
                  <c:v>43921</c:v>
                </c:pt>
                <c:pt idx="75">
                  <c:v>43951</c:v>
                </c:pt>
                <c:pt idx="76">
                  <c:v>43982</c:v>
                </c:pt>
                <c:pt idx="77">
                  <c:v>44012</c:v>
                </c:pt>
                <c:pt idx="78">
                  <c:v>44043</c:v>
                </c:pt>
                <c:pt idx="79">
                  <c:v>44074</c:v>
                </c:pt>
                <c:pt idx="80">
                  <c:v>44104</c:v>
                </c:pt>
                <c:pt idx="81">
                  <c:v>44135</c:v>
                </c:pt>
                <c:pt idx="82">
                  <c:v>44165</c:v>
                </c:pt>
                <c:pt idx="83">
                  <c:v>44196</c:v>
                </c:pt>
                <c:pt idx="84">
                  <c:v>44227</c:v>
                </c:pt>
                <c:pt idx="85">
                  <c:v>44255</c:v>
                </c:pt>
                <c:pt idx="86">
                  <c:v>44286</c:v>
                </c:pt>
                <c:pt idx="87">
                  <c:v>44316</c:v>
                </c:pt>
                <c:pt idx="88">
                  <c:v>44347</c:v>
                </c:pt>
                <c:pt idx="89">
                  <c:v>44377</c:v>
                </c:pt>
                <c:pt idx="90">
                  <c:v>44408</c:v>
                </c:pt>
                <c:pt idx="91">
                  <c:v>44439</c:v>
                </c:pt>
                <c:pt idx="92">
                  <c:v>44469</c:v>
                </c:pt>
                <c:pt idx="93">
                  <c:v>44500</c:v>
                </c:pt>
                <c:pt idx="94">
                  <c:v>44530</c:v>
                </c:pt>
                <c:pt idx="95">
                  <c:v>44561</c:v>
                </c:pt>
                <c:pt idx="96">
                  <c:v>44592</c:v>
                </c:pt>
                <c:pt idx="97">
                  <c:v>44620</c:v>
                </c:pt>
                <c:pt idx="98">
                  <c:v>44651</c:v>
                </c:pt>
                <c:pt idx="99">
                  <c:v>44681</c:v>
                </c:pt>
                <c:pt idx="100">
                  <c:v>44712</c:v>
                </c:pt>
                <c:pt idx="101">
                  <c:v>44742</c:v>
                </c:pt>
                <c:pt idx="102">
                  <c:v>44773</c:v>
                </c:pt>
                <c:pt idx="103">
                  <c:v>44804</c:v>
                </c:pt>
                <c:pt idx="104">
                  <c:v>44834</c:v>
                </c:pt>
                <c:pt idx="105">
                  <c:v>44865</c:v>
                </c:pt>
                <c:pt idx="106">
                  <c:v>44895</c:v>
                </c:pt>
                <c:pt idx="107">
                  <c:v>44926</c:v>
                </c:pt>
                <c:pt idx="108">
                  <c:v>44957</c:v>
                </c:pt>
                <c:pt idx="109">
                  <c:v>44985</c:v>
                </c:pt>
                <c:pt idx="110">
                  <c:v>45016</c:v>
                </c:pt>
                <c:pt idx="111">
                  <c:v>45046</c:v>
                </c:pt>
                <c:pt idx="112">
                  <c:v>45077</c:v>
                </c:pt>
                <c:pt idx="113">
                  <c:v>45107</c:v>
                </c:pt>
                <c:pt idx="114">
                  <c:v>45138</c:v>
                </c:pt>
                <c:pt idx="115">
                  <c:v>45169</c:v>
                </c:pt>
                <c:pt idx="116">
                  <c:v>45199</c:v>
                </c:pt>
                <c:pt idx="117">
                  <c:v>45230</c:v>
                </c:pt>
                <c:pt idx="118">
                  <c:v>45260</c:v>
                </c:pt>
                <c:pt idx="119">
                  <c:v>45291</c:v>
                </c:pt>
                <c:pt idx="120">
                  <c:v>45322</c:v>
                </c:pt>
                <c:pt idx="121">
                  <c:v>45351</c:v>
                </c:pt>
                <c:pt idx="122">
                  <c:v>45382</c:v>
                </c:pt>
                <c:pt idx="123">
                  <c:v>45412</c:v>
                </c:pt>
                <c:pt idx="124">
                  <c:v>45443</c:v>
                </c:pt>
                <c:pt idx="125">
                  <c:v>45473</c:v>
                </c:pt>
                <c:pt idx="126">
                  <c:v>45504</c:v>
                </c:pt>
                <c:pt idx="127">
                  <c:v>45535</c:v>
                </c:pt>
                <c:pt idx="128">
                  <c:v>45565</c:v>
                </c:pt>
                <c:pt idx="129">
                  <c:v>45596</c:v>
                </c:pt>
                <c:pt idx="130">
                  <c:v>45626</c:v>
                </c:pt>
                <c:pt idx="131">
                  <c:v>45657</c:v>
                </c:pt>
                <c:pt idx="132">
                  <c:v>45688</c:v>
                </c:pt>
                <c:pt idx="133">
                  <c:v>45689</c:v>
                </c:pt>
                <c:pt idx="134">
                  <c:v>45747</c:v>
                </c:pt>
              </c:numCache>
            </c:numRef>
          </c:cat>
          <c:val>
            <c:numRef>
              <c:f>'Diffusion Index'!$D$4:$D$138</c:f>
              <c:numCache>
                <c:formatCode>0</c:formatCode>
                <c:ptCount val="13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10000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numCache>
            </c:numRef>
          </c:val>
          <c:extLst>
            <c:ext xmlns:c16="http://schemas.microsoft.com/office/drawing/2014/chart" uri="{C3380CC4-5D6E-409C-BE32-E72D297353CC}">
              <c16:uniqueId val="{00000001-000E-40B4-A037-FAD4B92C3A3F}"/>
            </c:ext>
          </c:extLst>
        </c:ser>
        <c:dLbls>
          <c:showLegendKey val="0"/>
          <c:showVal val="0"/>
          <c:showCatName val="0"/>
          <c:showSerName val="0"/>
          <c:showPercent val="0"/>
          <c:showBubbleSize val="0"/>
        </c:dLbls>
        <c:axId val="1271682671"/>
        <c:axId val="1271683151"/>
        <c:extLst>
          <c:ext xmlns:c15="http://schemas.microsoft.com/office/drawing/2012/chart" uri="{02D57815-91ED-43cb-92C2-25804820EDAC}">
            <c15:filteredAreaSeries>
              <c15:ser>
                <c:idx val="0"/>
                <c:order val="0"/>
                <c:tx>
                  <c:strRef>
                    <c:extLst>
                      <c:ext uri="{02D57815-91ED-43cb-92C2-25804820EDAC}">
                        <c15:formulaRef>
                          <c15:sqref>'Diffusion Index'!$B$3</c15:sqref>
                        </c15:formulaRef>
                      </c:ext>
                    </c:extLst>
                    <c:strCache>
                      <c:ptCount val="1"/>
                      <c:pt idx="0">
                        <c:v> Composite Index: y/y% sa  </c:v>
                      </c:pt>
                    </c:strCache>
                  </c:strRef>
                </c:tx>
                <c:spPr>
                  <a:solidFill>
                    <a:schemeClr val="accent1"/>
                  </a:solidFill>
                  <a:ln w="15875">
                    <a:solidFill>
                      <a:srgbClr val="117FA8"/>
                    </a:solidFill>
                  </a:ln>
                  <a:effectLst/>
                </c:spPr>
                <c:cat>
                  <c:numRef>
                    <c:extLst>
                      <c:ext uri="{02D57815-91ED-43cb-92C2-25804820EDAC}">
                        <c15:formulaRef>
                          <c15:sqref>'Diffusion Index'!$A$4:$A$138</c15:sqref>
                        </c15:formulaRef>
                      </c:ext>
                    </c:extLst>
                    <c:numCache>
                      <c:formatCode>yyyymm</c:formatCode>
                      <c:ptCount val="135"/>
                      <c:pt idx="0">
                        <c:v>41670</c:v>
                      </c:pt>
                      <c:pt idx="1">
                        <c:v>41698</c:v>
                      </c:pt>
                      <c:pt idx="2">
                        <c:v>41729</c:v>
                      </c:pt>
                      <c:pt idx="3">
                        <c:v>41759</c:v>
                      </c:pt>
                      <c:pt idx="4">
                        <c:v>41790</c:v>
                      </c:pt>
                      <c:pt idx="5">
                        <c:v>41820</c:v>
                      </c:pt>
                      <c:pt idx="6">
                        <c:v>41851</c:v>
                      </c:pt>
                      <c:pt idx="7">
                        <c:v>41882</c:v>
                      </c:pt>
                      <c:pt idx="8">
                        <c:v>41912</c:v>
                      </c:pt>
                      <c:pt idx="9">
                        <c:v>41943</c:v>
                      </c:pt>
                      <c:pt idx="10">
                        <c:v>41973</c:v>
                      </c:pt>
                      <c:pt idx="11">
                        <c:v>42004</c:v>
                      </c:pt>
                      <c:pt idx="12">
                        <c:v>42035</c:v>
                      </c:pt>
                      <c:pt idx="13">
                        <c:v>42063</c:v>
                      </c:pt>
                      <c:pt idx="14">
                        <c:v>42094</c:v>
                      </c:pt>
                      <c:pt idx="15">
                        <c:v>42124</c:v>
                      </c:pt>
                      <c:pt idx="16">
                        <c:v>42155</c:v>
                      </c:pt>
                      <c:pt idx="17">
                        <c:v>42185</c:v>
                      </c:pt>
                      <c:pt idx="18">
                        <c:v>42216</c:v>
                      </c:pt>
                      <c:pt idx="19">
                        <c:v>42247</c:v>
                      </c:pt>
                      <c:pt idx="20">
                        <c:v>42277</c:v>
                      </c:pt>
                      <c:pt idx="21">
                        <c:v>42308</c:v>
                      </c:pt>
                      <c:pt idx="22">
                        <c:v>42338</c:v>
                      </c:pt>
                      <c:pt idx="23">
                        <c:v>42369</c:v>
                      </c:pt>
                      <c:pt idx="24">
                        <c:v>42400</c:v>
                      </c:pt>
                      <c:pt idx="25">
                        <c:v>42429</c:v>
                      </c:pt>
                      <c:pt idx="26">
                        <c:v>42460</c:v>
                      </c:pt>
                      <c:pt idx="27">
                        <c:v>42490</c:v>
                      </c:pt>
                      <c:pt idx="28">
                        <c:v>42521</c:v>
                      </c:pt>
                      <c:pt idx="29">
                        <c:v>42551</c:v>
                      </c:pt>
                      <c:pt idx="30">
                        <c:v>42582</c:v>
                      </c:pt>
                      <c:pt idx="31">
                        <c:v>42613</c:v>
                      </c:pt>
                      <c:pt idx="32">
                        <c:v>42643</c:v>
                      </c:pt>
                      <c:pt idx="33">
                        <c:v>42674</c:v>
                      </c:pt>
                      <c:pt idx="34">
                        <c:v>42704</c:v>
                      </c:pt>
                      <c:pt idx="35">
                        <c:v>42735</c:v>
                      </c:pt>
                      <c:pt idx="36">
                        <c:v>42766</c:v>
                      </c:pt>
                      <c:pt idx="37">
                        <c:v>42794</c:v>
                      </c:pt>
                      <c:pt idx="38">
                        <c:v>42825</c:v>
                      </c:pt>
                      <c:pt idx="39">
                        <c:v>42855</c:v>
                      </c:pt>
                      <c:pt idx="40">
                        <c:v>42886</c:v>
                      </c:pt>
                      <c:pt idx="41">
                        <c:v>42916</c:v>
                      </c:pt>
                      <c:pt idx="42">
                        <c:v>42947</c:v>
                      </c:pt>
                      <c:pt idx="43">
                        <c:v>42978</c:v>
                      </c:pt>
                      <c:pt idx="44">
                        <c:v>43008</c:v>
                      </c:pt>
                      <c:pt idx="45">
                        <c:v>43039</c:v>
                      </c:pt>
                      <c:pt idx="46">
                        <c:v>43069</c:v>
                      </c:pt>
                      <c:pt idx="47">
                        <c:v>43100</c:v>
                      </c:pt>
                      <c:pt idx="48">
                        <c:v>43131</c:v>
                      </c:pt>
                      <c:pt idx="49">
                        <c:v>43159</c:v>
                      </c:pt>
                      <c:pt idx="50">
                        <c:v>43190</c:v>
                      </c:pt>
                      <c:pt idx="51">
                        <c:v>43220</c:v>
                      </c:pt>
                      <c:pt idx="52">
                        <c:v>43251</c:v>
                      </c:pt>
                      <c:pt idx="53">
                        <c:v>43281</c:v>
                      </c:pt>
                      <c:pt idx="54">
                        <c:v>43312</c:v>
                      </c:pt>
                      <c:pt idx="55">
                        <c:v>43343</c:v>
                      </c:pt>
                      <c:pt idx="56">
                        <c:v>43373</c:v>
                      </c:pt>
                      <c:pt idx="57">
                        <c:v>43404</c:v>
                      </c:pt>
                      <c:pt idx="58">
                        <c:v>43434</c:v>
                      </c:pt>
                      <c:pt idx="59">
                        <c:v>43465</c:v>
                      </c:pt>
                      <c:pt idx="60">
                        <c:v>43496</c:v>
                      </c:pt>
                      <c:pt idx="61">
                        <c:v>43524</c:v>
                      </c:pt>
                      <c:pt idx="62">
                        <c:v>43555</c:v>
                      </c:pt>
                      <c:pt idx="63">
                        <c:v>43585</c:v>
                      </c:pt>
                      <c:pt idx="64">
                        <c:v>43616</c:v>
                      </c:pt>
                      <c:pt idx="65">
                        <c:v>43646</c:v>
                      </c:pt>
                      <c:pt idx="66">
                        <c:v>43677</c:v>
                      </c:pt>
                      <c:pt idx="67">
                        <c:v>43708</c:v>
                      </c:pt>
                      <c:pt idx="68">
                        <c:v>43738</c:v>
                      </c:pt>
                      <c:pt idx="69">
                        <c:v>43769</c:v>
                      </c:pt>
                      <c:pt idx="70">
                        <c:v>43799</c:v>
                      </c:pt>
                      <c:pt idx="71">
                        <c:v>43830</c:v>
                      </c:pt>
                      <c:pt idx="72">
                        <c:v>43861</c:v>
                      </c:pt>
                      <c:pt idx="73">
                        <c:v>43890</c:v>
                      </c:pt>
                      <c:pt idx="74">
                        <c:v>43921</c:v>
                      </c:pt>
                      <c:pt idx="75">
                        <c:v>43951</c:v>
                      </c:pt>
                      <c:pt idx="76">
                        <c:v>43982</c:v>
                      </c:pt>
                      <c:pt idx="77">
                        <c:v>44012</c:v>
                      </c:pt>
                      <c:pt idx="78">
                        <c:v>44043</c:v>
                      </c:pt>
                      <c:pt idx="79">
                        <c:v>44074</c:v>
                      </c:pt>
                      <c:pt idx="80">
                        <c:v>44104</c:v>
                      </c:pt>
                      <c:pt idx="81">
                        <c:v>44135</c:v>
                      </c:pt>
                      <c:pt idx="82">
                        <c:v>44165</c:v>
                      </c:pt>
                      <c:pt idx="83">
                        <c:v>44196</c:v>
                      </c:pt>
                      <c:pt idx="84">
                        <c:v>44227</c:v>
                      </c:pt>
                      <c:pt idx="85">
                        <c:v>44255</c:v>
                      </c:pt>
                      <c:pt idx="86">
                        <c:v>44286</c:v>
                      </c:pt>
                      <c:pt idx="87">
                        <c:v>44316</c:v>
                      </c:pt>
                      <c:pt idx="88">
                        <c:v>44347</c:v>
                      </c:pt>
                      <c:pt idx="89">
                        <c:v>44377</c:v>
                      </c:pt>
                      <c:pt idx="90">
                        <c:v>44408</c:v>
                      </c:pt>
                      <c:pt idx="91">
                        <c:v>44439</c:v>
                      </c:pt>
                      <c:pt idx="92">
                        <c:v>44469</c:v>
                      </c:pt>
                      <c:pt idx="93">
                        <c:v>44500</c:v>
                      </c:pt>
                      <c:pt idx="94">
                        <c:v>44530</c:v>
                      </c:pt>
                      <c:pt idx="95">
                        <c:v>44561</c:v>
                      </c:pt>
                      <c:pt idx="96">
                        <c:v>44592</c:v>
                      </c:pt>
                      <c:pt idx="97">
                        <c:v>44620</c:v>
                      </c:pt>
                      <c:pt idx="98">
                        <c:v>44651</c:v>
                      </c:pt>
                      <c:pt idx="99">
                        <c:v>44681</c:v>
                      </c:pt>
                      <c:pt idx="100">
                        <c:v>44712</c:v>
                      </c:pt>
                      <c:pt idx="101">
                        <c:v>44742</c:v>
                      </c:pt>
                      <c:pt idx="102">
                        <c:v>44773</c:v>
                      </c:pt>
                      <c:pt idx="103">
                        <c:v>44804</c:v>
                      </c:pt>
                      <c:pt idx="104">
                        <c:v>44834</c:v>
                      </c:pt>
                      <c:pt idx="105">
                        <c:v>44865</c:v>
                      </c:pt>
                      <c:pt idx="106">
                        <c:v>44895</c:v>
                      </c:pt>
                      <c:pt idx="107">
                        <c:v>44926</c:v>
                      </c:pt>
                      <c:pt idx="108">
                        <c:v>44957</c:v>
                      </c:pt>
                      <c:pt idx="109">
                        <c:v>44985</c:v>
                      </c:pt>
                      <c:pt idx="110">
                        <c:v>45016</c:v>
                      </c:pt>
                      <c:pt idx="111">
                        <c:v>45046</c:v>
                      </c:pt>
                      <c:pt idx="112">
                        <c:v>45077</c:v>
                      </c:pt>
                      <c:pt idx="113">
                        <c:v>45107</c:v>
                      </c:pt>
                      <c:pt idx="114">
                        <c:v>45138</c:v>
                      </c:pt>
                      <c:pt idx="115">
                        <c:v>45169</c:v>
                      </c:pt>
                      <c:pt idx="116">
                        <c:v>45199</c:v>
                      </c:pt>
                      <c:pt idx="117">
                        <c:v>45230</c:v>
                      </c:pt>
                      <c:pt idx="118">
                        <c:v>45260</c:v>
                      </c:pt>
                      <c:pt idx="119">
                        <c:v>45291</c:v>
                      </c:pt>
                      <c:pt idx="120">
                        <c:v>45322</c:v>
                      </c:pt>
                      <c:pt idx="121">
                        <c:v>45351</c:v>
                      </c:pt>
                      <c:pt idx="122">
                        <c:v>45382</c:v>
                      </c:pt>
                      <c:pt idx="123">
                        <c:v>45412</c:v>
                      </c:pt>
                      <c:pt idx="124">
                        <c:v>45443</c:v>
                      </c:pt>
                      <c:pt idx="125">
                        <c:v>45473</c:v>
                      </c:pt>
                      <c:pt idx="126">
                        <c:v>45504</c:v>
                      </c:pt>
                      <c:pt idx="127">
                        <c:v>45535</c:v>
                      </c:pt>
                      <c:pt idx="128">
                        <c:v>45565</c:v>
                      </c:pt>
                      <c:pt idx="129">
                        <c:v>45596</c:v>
                      </c:pt>
                      <c:pt idx="130">
                        <c:v>45626</c:v>
                      </c:pt>
                      <c:pt idx="131">
                        <c:v>45657</c:v>
                      </c:pt>
                      <c:pt idx="132">
                        <c:v>45688</c:v>
                      </c:pt>
                      <c:pt idx="133">
                        <c:v>45689</c:v>
                      </c:pt>
                      <c:pt idx="134">
                        <c:v>45747</c:v>
                      </c:pt>
                    </c:numCache>
                  </c:numRef>
                </c:cat>
                <c:val>
                  <c:numRef>
                    <c:extLst>
                      <c:ext uri="{02D57815-91ED-43cb-92C2-25804820EDAC}">
                        <c15:formulaRef>
                          <c15:sqref>'Diffusion Index'!$B$4:$B$138</c15:sqref>
                        </c15:formulaRef>
                      </c:ext>
                    </c:extLst>
                    <c:numCache>
                      <c:formatCode>General</c:formatCode>
                      <c:ptCount val="135"/>
                      <c:pt idx="0">
                        <c:v>13</c:v>
                      </c:pt>
                      <c:pt idx="1">
                        <c:v>10</c:v>
                      </c:pt>
                      <c:pt idx="2">
                        <c:v>15</c:v>
                      </c:pt>
                      <c:pt idx="3">
                        <c:v>13</c:v>
                      </c:pt>
                      <c:pt idx="4">
                        <c:v>17</c:v>
                      </c:pt>
                      <c:pt idx="5">
                        <c:v>28</c:v>
                      </c:pt>
                      <c:pt idx="6">
                        <c:v>28</c:v>
                      </c:pt>
                      <c:pt idx="7">
                        <c:v>28</c:v>
                      </c:pt>
                      <c:pt idx="8">
                        <c:v>27</c:v>
                      </c:pt>
                      <c:pt idx="9">
                        <c:v>26</c:v>
                      </c:pt>
                      <c:pt idx="10">
                        <c:v>18</c:v>
                      </c:pt>
                      <c:pt idx="11">
                        <c:v>14</c:v>
                      </c:pt>
                      <c:pt idx="12">
                        <c:v>22</c:v>
                      </c:pt>
                      <c:pt idx="13">
                        <c:v>14</c:v>
                      </c:pt>
                      <c:pt idx="14">
                        <c:v>13</c:v>
                      </c:pt>
                      <c:pt idx="15">
                        <c:v>15</c:v>
                      </c:pt>
                      <c:pt idx="16">
                        <c:v>25</c:v>
                      </c:pt>
                      <c:pt idx="17">
                        <c:v>20</c:v>
                      </c:pt>
                      <c:pt idx="18">
                        <c:v>17</c:v>
                      </c:pt>
                      <c:pt idx="19">
                        <c:v>22</c:v>
                      </c:pt>
                      <c:pt idx="20">
                        <c:v>24</c:v>
                      </c:pt>
                      <c:pt idx="21">
                        <c:v>13</c:v>
                      </c:pt>
                      <c:pt idx="22">
                        <c:v>17</c:v>
                      </c:pt>
                      <c:pt idx="23">
                        <c:v>9</c:v>
                      </c:pt>
                      <c:pt idx="24">
                        <c:v>-5</c:v>
                      </c:pt>
                      <c:pt idx="25">
                        <c:v>1</c:v>
                      </c:pt>
                      <c:pt idx="26">
                        <c:v>11</c:v>
                      </c:pt>
                      <c:pt idx="27">
                        <c:v>12</c:v>
                      </c:pt>
                      <c:pt idx="28">
                        <c:v>6</c:v>
                      </c:pt>
                      <c:pt idx="29">
                        <c:v>9</c:v>
                      </c:pt>
                      <c:pt idx="30">
                        <c:v>18</c:v>
                      </c:pt>
                      <c:pt idx="31">
                        <c:v>-1</c:v>
                      </c:pt>
                      <c:pt idx="32">
                        <c:v>5</c:v>
                      </c:pt>
                      <c:pt idx="33">
                        <c:v>11</c:v>
                      </c:pt>
                      <c:pt idx="34">
                        <c:v>3</c:v>
                      </c:pt>
                      <c:pt idx="35">
                        <c:v>21</c:v>
                      </c:pt>
                      <c:pt idx="36">
                        <c:v>28</c:v>
                      </c:pt>
                      <c:pt idx="37">
                        <c:v>16</c:v>
                      </c:pt>
                      <c:pt idx="38">
                        <c:v>11</c:v>
                      </c:pt>
                      <c:pt idx="39">
                        <c:v>28</c:v>
                      </c:pt>
                      <c:pt idx="40">
                        <c:v>17</c:v>
                      </c:pt>
                      <c:pt idx="41">
                        <c:v>30</c:v>
                      </c:pt>
                      <c:pt idx="42">
                        <c:v>17</c:v>
                      </c:pt>
                      <c:pt idx="43">
                        <c:v>21</c:v>
                      </c:pt>
                      <c:pt idx="44">
                        <c:v>20</c:v>
                      </c:pt>
                      <c:pt idx="45">
                        <c:v>24</c:v>
                      </c:pt>
                      <c:pt idx="46">
                        <c:v>19</c:v>
                      </c:pt>
                      <c:pt idx="47">
                        <c:v>23</c:v>
                      </c:pt>
                      <c:pt idx="48">
                        <c:v>27</c:v>
                      </c:pt>
                      <c:pt idx="49">
                        <c:v>28</c:v>
                      </c:pt>
                      <c:pt idx="50">
                        <c:v>24</c:v>
                      </c:pt>
                      <c:pt idx="51">
                        <c:v>26</c:v>
                      </c:pt>
                      <c:pt idx="52">
                        <c:v>17</c:v>
                      </c:pt>
                      <c:pt idx="53">
                        <c:v>18</c:v>
                      </c:pt>
                      <c:pt idx="54">
                        <c:v>24</c:v>
                      </c:pt>
                      <c:pt idx="55">
                        <c:v>25</c:v>
                      </c:pt>
                      <c:pt idx="56">
                        <c:v>28</c:v>
                      </c:pt>
                      <c:pt idx="57">
                        <c:v>21</c:v>
                      </c:pt>
                      <c:pt idx="58">
                        <c:v>27</c:v>
                      </c:pt>
                      <c:pt idx="59">
                        <c:v>18</c:v>
                      </c:pt>
                      <c:pt idx="60">
                        <c:v>21</c:v>
                      </c:pt>
                      <c:pt idx="61">
                        <c:v>15</c:v>
                      </c:pt>
                      <c:pt idx="62">
                        <c:v>21</c:v>
                      </c:pt>
                      <c:pt idx="63">
                        <c:v>17</c:v>
                      </c:pt>
                      <c:pt idx="64">
                        <c:v>29</c:v>
                      </c:pt>
                      <c:pt idx="65">
                        <c:v>12</c:v>
                      </c:pt>
                      <c:pt idx="66">
                        <c:v>17</c:v>
                      </c:pt>
                      <c:pt idx="67">
                        <c:v>15</c:v>
                      </c:pt>
                      <c:pt idx="68">
                        <c:v>26</c:v>
                      </c:pt>
                      <c:pt idx="69">
                        <c:v>21</c:v>
                      </c:pt>
                      <c:pt idx="70">
                        <c:v>31</c:v>
                      </c:pt>
                      <c:pt idx="71">
                        <c:v>25</c:v>
                      </c:pt>
                      <c:pt idx="72">
                        <c:v>20</c:v>
                      </c:pt>
                      <c:pt idx="73">
                        <c:v>20</c:v>
                      </c:pt>
                      <c:pt idx="74">
                        <c:v>-4</c:v>
                      </c:pt>
                      <c:pt idx="75">
                        <c:v>-46</c:v>
                      </c:pt>
                      <c:pt idx="76">
                        <c:v>-41</c:v>
                      </c:pt>
                      <c:pt idx="77">
                        <c:v>-32</c:v>
                      </c:pt>
                      <c:pt idx="78">
                        <c:v>-20</c:v>
                      </c:pt>
                      <c:pt idx="79">
                        <c:v>-24</c:v>
                      </c:pt>
                      <c:pt idx="80">
                        <c:v>-23</c:v>
                      </c:pt>
                      <c:pt idx="81">
                        <c:v>-19</c:v>
                      </c:pt>
                      <c:pt idx="82">
                        <c:v>-16</c:v>
                      </c:pt>
                      <c:pt idx="83">
                        <c:v>-17</c:v>
                      </c:pt>
                      <c:pt idx="84">
                        <c:v>-15</c:v>
                      </c:pt>
                      <c:pt idx="85">
                        <c:v>-20</c:v>
                      </c:pt>
                      <c:pt idx="86">
                        <c:v>0</c:v>
                      </c:pt>
                      <c:pt idx="87">
                        <c:v>22</c:v>
                      </c:pt>
                      <c:pt idx="88">
                        <c:v>28</c:v>
                      </c:pt>
                      <c:pt idx="89">
                        <c:v>27</c:v>
                      </c:pt>
                      <c:pt idx="90">
                        <c:v>36</c:v>
                      </c:pt>
                      <c:pt idx="91">
                        <c:v>36</c:v>
                      </c:pt>
                      <c:pt idx="92">
                        <c:v>38</c:v>
                      </c:pt>
                      <c:pt idx="93">
                        <c:v>26</c:v>
                      </c:pt>
                      <c:pt idx="94">
                        <c:v>21</c:v>
                      </c:pt>
                      <c:pt idx="95">
                        <c:v>30</c:v>
                      </c:pt>
                      <c:pt idx="96">
                        <c:v>37</c:v>
                      </c:pt>
                      <c:pt idx="97">
                        <c:v>32</c:v>
                      </c:pt>
                      <c:pt idx="98">
                        <c:v>27</c:v>
                      </c:pt>
                      <c:pt idx="99">
                        <c:v>32</c:v>
                      </c:pt>
                      <c:pt idx="100">
                        <c:v>28</c:v>
                      </c:pt>
                      <c:pt idx="101">
                        <c:v>27</c:v>
                      </c:pt>
                      <c:pt idx="102">
                        <c:v>18</c:v>
                      </c:pt>
                      <c:pt idx="103">
                        <c:v>16</c:v>
                      </c:pt>
                      <c:pt idx="104">
                        <c:v>16</c:v>
                      </c:pt>
                      <c:pt idx="105">
                        <c:v>17</c:v>
                      </c:pt>
                      <c:pt idx="106">
                        <c:v>21</c:v>
                      </c:pt>
                      <c:pt idx="107">
                        <c:v>14</c:v>
                      </c:pt>
                      <c:pt idx="108">
                        <c:v>2</c:v>
                      </c:pt>
                      <c:pt idx="109">
                        <c:v>2</c:v>
                      </c:pt>
                      <c:pt idx="110">
                        <c:v>-6</c:v>
                      </c:pt>
                      <c:pt idx="111">
                        <c:v>-2</c:v>
                      </c:pt>
                      <c:pt idx="112">
                        <c:v>-4</c:v>
                      </c:pt>
                      <c:pt idx="113">
                        <c:v>-11</c:v>
                      </c:pt>
                      <c:pt idx="114">
                        <c:v>-11</c:v>
                      </c:pt>
                      <c:pt idx="115">
                        <c:v>5</c:v>
                      </c:pt>
                      <c:pt idx="116">
                        <c:v>4</c:v>
                      </c:pt>
                      <c:pt idx="117">
                        <c:v>9</c:v>
                      </c:pt>
                      <c:pt idx="118">
                        <c:v>2</c:v>
                      </c:pt>
                      <c:pt idx="119">
                        <c:v>8</c:v>
                      </c:pt>
                      <c:pt idx="120">
                        <c:v>-7</c:v>
                      </c:pt>
                      <c:pt idx="121">
                        <c:v>-11</c:v>
                      </c:pt>
                      <c:pt idx="122">
                        <c:v>-2</c:v>
                      </c:pt>
                      <c:pt idx="123">
                        <c:v>7</c:v>
                      </c:pt>
                      <c:pt idx="124">
                        <c:v>4</c:v>
                      </c:pt>
                      <c:pt idx="125">
                        <c:v>8</c:v>
                      </c:pt>
                      <c:pt idx="126">
                        <c:v>3</c:v>
                      </c:pt>
                      <c:pt idx="127">
                        <c:v>10</c:v>
                      </c:pt>
                      <c:pt idx="128">
                        <c:v>4</c:v>
                      </c:pt>
                      <c:pt idx="129">
                        <c:v>9</c:v>
                      </c:pt>
                      <c:pt idx="130">
                        <c:v>15</c:v>
                      </c:pt>
                      <c:pt idx="131">
                        <c:v>24</c:v>
                      </c:pt>
                      <c:pt idx="132">
                        <c:v>17</c:v>
                      </c:pt>
                      <c:pt idx="133">
                        <c:v>6</c:v>
                      </c:pt>
                    </c:numCache>
                  </c:numRef>
                </c:val>
                <c:extLst>
                  <c:ext xmlns:c16="http://schemas.microsoft.com/office/drawing/2014/chart" uri="{C3380CC4-5D6E-409C-BE32-E72D297353CC}">
                    <c16:uniqueId val="{00000003-000E-40B4-A037-FAD4B92C3A3F}"/>
                  </c:ext>
                </c:extLst>
              </c15:ser>
            </c15:filteredAreaSeries>
            <c15:filteredAreaSeries>
              <c15:ser>
                <c:idx val="2"/>
                <c:order val="2"/>
                <c:spPr>
                  <a:solidFill>
                    <a:schemeClr val="accent3"/>
                  </a:solidFill>
                  <a:ln>
                    <a:noFill/>
                  </a:ln>
                  <a:effectLst/>
                </c:spPr>
                <c:val>
                  <c:numLit>
                    <c:formatCode>General</c:formatCode>
                    <c:ptCount val="135"/>
                    <c:pt idx="0">
                      <c:v>13</c:v>
                    </c:pt>
                    <c:pt idx="1">
                      <c:v>10</c:v>
                    </c:pt>
                    <c:pt idx="2">
                      <c:v>15</c:v>
                    </c:pt>
                    <c:pt idx="3">
                      <c:v>13</c:v>
                    </c:pt>
                    <c:pt idx="4">
                      <c:v>17</c:v>
                    </c:pt>
                    <c:pt idx="5">
                      <c:v>28</c:v>
                    </c:pt>
                    <c:pt idx="6">
                      <c:v>28</c:v>
                    </c:pt>
                    <c:pt idx="7">
                      <c:v>28</c:v>
                    </c:pt>
                    <c:pt idx="8">
                      <c:v>27</c:v>
                    </c:pt>
                    <c:pt idx="9">
                      <c:v>26</c:v>
                    </c:pt>
                    <c:pt idx="10">
                      <c:v>18</c:v>
                    </c:pt>
                    <c:pt idx="11">
                      <c:v>14</c:v>
                    </c:pt>
                    <c:pt idx="12">
                      <c:v>22</c:v>
                    </c:pt>
                    <c:pt idx="13">
                      <c:v>14</c:v>
                    </c:pt>
                    <c:pt idx="14">
                      <c:v>13</c:v>
                    </c:pt>
                    <c:pt idx="15">
                      <c:v>15</c:v>
                    </c:pt>
                    <c:pt idx="16">
                      <c:v>25</c:v>
                    </c:pt>
                    <c:pt idx="17">
                      <c:v>20</c:v>
                    </c:pt>
                    <c:pt idx="18">
                      <c:v>17</c:v>
                    </c:pt>
                    <c:pt idx="19">
                      <c:v>22</c:v>
                    </c:pt>
                    <c:pt idx="20">
                      <c:v>24</c:v>
                    </c:pt>
                    <c:pt idx="21">
                      <c:v>13</c:v>
                    </c:pt>
                    <c:pt idx="22">
                      <c:v>17</c:v>
                    </c:pt>
                    <c:pt idx="23">
                      <c:v>9</c:v>
                    </c:pt>
                    <c:pt idx="24">
                      <c:v>-5</c:v>
                    </c:pt>
                    <c:pt idx="25">
                      <c:v>1</c:v>
                    </c:pt>
                    <c:pt idx="26">
                      <c:v>11</c:v>
                    </c:pt>
                    <c:pt idx="27">
                      <c:v>12</c:v>
                    </c:pt>
                    <c:pt idx="28">
                      <c:v>6</c:v>
                    </c:pt>
                    <c:pt idx="29">
                      <c:v>9</c:v>
                    </c:pt>
                    <c:pt idx="30">
                      <c:v>18</c:v>
                    </c:pt>
                    <c:pt idx="31">
                      <c:v>-1</c:v>
                    </c:pt>
                    <c:pt idx="32">
                      <c:v>5</c:v>
                    </c:pt>
                    <c:pt idx="33">
                      <c:v>11</c:v>
                    </c:pt>
                    <c:pt idx="34">
                      <c:v>3</c:v>
                    </c:pt>
                    <c:pt idx="35">
                      <c:v>21</c:v>
                    </c:pt>
                    <c:pt idx="36">
                      <c:v>28</c:v>
                    </c:pt>
                    <c:pt idx="37">
                      <c:v>16</c:v>
                    </c:pt>
                    <c:pt idx="38">
                      <c:v>11</c:v>
                    </c:pt>
                    <c:pt idx="39">
                      <c:v>28</c:v>
                    </c:pt>
                    <c:pt idx="40">
                      <c:v>17</c:v>
                    </c:pt>
                    <c:pt idx="41">
                      <c:v>30</c:v>
                    </c:pt>
                    <c:pt idx="42">
                      <c:v>17</c:v>
                    </c:pt>
                    <c:pt idx="43">
                      <c:v>21</c:v>
                    </c:pt>
                    <c:pt idx="44">
                      <c:v>20</c:v>
                    </c:pt>
                    <c:pt idx="45">
                      <c:v>24</c:v>
                    </c:pt>
                    <c:pt idx="46">
                      <c:v>19</c:v>
                    </c:pt>
                    <c:pt idx="47">
                      <c:v>23</c:v>
                    </c:pt>
                    <c:pt idx="48">
                      <c:v>27</c:v>
                    </c:pt>
                    <c:pt idx="49">
                      <c:v>28</c:v>
                    </c:pt>
                    <c:pt idx="50">
                      <c:v>24</c:v>
                    </c:pt>
                    <c:pt idx="51">
                      <c:v>26</c:v>
                    </c:pt>
                    <c:pt idx="52">
                      <c:v>17</c:v>
                    </c:pt>
                    <c:pt idx="53">
                      <c:v>18</c:v>
                    </c:pt>
                    <c:pt idx="54">
                      <c:v>24</c:v>
                    </c:pt>
                    <c:pt idx="55">
                      <c:v>25</c:v>
                    </c:pt>
                    <c:pt idx="56">
                      <c:v>28</c:v>
                    </c:pt>
                    <c:pt idx="57">
                      <c:v>21</c:v>
                    </c:pt>
                    <c:pt idx="58">
                      <c:v>27</c:v>
                    </c:pt>
                    <c:pt idx="59">
                      <c:v>18</c:v>
                    </c:pt>
                    <c:pt idx="60">
                      <c:v>21</c:v>
                    </c:pt>
                    <c:pt idx="61">
                      <c:v>15</c:v>
                    </c:pt>
                    <c:pt idx="62">
                      <c:v>21</c:v>
                    </c:pt>
                    <c:pt idx="63">
                      <c:v>17</c:v>
                    </c:pt>
                    <c:pt idx="64">
                      <c:v>29</c:v>
                    </c:pt>
                    <c:pt idx="65">
                      <c:v>12</c:v>
                    </c:pt>
                    <c:pt idx="66">
                      <c:v>17</c:v>
                    </c:pt>
                    <c:pt idx="67">
                      <c:v>15</c:v>
                    </c:pt>
                    <c:pt idx="68">
                      <c:v>26</c:v>
                    </c:pt>
                    <c:pt idx="69">
                      <c:v>21</c:v>
                    </c:pt>
                    <c:pt idx="70">
                      <c:v>31</c:v>
                    </c:pt>
                    <c:pt idx="71">
                      <c:v>25</c:v>
                    </c:pt>
                    <c:pt idx="72">
                      <c:v>20</c:v>
                    </c:pt>
                    <c:pt idx="73">
                      <c:v>20</c:v>
                    </c:pt>
                    <c:pt idx="74">
                      <c:v>-4</c:v>
                    </c:pt>
                    <c:pt idx="75">
                      <c:v>-46</c:v>
                    </c:pt>
                    <c:pt idx="76">
                      <c:v>-41</c:v>
                    </c:pt>
                    <c:pt idx="77">
                      <c:v>-32</c:v>
                    </c:pt>
                    <c:pt idx="78">
                      <c:v>-20</c:v>
                    </c:pt>
                    <c:pt idx="79">
                      <c:v>-24</c:v>
                    </c:pt>
                    <c:pt idx="80">
                      <c:v>-23</c:v>
                    </c:pt>
                    <c:pt idx="81">
                      <c:v>-19</c:v>
                    </c:pt>
                    <c:pt idx="82">
                      <c:v>-16</c:v>
                    </c:pt>
                    <c:pt idx="83">
                      <c:v>-17</c:v>
                    </c:pt>
                    <c:pt idx="84">
                      <c:v>-15</c:v>
                    </c:pt>
                    <c:pt idx="85">
                      <c:v>-20</c:v>
                    </c:pt>
                    <c:pt idx="86">
                      <c:v>0</c:v>
                    </c:pt>
                    <c:pt idx="87">
                      <c:v>22</c:v>
                    </c:pt>
                    <c:pt idx="88">
                      <c:v>28</c:v>
                    </c:pt>
                    <c:pt idx="89">
                      <c:v>27</c:v>
                    </c:pt>
                    <c:pt idx="90">
                      <c:v>36</c:v>
                    </c:pt>
                    <c:pt idx="91">
                      <c:v>36</c:v>
                    </c:pt>
                    <c:pt idx="92">
                      <c:v>38</c:v>
                    </c:pt>
                    <c:pt idx="93">
                      <c:v>26</c:v>
                    </c:pt>
                    <c:pt idx="94">
                      <c:v>21</c:v>
                    </c:pt>
                    <c:pt idx="95">
                      <c:v>30</c:v>
                    </c:pt>
                    <c:pt idx="96">
                      <c:v>37</c:v>
                    </c:pt>
                    <c:pt idx="97">
                      <c:v>32</c:v>
                    </c:pt>
                    <c:pt idx="98">
                      <c:v>27</c:v>
                    </c:pt>
                    <c:pt idx="99">
                      <c:v>32</c:v>
                    </c:pt>
                    <c:pt idx="100">
                      <c:v>28</c:v>
                    </c:pt>
                    <c:pt idx="101">
                      <c:v>27</c:v>
                    </c:pt>
                    <c:pt idx="102">
                      <c:v>18</c:v>
                    </c:pt>
                    <c:pt idx="103">
                      <c:v>16</c:v>
                    </c:pt>
                    <c:pt idx="104">
                      <c:v>16</c:v>
                    </c:pt>
                    <c:pt idx="105">
                      <c:v>17</c:v>
                    </c:pt>
                    <c:pt idx="106">
                      <c:v>21</c:v>
                    </c:pt>
                    <c:pt idx="107">
                      <c:v>14</c:v>
                    </c:pt>
                    <c:pt idx="108">
                      <c:v>2</c:v>
                    </c:pt>
                    <c:pt idx="109">
                      <c:v>2</c:v>
                    </c:pt>
                    <c:pt idx="110">
                      <c:v>-6</c:v>
                    </c:pt>
                    <c:pt idx="111">
                      <c:v>-2</c:v>
                    </c:pt>
                    <c:pt idx="112">
                      <c:v>-4</c:v>
                    </c:pt>
                    <c:pt idx="113">
                      <c:v>-11</c:v>
                    </c:pt>
                    <c:pt idx="114">
                      <c:v>-11</c:v>
                    </c:pt>
                    <c:pt idx="115">
                      <c:v>5</c:v>
                    </c:pt>
                    <c:pt idx="116">
                      <c:v>4</c:v>
                    </c:pt>
                    <c:pt idx="117">
                      <c:v>9</c:v>
                    </c:pt>
                    <c:pt idx="118">
                      <c:v>2</c:v>
                    </c:pt>
                    <c:pt idx="119">
                      <c:v>8</c:v>
                    </c:pt>
                    <c:pt idx="120">
                      <c:v>-7</c:v>
                    </c:pt>
                    <c:pt idx="121">
                      <c:v>-11</c:v>
                    </c:pt>
                    <c:pt idx="122">
                      <c:v>-2</c:v>
                    </c:pt>
                    <c:pt idx="123">
                      <c:v>7</c:v>
                    </c:pt>
                    <c:pt idx="124">
                      <c:v>4</c:v>
                    </c:pt>
                    <c:pt idx="125">
                      <c:v>8</c:v>
                    </c:pt>
                    <c:pt idx="126">
                      <c:v>3</c:v>
                    </c:pt>
                    <c:pt idx="127">
                      <c:v>10</c:v>
                    </c:pt>
                    <c:pt idx="128">
                      <c:v>4</c:v>
                    </c:pt>
                    <c:pt idx="129">
                      <c:v>9</c:v>
                    </c:pt>
                    <c:pt idx="130">
                      <c:v>15</c:v>
                    </c:pt>
                    <c:pt idx="131">
                      <c:v>24</c:v>
                    </c:pt>
                    <c:pt idx="132">
                      <c:v>17</c:v>
                    </c:pt>
                    <c:pt idx="133">
                      <c:v>6</c:v>
                    </c:pt>
                    <c:pt idx="134">
                      <c:v>#N/A</c:v>
                    </c:pt>
                  </c:numLit>
                </c:val>
                <c:extLst xmlns:c15="http://schemas.microsoft.com/office/drawing/2012/chart">
                  <c:ext xmlns:c16="http://schemas.microsoft.com/office/drawing/2014/chart" uri="{C3380CC4-5D6E-409C-BE32-E72D297353CC}">
                    <c16:uniqueId val="{00000004-000E-40B4-A037-FAD4B92C3A3F}"/>
                  </c:ext>
                </c:extLst>
              </c15:ser>
            </c15:filteredAreaSeries>
          </c:ext>
        </c:extLst>
      </c:areaChart>
      <c:lineChart>
        <c:grouping val="standard"/>
        <c:varyColors val="0"/>
        <c:ser>
          <c:idx val="1"/>
          <c:order val="1"/>
          <c:tx>
            <c:strRef>
              <c:f>'Diffusion Index'!$C$3</c:f>
              <c:strCache>
                <c:ptCount val="1"/>
                <c:pt idx="0">
                  <c:v>6M Expectations</c:v>
                </c:pt>
              </c:strCache>
            </c:strRef>
          </c:tx>
          <c:spPr>
            <a:ln w="28575" cap="rnd">
              <a:solidFill>
                <a:srgbClr val="034B6B"/>
              </a:solidFill>
              <a:round/>
            </a:ln>
            <a:effectLst/>
          </c:spPr>
          <c:marker>
            <c:symbol val="none"/>
          </c:marker>
          <c:cat>
            <c:numRef>
              <c:f>'Diffusion Index'!$A$4:$A$138</c:f>
              <c:numCache>
                <c:formatCode>yyyymm</c:formatCode>
                <c:ptCount val="135"/>
                <c:pt idx="0">
                  <c:v>41670</c:v>
                </c:pt>
                <c:pt idx="1">
                  <c:v>41698</c:v>
                </c:pt>
                <c:pt idx="2">
                  <c:v>41729</c:v>
                </c:pt>
                <c:pt idx="3">
                  <c:v>41759</c:v>
                </c:pt>
                <c:pt idx="4">
                  <c:v>41790</c:v>
                </c:pt>
                <c:pt idx="5">
                  <c:v>41820</c:v>
                </c:pt>
                <c:pt idx="6">
                  <c:v>41851</c:v>
                </c:pt>
                <c:pt idx="7">
                  <c:v>41882</c:v>
                </c:pt>
                <c:pt idx="8">
                  <c:v>41912</c:v>
                </c:pt>
                <c:pt idx="9">
                  <c:v>41943</c:v>
                </c:pt>
                <c:pt idx="10">
                  <c:v>41973</c:v>
                </c:pt>
                <c:pt idx="11">
                  <c:v>42004</c:v>
                </c:pt>
                <c:pt idx="12">
                  <c:v>42035</c:v>
                </c:pt>
                <c:pt idx="13">
                  <c:v>42063</c:v>
                </c:pt>
                <c:pt idx="14">
                  <c:v>42094</c:v>
                </c:pt>
                <c:pt idx="15">
                  <c:v>42124</c:v>
                </c:pt>
                <c:pt idx="16">
                  <c:v>42155</c:v>
                </c:pt>
                <c:pt idx="17">
                  <c:v>42185</c:v>
                </c:pt>
                <c:pt idx="18">
                  <c:v>42216</c:v>
                </c:pt>
                <c:pt idx="19">
                  <c:v>42247</c:v>
                </c:pt>
                <c:pt idx="20">
                  <c:v>42277</c:v>
                </c:pt>
                <c:pt idx="21">
                  <c:v>42308</c:v>
                </c:pt>
                <c:pt idx="22">
                  <c:v>42338</c:v>
                </c:pt>
                <c:pt idx="23">
                  <c:v>42369</c:v>
                </c:pt>
                <c:pt idx="24">
                  <c:v>42400</c:v>
                </c:pt>
                <c:pt idx="25">
                  <c:v>42429</c:v>
                </c:pt>
                <c:pt idx="26">
                  <c:v>42460</c:v>
                </c:pt>
                <c:pt idx="27">
                  <c:v>42490</c:v>
                </c:pt>
                <c:pt idx="28">
                  <c:v>42521</c:v>
                </c:pt>
                <c:pt idx="29">
                  <c:v>42551</c:v>
                </c:pt>
                <c:pt idx="30">
                  <c:v>42582</c:v>
                </c:pt>
                <c:pt idx="31">
                  <c:v>42613</c:v>
                </c:pt>
                <c:pt idx="32">
                  <c:v>42643</c:v>
                </c:pt>
                <c:pt idx="33">
                  <c:v>42674</c:v>
                </c:pt>
                <c:pt idx="34">
                  <c:v>42704</c:v>
                </c:pt>
                <c:pt idx="35">
                  <c:v>42735</c:v>
                </c:pt>
                <c:pt idx="36">
                  <c:v>42766</c:v>
                </c:pt>
                <c:pt idx="37">
                  <c:v>42794</c:v>
                </c:pt>
                <c:pt idx="38">
                  <c:v>42825</c:v>
                </c:pt>
                <c:pt idx="39">
                  <c:v>42855</c:v>
                </c:pt>
                <c:pt idx="40">
                  <c:v>42886</c:v>
                </c:pt>
                <c:pt idx="41">
                  <c:v>42916</c:v>
                </c:pt>
                <c:pt idx="42">
                  <c:v>42947</c:v>
                </c:pt>
                <c:pt idx="43">
                  <c:v>42978</c:v>
                </c:pt>
                <c:pt idx="44">
                  <c:v>43008</c:v>
                </c:pt>
                <c:pt idx="45">
                  <c:v>43039</c:v>
                </c:pt>
                <c:pt idx="46">
                  <c:v>43069</c:v>
                </c:pt>
                <c:pt idx="47">
                  <c:v>43100</c:v>
                </c:pt>
                <c:pt idx="48">
                  <c:v>43131</c:v>
                </c:pt>
                <c:pt idx="49">
                  <c:v>43159</c:v>
                </c:pt>
                <c:pt idx="50">
                  <c:v>43190</c:v>
                </c:pt>
                <c:pt idx="51">
                  <c:v>43220</c:v>
                </c:pt>
                <c:pt idx="52">
                  <c:v>43251</c:v>
                </c:pt>
                <c:pt idx="53">
                  <c:v>43281</c:v>
                </c:pt>
                <c:pt idx="54">
                  <c:v>43312</c:v>
                </c:pt>
                <c:pt idx="55">
                  <c:v>43343</c:v>
                </c:pt>
                <c:pt idx="56">
                  <c:v>43373</c:v>
                </c:pt>
                <c:pt idx="57">
                  <c:v>43404</c:v>
                </c:pt>
                <c:pt idx="58">
                  <c:v>43434</c:v>
                </c:pt>
                <c:pt idx="59">
                  <c:v>43465</c:v>
                </c:pt>
                <c:pt idx="60">
                  <c:v>43496</c:v>
                </c:pt>
                <c:pt idx="61">
                  <c:v>43524</c:v>
                </c:pt>
                <c:pt idx="62">
                  <c:v>43555</c:v>
                </c:pt>
                <c:pt idx="63">
                  <c:v>43585</c:v>
                </c:pt>
                <c:pt idx="64">
                  <c:v>43616</c:v>
                </c:pt>
                <c:pt idx="65">
                  <c:v>43646</c:v>
                </c:pt>
                <c:pt idx="66">
                  <c:v>43677</c:v>
                </c:pt>
                <c:pt idx="67">
                  <c:v>43708</c:v>
                </c:pt>
                <c:pt idx="68">
                  <c:v>43738</c:v>
                </c:pt>
                <c:pt idx="69">
                  <c:v>43769</c:v>
                </c:pt>
                <c:pt idx="70">
                  <c:v>43799</c:v>
                </c:pt>
                <c:pt idx="71">
                  <c:v>43830</c:v>
                </c:pt>
                <c:pt idx="72">
                  <c:v>43861</c:v>
                </c:pt>
                <c:pt idx="73">
                  <c:v>43890</c:v>
                </c:pt>
                <c:pt idx="74">
                  <c:v>43921</c:v>
                </c:pt>
                <c:pt idx="75">
                  <c:v>43951</c:v>
                </c:pt>
                <c:pt idx="76">
                  <c:v>43982</c:v>
                </c:pt>
                <c:pt idx="77">
                  <c:v>44012</c:v>
                </c:pt>
                <c:pt idx="78">
                  <c:v>44043</c:v>
                </c:pt>
                <c:pt idx="79">
                  <c:v>44074</c:v>
                </c:pt>
                <c:pt idx="80">
                  <c:v>44104</c:v>
                </c:pt>
                <c:pt idx="81">
                  <c:v>44135</c:v>
                </c:pt>
                <c:pt idx="82">
                  <c:v>44165</c:v>
                </c:pt>
                <c:pt idx="83">
                  <c:v>44196</c:v>
                </c:pt>
                <c:pt idx="84">
                  <c:v>44227</c:v>
                </c:pt>
                <c:pt idx="85">
                  <c:v>44255</c:v>
                </c:pt>
                <c:pt idx="86">
                  <c:v>44286</c:v>
                </c:pt>
                <c:pt idx="87">
                  <c:v>44316</c:v>
                </c:pt>
                <c:pt idx="88">
                  <c:v>44347</c:v>
                </c:pt>
                <c:pt idx="89">
                  <c:v>44377</c:v>
                </c:pt>
                <c:pt idx="90">
                  <c:v>44408</c:v>
                </c:pt>
                <c:pt idx="91">
                  <c:v>44439</c:v>
                </c:pt>
                <c:pt idx="92">
                  <c:v>44469</c:v>
                </c:pt>
                <c:pt idx="93">
                  <c:v>44500</c:v>
                </c:pt>
                <c:pt idx="94">
                  <c:v>44530</c:v>
                </c:pt>
                <c:pt idx="95">
                  <c:v>44561</c:v>
                </c:pt>
                <c:pt idx="96">
                  <c:v>44592</c:v>
                </c:pt>
                <c:pt idx="97">
                  <c:v>44620</c:v>
                </c:pt>
                <c:pt idx="98">
                  <c:v>44651</c:v>
                </c:pt>
                <c:pt idx="99">
                  <c:v>44681</c:v>
                </c:pt>
                <c:pt idx="100">
                  <c:v>44712</c:v>
                </c:pt>
                <c:pt idx="101">
                  <c:v>44742</c:v>
                </c:pt>
                <c:pt idx="102">
                  <c:v>44773</c:v>
                </c:pt>
                <c:pt idx="103">
                  <c:v>44804</c:v>
                </c:pt>
                <c:pt idx="104">
                  <c:v>44834</c:v>
                </c:pt>
                <c:pt idx="105">
                  <c:v>44865</c:v>
                </c:pt>
                <c:pt idx="106">
                  <c:v>44895</c:v>
                </c:pt>
                <c:pt idx="107">
                  <c:v>44926</c:v>
                </c:pt>
                <c:pt idx="108">
                  <c:v>44957</c:v>
                </c:pt>
                <c:pt idx="109">
                  <c:v>44985</c:v>
                </c:pt>
                <c:pt idx="110">
                  <c:v>45016</c:v>
                </c:pt>
                <c:pt idx="111">
                  <c:v>45046</c:v>
                </c:pt>
                <c:pt idx="112">
                  <c:v>45077</c:v>
                </c:pt>
                <c:pt idx="113">
                  <c:v>45107</c:v>
                </c:pt>
                <c:pt idx="114">
                  <c:v>45138</c:v>
                </c:pt>
                <c:pt idx="115">
                  <c:v>45169</c:v>
                </c:pt>
                <c:pt idx="116">
                  <c:v>45199</c:v>
                </c:pt>
                <c:pt idx="117">
                  <c:v>45230</c:v>
                </c:pt>
                <c:pt idx="118">
                  <c:v>45260</c:v>
                </c:pt>
                <c:pt idx="119">
                  <c:v>45291</c:v>
                </c:pt>
                <c:pt idx="120">
                  <c:v>45322</c:v>
                </c:pt>
                <c:pt idx="121">
                  <c:v>45351</c:v>
                </c:pt>
                <c:pt idx="122">
                  <c:v>45382</c:v>
                </c:pt>
                <c:pt idx="123">
                  <c:v>45412</c:v>
                </c:pt>
                <c:pt idx="124">
                  <c:v>45443</c:v>
                </c:pt>
                <c:pt idx="125">
                  <c:v>45473</c:v>
                </c:pt>
                <c:pt idx="126">
                  <c:v>45504</c:v>
                </c:pt>
                <c:pt idx="127">
                  <c:v>45535</c:v>
                </c:pt>
                <c:pt idx="128">
                  <c:v>45565</c:v>
                </c:pt>
                <c:pt idx="129">
                  <c:v>45596</c:v>
                </c:pt>
                <c:pt idx="130">
                  <c:v>45626</c:v>
                </c:pt>
                <c:pt idx="131">
                  <c:v>45657</c:v>
                </c:pt>
                <c:pt idx="132">
                  <c:v>45688</c:v>
                </c:pt>
                <c:pt idx="133">
                  <c:v>45689</c:v>
                </c:pt>
                <c:pt idx="134">
                  <c:v>45747</c:v>
                </c:pt>
              </c:numCache>
            </c:numRef>
          </c:cat>
          <c:val>
            <c:numRef>
              <c:f>'Diffusion Index'!$C$4:$C$138</c:f>
              <c:numCache>
                <c:formatCode>General</c:formatCode>
                <c:ptCount val="135"/>
                <c:pt idx="0">
                  <c:v>18</c:v>
                </c:pt>
                <c:pt idx="1">
                  <c:v>15</c:v>
                </c:pt>
                <c:pt idx="2">
                  <c:v>23</c:v>
                </c:pt>
                <c:pt idx="3">
                  <c:v>24</c:v>
                </c:pt>
                <c:pt idx="4">
                  <c:v>26</c:v>
                </c:pt>
                <c:pt idx="5">
                  <c:v>33</c:v>
                </c:pt>
                <c:pt idx="6">
                  <c:v>34</c:v>
                </c:pt>
                <c:pt idx="7">
                  <c:v>28</c:v>
                </c:pt>
                <c:pt idx="8">
                  <c:v>30</c:v>
                </c:pt>
                <c:pt idx="9">
                  <c:v>27</c:v>
                </c:pt>
                <c:pt idx="10">
                  <c:v>27</c:v>
                </c:pt>
                <c:pt idx="11">
                  <c:v>22</c:v>
                </c:pt>
                <c:pt idx="12">
                  <c:v>20</c:v>
                </c:pt>
                <c:pt idx="13">
                  <c:v>23</c:v>
                </c:pt>
                <c:pt idx="14">
                  <c:v>19</c:v>
                </c:pt>
                <c:pt idx="15">
                  <c:v>27</c:v>
                </c:pt>
                <c:pt idx="16">
                  <c:v>29</c:v>
                </c:pt>
                <c:pt idx="17">
                  <c:v>22</c:v>
                </c:pt>
                <c:pt idx="18">
                  <c:v>18</c:v>
                </c:pt>
                <c:pt idx="19">
                  <c:v>25</c:v>
                </c:pt>
                <c:pt idx="20">
                  <c:v>22</c:v>
                </c:pt>
                <c:pt idx="21">
                  <c:v>18</c:v>
                </c:pt>
                <c:pt idx="22">
                  <c:v>12</c:v>
                </c:pt>
                <c:pt idx="23">
                  <c:v>17</c:v>
                </c:pt>
                <c:pt idx="24">
                  <c:v>19</c:v>
                </c:pt>
                <c:pt idx="25">
                  <c:v>21</c:v>
                </c:pt>
                <c:pt idx="26">
                  <c:v>13</c:v>
                </c:pt>
                <c:pt idx="27">
                  <c:v>11</c:v>
                </c:pt>
                <c:pt idx="28">
                  <c:v>3</c:v>
                </c:pt>
                <c:pt idx="29">
                  <c:v>16</c:v>
                </c:pt>
                <c:pt idx="30">
                  <c:v>18</c:v>
                </c:pt>
                <c:pt idx="31">
                  <c:v>15</c:v>
                </c:pt>
                <c:pt idx="32">
                  <c:v>10</c:v>
                </c:pt>
                <c:pt idx="33">
                  <c:v>18</c:v>
                </c:pt>
                <c:pt idx="34">
                  <c:v>20</c:v>
                </c:pt>
                <c:pt idx="35">
                  <c:v>37</c:v>
                </c:pt>
                <c:pt idx="36">
                  <c:v>20</c:v>
                </c:pt>
                <c:pt idx="37">
                  <c:v>24</c:v>
                </c:pt>
                <c:pt idx="38">
                  <c:v>29</c:v>
                </c:pt>
                <c:pt idx="39">
                  <c:v>29</c:v>
                </c:pt>
                <c:pt idx="40">
                  <c:v>27</c:v>
                </c:pt>
                <c:pt idx="41">
                  <c:v>25</c:v>
                </c:pt>
                <c:pt idx="42">
                  <c:v>29</c:v>
                </c:pt>
                <c:pt idx="43">
                  <c:v>22</c:v>
                </c:pt>
                <c:pt idx="44">
                  <c:v>28</c:v>
                </c:pt>
                <c:pt idx="45">
                  <c:v>28</c:v>
                </c:pt>
                <c:pt idx="46">
                  <c:v>34</c:v>
                </c:pt>
                <c:pt idx="47">
                  <c:v>29</c:v>
                </c:pt>
                <c:pt idx="48">
                  <c:v>35</c:v>
                </c:pt>
                <c:pt idx="49">
                  <c:v>35</c:v>
                </c:pt>
                <c:pt idx="50">
                  <c:v>37</c:v>
                </c:pt>
                <c:pt idx="51">
                  <c:v>41</c:v>
                </c:pt>
                <c:pt idx="52">
                  <c:v>27</c:v>
                </c:pt>
                <c:pt idx="53">
                  <c:v>32</c:v>
                </c:pt>
                <c:pt idx="54">
                  <c:v>32</c:v>
                </c:pt>
                <c:pt idx="55">
                  <c:v>34</c:v>
                </c:pt>
                <c:pt idx="56">
                  <c:v>32</c:v>
                </c:pt>
                <c:pt idx="57">
                  <c:v>30</c:v>
                </c:pt>
                <c:pt idx="58">
                  <c:v>25</c:v>
                </c:pt>
                <c:pt idx="59">
                  <c:v>25</c:v>
                </c:pt>
                <c:pt idx="60">
                  <c:v>13</c:v>
                </c:pt>
                <c:pt idx="61">
                  <c:v>23</c:v>
                </c:pt>
                <c:pt idx="62">
                  <c:v>22</c:v>
                </c:pt>
                <c:pt idx="63">
                  <c:v>18</c:v>
                </c:pt>
                <c:pt idx="64">
                  <c:v>25</c:v>
                </c:pt>
                <c:pt idx="65">
                  <c:v>19</c:v>
                </c:pt>
                <c:pt idx="66">
                  <c:v>19</c:v>
                </c:pt>
                <c:pt idx="67">
                  <c:v>19</c:v>
                </c:pt>
                <c:pt idx="68">
                  <c:v>17</c:v>
                </c:pt>
                <c:pt idx="69">
                  <c:v>22</c:v>
                </c:pt>
                <c:pt idx="70">
                  <c:v>29</c:v>
                </c:pt>
                <c:pt idx="71">
                  <c:v>15</c:v>
                </c:pt>
                <c:pt idx="72">
                  <c:v>22</c:v>
                </c:pt>
                <c:pt idx="73">
                  <c:v>21</c:v>
                </c:pt>
                <c:pt idx="74">
                  <c:v>-29</c:v>
                </c:pt>
                <c:pt idx="75">
                  <c:v>-26</c:v>
                </c:pt>
                <c:pt idx="76">
                  <c:v>-2</c:v>
                </c:pt>
                <c:pt idx="77">
                  <c:v>10</c:v>
                </c:pt>
                <c:pt idx="78">
                  <c:v>0</c:v>
                </c:pt>
                <c:pt idx="79">
                  <c:v>13</c:v>
                </c:pt>
                <c:pt idx="80">
                  <c:v>19</c:v>
                </c:pt>
                <c:pt idx="81">
                  <c:v>9</c:v>
                </c:pt>
                <c:pt idx="82">
                  <c:v>13</c:v>
                </c:pt>
                <c:pt idx="83">
                  <c:v>17</c:v>
                </c:pt>
                <c:pt idx="84">
                  <c:v>21</c:v>
                </c:pt>
                <c:pt idx="85">
                  <c:v>18</c:v>
                </c:pt>
                <c:pt idx="86">
                  <c:v>26</c:v>
                </c:pt>
                <c:pt idx="87">
                  <c:v>28</c:v>
                </c:pt>
                <c:pt idx="88">
                  <c:v>29</c:v>
                </c:pt>
                <c:pt idx="89">
                  <c:v>37</c:v>
                </c:pt>
                <c:pt idx="90">
                  <c:v>34</c:v>
                </c:pt>
                <c:pt idx="91">
                  <c:v>28</c:v>
                </c:pt>
                <c:pt idx="92">
                  <c:v>26</c:v>
                </c:pt>
                <c:pt idx="93">
                  <c:v>24</c:v>
                </c:pt>
                <c:pt idx="94">
                  <c:v>26</c:v>
                </c:pt>
                <c:pt idx="95">
                  <c:v>32</c:v>
                </c:pt>
                <c:pt idx="96">
                  <c:v>37</c:v>
                </c:pt>
                <c:pt idx="97">
                  <c:v>36</c:v>
                </c:pt>
                <c:pt idx="98">
                  <c:v>37</c:v>
                </c:pt>
                <c:pt idx="99">
                  <c:v>38</c:v>
                </c:pt>
                <c:pt idx="100">
                  <c:v>25</c:v>
                </c:pt>
                <c:pt idx="101">
                  <c:v>19</c:v>
                </c:pt>
                <c:pt idx="102">
                  <c:v>19</c:v>
                </c:pt>
                <c:pt idx="103">
                  <c:v>13</c:v>
                </c:pt>
                <c:pt idx="104">
                  <c:v>12</c:v>
                </c:pt>
                <c:pt idx="105">
                  <c:v>11</c:v>
                </c:pt>
                <c:pt idx="106">
                  <c:v>15</c:v>
                </c:pt>
                <c:pt idx="107">
                  <c:v>4</c:v>
                </c:pt>
                <c:pt idx="108">
                  <c:v>-2</c:v>
                </c:pt>
                <c:pt idx="109">
                  <c:v>13</c:v>
                </c:pt>
                <c:pt idx="110">
                  <c:v>4</c:v>
                </c:pt>
                <c:pt idx="111">
                  <c:v>15</c:v>
                </c:pt>
                <c:pt idx="112">
                  <c:v>5</c:v>
                </c:pt>
                <c:pt idx="113">
                  <c:v>-2</c:v>
                </c:pt>
                <c:pt idx="114">
                  <c:v>4</c:v>
                </c:pt>
                <c:pt idx="115">
                  <c:v>4</c:v>
                </c:pt>
                <c:pt idx="116">
                  <c:v>4</c:v>
                </c:pt>
                <c:pt idx="117">
                  <c:v>5</c:v>
                </c:pt>
                <c:pt idx="118">
                  <c:v>11</c:v>
                </c:pt>
                <c:pt idx="119">
                  <c:v>-1</c:v>
                </c:pt>
                <c:pt idx="120">
                  <c:v>4</c:v>
                </c:pt>
                <c:pt idx="121">
                  <c:v>1</c:v>
                </c:pt>
                <c:pt idx="122">
                  <c:v>2</c:v>
                </c:pt>
                <c:pt idx="123">
                  <c:v>5</c:v>
                </c:pt>
                <c:pt idx="124">
                  <c:v>9</c:v>
                </c:pt>
                <c:pt idx="125">
                  <c:v>10</c:v>
                </c:pt>
                <c:pt idx="126">
                  <c:v>6</c:v>
                </c:pt>
                <c:pt idx="127">
                  <c:v>14</c:v>
                </c:pt>
                <c:pt idx="128">
                  <c:v>6</c:v>
                </c:pt>
                <c:pt idx="129">
                  <c:v>11</c:v>
                </c:pt>
                <c:pt idx="130">
                  <c:v>9</c:v>
                </c:pt>
                <c:pt idx="131">
                  <c:v>16</c:v>
                </c:pt>
                <c:pt idx="132">
                  <c:v>12</c:v>
                </c:pt>
                <c:pt idx="133">
                  <c:v>17</c:v>
                </c:pt>
                <c:pt idx="134">
                  <c:v>12</c:v>
                </c:pt>
              </c:numCache>
            </c:numRef>
          </c:val>
          <c:smooth val="0"/>
          <c:extLst>
            <c:ext xmlns:c16="http://schemas.microsoft.com/office/drawing/2014/chart" uri="{C3380CC4-5D6E-409C-BE32-E72D297353CC}">
              <c16:uniqueId val="{00000002-000E-40B4-A037-FAD4B92C3A3F}"/>
            </c:ext>
          </c:extLst>
        </c:ser>
        <c:dLbls>
          <c:showLegendKey val="0"/>
          <c:showVal val="0"/>
          <c:showCatName val="0"/>
          <c:showSerName val="0"/>
          <c:showPercent val="0"/>
          <c:showBubbleSize val="0"/>
        </c:dLbls>
        <c:marker val="1"/>
        <c:smooth val="0"/>
        <c:axId val="62845407"/>
        <c:axId val="62843007"/>
      </c:lineChart>
      <c:dateAx>
        <c:axId val="1271682671"/>
        <c:scaling>
          <c:orientation val="minMax"/>
          <c:max val="45777"/>
          <c:min val="42035"/>
        </c:scaling>
        <c:delete val="0"/>
        <c:axPos val="b"/>
        <c:numFmt formatCode="yyyy" sourceLinked="0"/>
        <c:majorTickMark val="out"/>
        <c:minorTickMark val="none"/>
        <c:tickLblPos val="low"/>
        <c:spPr>
          <a:noFill/>
          <a:ln w="15875" cap="flat" cmpd="sng" algn="ctr">
            <a:solidFill>
              <a:srgbClr val="000000"/>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271683151"/>
        <c:crossesAt val="0"/>
        <c:auto val="1"/>
        <c:lblOffset val="100"/>
        <c:baseTimeUnit val="days"/>
        <c:majorUnit val="2"/>
        <c:majorTimeUnit val="years"/>
      </c:dateAx>
      <c:valAx>
        <c:axId val="1271683151"/>
        <c:scaling>
          <c:orientation val="minMax"/>
          <c:max val="50"/>
          <c:min val="-40"/>
        </c:scaling>
        <c:delete val="0"/>
        <c:axPos val="l"/>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271682671"/>
        <c:crosses val="autoZero"/>
        <c:crossBetween val="between"/>
      </c:valAx>
      <c:valAx>
        <c:axId val="62843007"/>
        <c:scaling>
          <c:orientation val="minMax"/>
        </c:scaling>
        <c:delete val="0"/>
        <c:axPos val="r"/>
        <c:numFmt formatCode="General" sourceLinked="1"/>
        <c:majorTickMark val="out"/>
        <c:minorTickMark val="none"/>
        <c:tickLblPos val="nextTo"/>
        <c:spPr>
          <a:noFill/>
          <a:ln w="15875">
            <a:solidFill>
              <a:schemeClr val="tx1"/>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62845407"/>
        <c:crosses val="max"/>
        <c:crossBetween val="between"/>
      </c:valAx>
      <c:dateAx>
        <c:axId val="62845407"/>
        <c:scaling>
          <c:orientation val="minMax"/>
        </c:scaling>
        <c:delete val="1"/>
        <c:axPos val="b"/>
        <c:numFmt formatCode="yyyymm" sourceLinked="1"/>
        <c:majorTickMark val="out"/>
        <c:minorTickMark val="none"/>
        <c:tickLblPos val="nextTo"/>
        <c:crossAx val="62843007"/>
        <c:crosses val="autoZero"/>
        <c:auto val="1"/>
        <c:lblOffset val="100"/>
        <c:baseTimeUnit val="days"/>
        <c:majorUnit val="1"/>
        <c:minorUnit val="1"/>
      </c:dateAx>
      <c:spPr>
        <a:noFill/>
        <a:ln w="25400">
          <a:noFill/>
        </a:ln>
        <a:effectLst/>
      </c:spPr>
    </c:plotArea>
    <c:legend>
      <c:legendPos val="b"/>
      <c:legendEntry>
        <c:idx val="0"/>
        <c:delete val="1"/>
      </c:legendEntry>
      <c:legendEntry>
        <c:idx val="1"/>
        <c:delete val="1"/>
      </c:legendEntry>
      <c:layout>
        <c:manualLayout>
          <c:xMode val="edge"/>
          <c:yMode val="edge"/>
          <c:x val="9.978783902012249E-2"/>
          <c:y val="0.12005112642169731"/>
          <c:w val="0.37723765283310118"/>
          <c:h val="6.4959307204813438E-2"/>
        </c:manualLayout>
      </c:layout>
      <c:overlay val="1"/>
      <c:spPr>
        <a:noFill/>
        <a:ln w="25400">
          <a:noFill/>
        </a:ln>
        <a:effectLst/>
        <a:extLst>
          <a:ext uri="{909E8E84-426E-40DD-AFC4-6F175D3DCCD1}">
            <a14:hiddenFill xmlns:a14="http://schemas.microsoft.com/office/drawing/2010/main">
              <a:noFill/>
            </a14:hiddenFill>
          </a:ext>
        </a:extLst>
      </c:spPr>
      <c:txPr>
        <a:bodyPr rot="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a:extLst>
      <a:ext uri="{909E8E84-426E-40DD-AFC4-6F175D3DCCD1}">
        <a14:hiddenFill xmlns:a14="http://schemas.microsoft.com/office/drawing/2010/main">
          <a:solidFill>
            <a:srgbClr val="FFFFFF"/>
          </a:solidFill>
        </a14:hiddenFill>
      </a:ext>
    </a:extLst>
  </c:spPr>
  <c:txPr>
    <a:bodyPr/>
    <a:lstStyle/>
    <a:p>
      <a:pPr>
        <a:defRPr sz="1100">
          <a:solidFill>
            <a:srgbClr val="000000"/>
          </a:solidFill>
          <a:latin typeface="Franklin Gothic Book"/>
          <a:ea typeface="Franklin Gothic Book"/>
          <a:cs typeface="Franklin Gothic Book"/>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r>
              <a:rPr lang="en-US" dirty="0"/>
              <a:t>KC Fed Manufacturing Survey</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Franklin Gothic Book"/>
              <a:ea typeface="Franklin Gothic Book"/>
              <a:cs typeface="Franklin Gothic Book"/>
            </a:defRPr>
          </a:pPr>
          <a:endParaRPr lang="en-US"/>
        </a:p>
      </c:txPr>
    </c:title>
    <c:autoTitleDeleted val="0"/>
    <c:plotArea>
      <c:layout>
        <c:manualLayout>
          <c:layoutTarget val="inner"/>
          <c:xMode val="edge"/>
          <c:yMode val="edge"/>
          <c:x val="8.3800427724312232E-2"/>
          <c:y val="0.11227143482064743"/>
          <c:w val="0.8336533974919802"/>
          <c:h val="0.81588828740157482"/>
        </c:manualLayout>
      </c:layout>
      <c:areaChart>
        <c:grouping val="standard"/>
        <c:varyColors val="0"/>
        <c:ser>
          <c:idx val="4"/>
          <c:order val="4"/>
          <c:spPr>
            <a:solidFill>
              <a:srgbClr val="F0F0F0"/>
            </a:solidFill>
            <a:ln>
              <a:noFill/>
            </a:ln>
            <a:effectLst/>
          </c:spPr>
          <c:cat>
            <c:numRef>
              <c:f>'Diffusion Index'!$H$4:$H$138</c:f>
              <c:numCache>
                <c:formatCode>m/d/yyyy</c:formatCode>
                <c:ptCount val="135"/>
                <c:pt idx="0">
                  <c:v>41670</c:v>
                </c:pt>
                <c:pt idx="1">
                  <c:v>41698</c:v>
                </c:pt>
                <c:pt idx="2">
                  <c:v>41729</c:v>
                </c:pt>
                <c:pt idx="3">
                  <c:v>41759</c:v>
                </c:pt>
                <c:pt idx="4">
                  <c:v>41790</c:v>
                </c:pt>
                <c:pt idx="5">
                  <c:v>41820</c:v>
                </c:pt>
                <c:pt idx="6">
                  <c:v>41851</c:v>
                </c:pt>
                <c:pt idx="7">
                  <c:v>41882</c:v>
                </c:pt>
                <c:pt idx="8">
                  <c:v>41912</c:v>
                </c:pt>
                <c:pt idx="9">
                  <c:v>41943</c:v>
                </c:pt>
                <c:pt idx="10">
                  <c:v>41973</c:v>
                </c:pt>
                <c:pt idx="11">
                  <c:v>42004</c:v>
                </c:pt>
                <c:pt idx="12">
                  <c:v>42035</c:v>
                </c:pt>
                <c:pt idx="13">
                  <c:v>42063</c:v>
                </c:pt>
                <c:pt idx="14">
                  <c:v>42094</c:v>
                </c:pt>
                <c:pt idx="15">
                  <c:v>42124</c:v>
                </c:pt>
                <c:pt idx="16">
                  <c:v>42155</c:v>
                </c:pt>
                <c:pt idx="17">
                  <c:v>42185</c:v>
                </c:pt>
                <c:pt idx="18">
                  <c:v>42216</c:v>
                </c:pt>
                <c:pt idx="19">
                  <c:v>42247</c:v>
                </c:pt>
                <c:pt idx="20">
                  <c:v>42277</c:v>
                </c:pt>
                <c:pt idx="21">
                  <c:v>42308</c:v>
                </c:pt>
                <c:pt idx="22">
                  <c:v>42338</c:v>
                </c:pt>
                <c:pt idx="23">
                  <c:v>42369</c:v>
                </c:pt>
                <c:pt idx="24">
                  <c:v>42400</c:v>
                </c:pt>
                <c:pt idx="25">
                  <c:v>42429</c:v>
                </c:pt>
                <c:pt idx="26">
                  <c:v>42460</c:v>
                </c:pt>
                <c:pt idx="27">
                  <c:v>42490</c:v>
                </c:pt>
                <c:pt idx="28">
                  <c:v>42521</c:v>
                </c:pt>
                <c:pt idx="29">
                  <c:v>42551</c:v>
                </c:pt>
                <c:pt idx="30">
                  <c:v>42582</c:v>
                </c:pt>
                <c:pt idx="31">
                  <c:v>42613</c:v>
                </c:pt>
                <c:pt idx="32">
                  <c:v>42643</c:v>
                </c:pt>
                <c:pt idx="33">
                  <c:v>42674</c:v>
                </c:pt>
                <c:pt idx="34">
                  <c:v>42704</c:v>
                </c:pt>
                <c:pt idx="35">
                  <c:v>42735</c:v>
                </c:pt>
                <c:pt idx="36">
                  <c:v>42766</c:v>
                </c:pt>
                <c:pt idx="37">
                  <c:v>42794</c:v>
                </c:pt>
                <c:pt idx="38">
                  <c:v>42825</c:v>
                </c:pt>
                <c:pt idx="39">
                  <c:v>42855</c:v>
                </c:pt>
                <c:pt idx="40">
                  <c:v>42886</c:v>
                </c:pt>
                <c:pt idx="41">
                  <c:v>42916</c:v>
                </c:pt>
                <c:pt idx="42">
                  <c:v>42947</c:v>
                </c:pt>
                <c:pt idx="43">
                  <c:v>42978</c:v>
                </c:pt>
                <c:pt idx="44">
                  <c:v>43008</c:v>
                </c:pt>
                <c:pt idx="45">
                  <c:v>43039</c:v>
                </c:pt>
                <c:pt idx="46">
                  <c:v>43069</c:v>
                </c:pt>
                <c:pt idx="47">
                  <c:v>43100</c:v>
                </c:pt>
                <c:pt idx="48">
                  <c:v>43131</c:v>
                </c:pt>
                <c:pt idx="49">
                  <c:v>43159</c:v>
                </c:pt>
                <c:pt idx="50">
                  <c:v>43190</c:v>
                </c:pt>
                <c:pt idx="51">
                  <c:v>43220</c:v>
                </c:pt>
                <c:pt idx="52">
                  <c:v>43251</c:v>
                </c:pt>
                <c:pt idx="53">
                  <c:v>43281</c:v>
                </c:pt>
                <c:pt idx="54">
                  <c:v>43312</c:v>
                </c:pt>
                <c:pt idx="55">
                  <c:v>43343</c:v>
                </c:pt>
                <c:pt idx="56">
                  <c:v>43373</c:v>
                </c:pt>
                <c:pt idx="57">
                  <c:v>43404</c:v>
                </c:pt>
                <c:pt idx="58">
                  <c:v>43434</c:v>
                </c:pt>
                <c:pt idx="59">
                  <c:v>43465</c:v>
                </c:pt>
                <c:pt idx="60">
                  <c:v>43496</c:v>
                </c:pt>
                <c:pt idx="61">
                  <c:v>43524</c:v>
                </c:pt>
                <c:pt idx="62">
                  <c:v>43555</c:v>
                </c:pt>
                <c:pt idx="63">
                  <c:v>43585</c:v>
                </c:pt>
                <c:pt idx="64">
                  <c:v>43616</c:v>
                </c:pt>
                <c:pt idx="65">
                  <c:v>43646</c:v>
                </c:pt>
                <c:pt idx="66">
                  <c:v>43677</c:v>
                </c:pt>
                <c:pt idx="67">
                  <c:v>43708</c:v>
                </c:pt>
                <c:pt idx="68">
                  <c:v>43738</c:v>
                </c:pt>
                <c:pt idx="69">
                  <c:v>43769</c:v>
                </c:pt>
                <c:pt idx="70">
                  <c:v>43799</c:v>
                </c:pt>
                <c:pt idx="71">
                  <c:v>43830</c:v>
                </c:pt>
                <c:pt idx="72">
                  <c:v>43861</c:v>
                </c:pt>
                <c:pt idx="73">
                  <c:v>43890</c:v>
                </c:pt>
                <c:pt idx="74">
                  <c:v>43921</c:v>
                </c:pt>
                <c:pt idx="75">
                  <c:v>43951</c:v>
                </c:pt>
                <c:pt idx="76">
                  <c:v>43982</c:v>
                </c:pt>
                <c:pt idx="77">
                  <c:v>44012</c:v>
                </c:pt>
                <c:pt idx="78">
                  <c:v>44043</c:v>
                </c:pt>
                <c:pt idx="79">
                  <c:v>44074</c:v>
                </c:pt>
                <c:pt idx="80">
                  <c:v>44104</c:v>
                </c:pt>
                <c:pt idx="81">
                  <c:v>44135</c:v>
                </c:pt>
                <c:pt idx="82">
                  <c:v>44165</c:v>
                </c:pt>
                <c:pt idx="83">
                  <c:v>44196</c:v>
                </c:pt>
                <c:pt idx="84">
                  <c:v>44227</c:v>
                </c:pt>
                <c:pt idx="85">
                  <c:v>44255</c:v>
                </c:pt>
                <c:pt idx="86">
                  <c:v>44286</c:v>
                </c:pt>
                <c:pt idx="87">
                  <c:v>44316</c:v>
                </c:pt>
                <c:pt idx="88">
                  <c:v>44347</c:v>
                </c:pt>
                <c:pt idx="89">
                  <c:v>44377</c:v>
                </c:pt>
                <c:pt idx="90">
                  <c:v>44408</c:v>
                </c:pt>
                <c:pt idx="91">
                  <c:v>44439</c:v>
                </c:pt>
                <c:pt idx="92">
                  <c:v>44469</c:v>
                </c:pt>
                <c:pt idx="93">
                  <c:v>44500</c:v>
                </c:pt>
                <c:pt idx="94">
                  <c:v>44530</c:v>
                </c:pt>
                <c:pt idx="95">
                  <c:v>44561</c:v>
                </c:pt>
                <c:pt idx="96">
                  <c:v>44592</c:v>
                </c:pt>
                <c:pt idx="97">
                  <c:v>44620</c:v>
                </c:pt>
                <c:pt idx="98">
                  <c:v>44651</c:v>
                </c:pt>
                <c:pt idx="99">
                  <c:v>44681</c:v>
                </c:pt>
                <c:pt idx="100">
                  <c:v>44712</c:v>
                </c:pt>
                <c:pt idx="101">
                  <c:v>44742</c:v>
                </c:pt>
                <c:pt idx="102">
                  <c:v>44773</c:v>
                </c:pt>
                <c:pt idx="103">
                  <c:v>44804</c:v>
                </c:pt>
                <c:pt idx="104">
                  <c:v>44834</c:v>
                </c:pt>
                <c:pt idx="105">
                  <c:v>44865</c:v>
                </c:pt>
                <c:pt idx="106">
                  <c:v>44895</c:v>
                </c:pt>
                <c:pt idx="107">
                  <c:v>44926</c:v>
                </c:pt>
                <c:pt idx="108">
                  <c:v>44957</c:v>
                </c:pt>
                <c:pt idx="109">
                  <c:v>44985</c:v>
                </c:pt>
                <c:pt idx="110">
                  <c:v>45016</c:v>
                </c:pt>
                <c:pt idx="111">
                  <c:v>45046</c:v>
                </c:pt>
                <c:pt idx="112">
                  <c:v>45077</c:v>
                </c:pt>
                <c:pt idx="113">
                  <c:v>45107</c:v>
                </c:pt>
                <c:pt idx="114">
                  <c:v>45138</c:v>
                </c:pt>
                <c:pt idx="115">
                  <c:v>45169</c:v>
                </c:pt>
                <c:pt idx="116">
                  <c:v>45199</c:v>
                </c:pt>
                <c:pt idx="117">
                  <c:v>45230</c:v>
                </c:pt>
                <c:pt idx="118">
                  <c:v>45260</c:v>
                </c:pt>
                <c:pt idx="119">
                  <c:v>45291</c:v>
                </c:pt>
                <c:pt idx="120">
                  <c:v>45322</c:v>
                </c:pt>
                <c:pt idx="121">
                  <c:v>45351</c:v>
                </c:pt>
                <c:pt idx="122">
                  <c:v>45382</c:v>
                </c:pt>
                <c:pt idx="123">
                  <c:v>45412</c:v>
                </c:pt>
                <c:pt idx="124">
                  <c:v>45443</c:v>
                </c:pt>
                <c:pt idx="125">
                  <c:v>45473</c:v>
                </c:pt>
                <c:pt idx="126">
                  <c:v>45504</c:v>
                </c:pt>
                <c:pt idx="127">
                  <c:v>45535</c:v>
                </c:pt>
                <c:pt idx="128">
                  <c:v>45565</c:v>
                </c:pt>
                <c:pt idx="129">
                  <c:v>45596</c:v>
                </c:pt>
                <c:pt idx="130">
                  <c:v>45626</c:v>
                </c:pt>
                <c:pt idx="131">
                  <c:v>45657</c:v>
                </c:pt>
                <c:pt idx="132">
                  <c:v>45688</c:v>
                </c:pt>
                <c:pt idx="133">
                  <c:v>45716</c:v>
                </c:pt>
                <c:pt idx="134">
                  <c:v>45747</c:v>
                </c:pt>
              </c:numCache>
            </c:numRef>
          </c:cat>
          <c:val>
            <c:numRef>
              <c:f>'Diffusion Index'!$L$4:$L$138</c:f>
              <c:numCache>
                <c:formatCode>0</c:formatCode>
                <c:ptCount val="13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-10000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numCache>
            </c:numRef>
          </c:val>
          <c:extLst>
            <c:ext xmlns:c16="http://schemas.microsoft.com/office/drawing/2014/chart" uri="{C3380CC4-5D6E-409C-BE32-E72D297353CC}">
              <c16:uniqueId val="{00000000-D950-46DF-ABA6-EE76D21CCA38}"/>
            </c:ext>
          </c:extLst>
        </c:ser>
        <c:ser>
          <c:idx val="3"/>
          <c:order val="3"/>
          <c:spPr>
            <a:solidFill>
              <a:srgbClr val="F0F0F0"/>
            </a:solidFill>
            <a:ln>
              <a:noFill/>
            </a:ln>
            <a:effectLst/>
          </c:spPr>
          <c:cat>
            <c:numRef>
              <c:f>'Diffusion Index'!$H$4:$H$138</c:f>
              <c:numCache>
                <c:formatCode>m/d/yyyy</c:formatCode>
                <c:ptCount val="135"/>
                <c:pt idx="0">
                  <c:v>41670</c:v>
                </c:pt>
                <c:pt idx="1">
                  <c:v>41698</c:v>
                </c:pt>
                <c:pt idx="2">
                  <c:v>41729</c:v>
                </c:pt>
                <c:pt idx="3">
                  <c:v>41759</c:v>
                </c:pt>
                <c:pt idx="4">
                  <c:v>41790</c:v>
                </c:pt>
                <c:pt idx="5">
                  <c:v>41820</c:v>
                </c:pt>
                <c:pt idx="6">
                  <c:v>41851</c:v>
                </c:pt>
                <c:pt idx="7">
                  <c:v>41882</c:v>
                </c:pt>
                <c:pt idx="8">
                  <c:v>41912</c:v>
                </c:pt>
                <c:pt idx="9">
                  <c:v>41943</c:v>
                </c:pt>
                <c:pt idx="10">
                  <c:v>41973</c:v>
                </c:pt>
                <c:pt idx="11">
                  <c:v>42004</c:v>
                </c:pt>
                <c:pt idx="12">
                  <c:v>42035</c:v>
                </c:pt>
                <c:pt idx="13">
                  <c:v>42063</c:v>
                </c:pt>
                <c:pt idx="14">
                  <c:v>42094</c:v>
                </c:pt>
                <c:pt idx="15">
                  <c:v>42124</c:v>
                </c:pt>
                <c:pt idx="16">
                  <c:v>42155</c:v>
                </c:pt>
                <c:pt idx="17">
                  <c:v>42185</c:v>
                </c:pt>
                <c:pt idx="18">
                  <c:v>42216</c:v>
                </c:pt>
                <c:pt idx="19">
                  <c:v>42247</c:v>
                </c:pt>
                <c:pt idx="20">
                  <c:v>42277</c:v>
                </c:pt>
                <c:pt idx="21">
                  <c:v>42308</c:v>
                </c:pt>
                <c:pt idx="22">
                  <c:v>42338</c:v>
                </c:pt>
                <c:pt idx="23">
                  <c:v>42369</c:v>
                </c:pt>
                <c:pt idx="24">
                  <c:v>42400</c:v>
                </c:pt>
                <c:pt idx="25">
                  <c:v>42429</c:v>
                </c:pt>
                <c:pt idx="26">
                  <c:v>42460</c:v>
                </c:pt>
                <c:pt idx="27">
                  <c:v>42490</c:v>
                </c:pt>
                <c:pt idx="28">
                  <c:v>42521</c:v>
                </c:pt>
                <c:pt idx="29">
                  <c:v>42551</c:v>
                </c:pt>
                <c:pt idx="30">
                  <c:v>42582</c:v>
                </c:pt>
                <c:pt idx="31">
                  <c:v>42613</c:v>
                </c:pt>
                <c:pt idx="32">
                  <c:v>42643</c:v>
                </c:pt>
                <c:pt idx="33">
                  <c:v>42674</c:v>
                </c:pt>
                <c:pt idx="34">
                  <c:v>42704</c:v>
                </c:pt>
                <c:pt idx="35">
                  <c:v>42735</c:v>
                </c:pt>
                <c:pt idx="36">
                  <c:v>42766</c:v>
                </c:pt>
                <c:pt idx="37">
                  <c:v>42794</c:v>
                </c:pt>
                <c:pt idx="38">
                  <c:v>42825</c:v>
                </c:pt>
                <c:pt idx="39">
                  <c:v>42855</c:v>
                </c:pt>
                <c:pt idx="40">
                  <c:v>42886</c:v>
                </c:pt>
                <c:pt idx="41">
                  <c:v>42916</c:v>
                </c:pt>
                <c:pt idx="42">
                  <c:v>42947</c:v>
                </c:pt>
                <c:pt idx="43">
                  <c:v>42978</c:v>
                </c:pt>
                <c:pt idx="44">
                  <c:v>43008</c:v>
                </c:pt>
                <c:pt idx="45">
                  <c:v>43039</c:v>
                </c:pt>
                <c:pt idx="46">
                  <c:v>43069</c:v>
                </c:pt>
                <c:pt idx="47">
                  <c:v>43100</c:v>
                </c:pt>
                <c:pt idx="48">
                  <c:v>43131</c:v>
                </c:pt>
                <c:pt idx="49">
                  <c:v>43159</c:v>
                </c:pt>
                <c:pt idx="50">
                  <c:v>43190</c:v>
                </c:pt>
                <c:pt idx="51">
                  <c:v>43220</c:v>
                </c:pt>
                <c:pt idx="52">
                  <c:v>43251</c:v>
                </c:pt>
                <c:pt idx="53">
                  <c:v>43281</c:v>
                </c:pt>
                <c:pt idx="54">
                  <c:v>43312</c:v>
                </c:pt>
                <c:pt idx="55">
                  <c:v>43343</c:v>
                </c:pt>
                <c:pt idx="56">
                  <c:v>43373</c:v>
                </c:pt>
                <c:pt idx="57">
                  <c:v>43404</c:v>
                </c:pt>
                <c:pt idx="58">
                  <c:v>43434</c:v>
                </c:pt>
                <c:pt idx="59">
                  <c:v>43465</c:v>
                </c:pt>
                <c:pt idx="60">
                  <c:v>43496</c:v>
                </c:pt>
                <c:pt idx="61">
                  <c:v>43524</c:v>
                </c:pt>
                <c:pt idx="62">
                  <c:v>43555</c:v>
                </c:pt>
                <c:pt idx="63">
                  <c:v>43585</c:v>
                </c:pt>
                <c:pt idx="64">
                  <c:v>43616</c:v>
                </c:pt>
                <c:pt idx="65">
                  <c:v>43646</c:v>
                </c:pt>
                <c:pt idx="66">
                  <c:v>43677</c:v>
                </c:pt>
                <c:pt idx="67">
                  <c:v>43708</c:v>
                </c:pt>
                <c:pt idx="68">
                  <c:v>43738</c:v>
                </c:pt>
                <c:pt idx="69">
                  <c:v>43769</c:v>
                </c:pt>
                <c:pt idx="70">
                  <c:v>43799</c:v>
                </c:pt>
                <c:pt idx="71">
                  <c:v>43830</c:v>
                </c:pt>
                <c:pt idx="72">
                  <c:v>43861</c:v>
                </c:pt>
                <c:pt idx="73">
                  <c:v>43890</c:v>
                </c:pt>
                <c:pt idx="74">
                  <c:v>43921</c:v>
                </c:pt>
                <c:pt idx="75">
                  <c:v>43951</c:v>
                </c:pt>
                <c:pt idx="76">
                  <c:v>43982</c:v>
                </c:pt>
                <c:pt idx="77">
                  <c:v>44012</c:v>
                </c:pt>
                <c:pt idx="78">
                  <c:v>44043</c:v>
                </c:pt>
                <c:pt idx="79">
                  <c:v>44074</c:v>
                </c:pt>
                <c:pt idx="80">
                  <c:v>44104</c:v>
                </c:pt>
                <c:pt idx="81">
                  <c:v>44135</c:v>
                </c:pt>
                <c:pt idx="82">
                  <c:v>44165</c:v>
                </c:pt>
                <c:pt idx="83">
                  <c:v>44196</c:v>
                </c:pt>
                <c:pt idx="84">
                  <c:v>44227</c:v>
                </c:pt>
                <c:pt idx="85">
                  <c:v>44255</c:v>
                </c:pt>
                <c:pt idx="86">
                  <c:v>44286</c:v>
                </c:pt>
                <c:pt idx="87">
                  <c:v>44316</c:v>
                </c:pt>
                <c:pt idx="88">
                  <c:v>44347</c:v>
                </c:pt>
                <c:pt idx="89">
                  <c:v>44377</c:v>
                </c:pt>
                <c:pt idx="90">
                  <c:v>44408</c:v>
                </c:pt>
                <c:pt idx="91">
                  <c:v>44439</c:v>
                </c:pt>
                <c:pt idx="92">
                  <c:v>44469</c:v>
                </c:pt>
                <c:pt idx="93">
                  <c:v>44500</c:v>
                </c:pt>
                <c:pt idx="94">
                  <c:v>44530</c:v>
                </c:pt>
                <c:pt idx="95">
                  <c:v>44561</c:v>
                </c:pt>
                <c:pt idx="96">
                  <c:v>44592</c:v>
                </c:pt>
                <c:pt idx="97">
                  <c:v>44620</c:v>
                </c:pt>
                <c:pt idx="98">
                  <c:v>44651</c:v>
                </c:pt>
                <c:pt idx="99">
                  <c:v>44681</c:v>
                </c:pt>
                <c:pt idx="100">
                  <c:v>44712</c:v>
                </c:pt>
                <c:pt idx="101">
                  <c:v>44742</c:v>
                </c:pt>
                <c:pt idx="102">
                  <c:v>44773</c:v>
                </c:pt>
                <c:pt idx="103">
                  <c:v>44804</c:v>
                </c:pt>
                <c:pt idx="104">
                  <c:v>44834</c:v>
                </c:pt>
                <c:pt idx="105">
                  <c:v>44865</c:v>
                </c:pt>
                <c:pt idx="106">
                  <c:v>44895</c:v>
                </c:pt>
                <c:pt idx="107">
                  <c:v>44926</c:v>
                </c:pt>
                <c:pt idx="108">
                  <c:v>44957</c:v>
                </c:pt>
                <c:pt idx="109">
                  <c:v>44985</c:v>
                </c:pt>
                <c:pt idx="110">
                  <c:v>45016</c:v>
                </c:pt>
                <c:pt idx="111">
                  <c:v>45046</c:v>
                </c:pt>
                <c:pt idx="112">
                  <c:v>45077</c:v>
                </c:pt>
                <c:pt idx="113">
                  <c:v>45107</c:v>
                </c:pt>
                <c:pt idx="114">
                  <c:v>45138</c:v>
                </c:pt>
                <c:pt idx="115">
                  <c:v>45169</c:v>
                </c:pt>
                <c:pt idx="116">
                  <c:v>45199</c:v>
                </c:pt>
                <c:pt idx="117">
                  <c:v>45230</c:v>
                </c:pt>
                <c:pt idx="118">
                  <c:v>45260</c:v>
                </c:pt>
                <c:pt idx="119">
                  <c:v>45291</c:v>
                </c:pt>
                <c:pt idx="120">
                  <c:v>45322</c:v>
                </c:pt>
                <c:pt idx="121">
                  <c:v>45351</c:v>
                </c:pt>
                <c:pt idx="122">
                  <c:v>45382</c:v>
                </c:pt>
                <c:pt idx="123">
                  <c:v>45412</c:v>
                </c:pt>
                <c:pt idx="124">
                  <c:v>45443</c:v>
                </c:pt>
                <c:pt idx="125">
                  <c:v>45473</c:v>
                </c:pt>
                <c:pt idx="126">
                  <c:v>45504</c:v>
                </c:pt>
                <c:pt idx="127">
                  <c:v>45535</c:v>
                </c:pt>
                <c:pt idx="128">
                  <c:v>45565</c:v>
                </c:pt>
                <c:pt idx="129">
                  <c:v>45596</c:v>
                </c:pt>
                <c:pt idx="130">
                  <c:v>45626</c:v>
                </c:pt>
                <c:pt idx="131">
                  <c:v>45657</c:v>
                </c:pt>
                <c:pt idx="132">
                  <c:v>45688</c:v>
                </c:pt>
                <c:pt idx="133">
                  <c:v>45716</c:v>
                </c:pt>
                <c:pt idx="134">
                  <c:v>45747</c:v>
                </c:pt>
              </c:numCache>
            </c:numRef>
          </c:cat>
          <c:val>
            <c:numRef>
              <c:f>'Diffusion Index'!$K$4:$K$138</c:f>
              <c:numCache>
                <c:formatCode>0</c:formatCode>
                <c:ptCount val="13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10000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numCache>
            </c:numRef>
          </c:val>
          <c:extLst>
            <c:ext xmlns:c16="http://schemas.microsoft.com/office/drawing/2014/chart" uri="{C3380CC4-5D6E-409C-BE32-E72D297353CC}">
              <c16:uniqueId val="{00000001-D950-46DF-ABA6-EE76D21CCA38}"/>
            </c:ext>
          </c:extLst>
        </c:ser>
        <c:dLbls>
          <c:showLegendKey val="0"/>
          <c:showVal val="0"/>
          <c:showCatName val="0"/>
          <c:showSerName val="0"/>
          <c:showPercent val="0"/>
          <c:showBubbleSize val="0"/>
        </c:dLbls>
        <c:axId val="691194815"/>
        <c:axId val="691191935"/>
        <c:extLst>
          <c:ext xmlns:c15="http://schemas.microsoft.com/office/drawing/2012/chart" uri="{02D57815-91ED-43cb-92C2-25804820EDAC}">
            <c15:filteredAreaSeries>
              <c15:ser>
                <c:idx val="0"/>
                <c:order val="0"/>
                <c:tx>
                  <c:strRef>
                    <c:extLst>
                      <c:ext uri="{02D57815-91ED-43cb-92C2-25804820EDAC}">
                        <c15:formulaRef>
                          <c15:sqref>'Diffusion Index'!$I$3</c15:sqref>
                        </c15:formulaRef>
                      </c:ext>
                    </c:extLst>
                    <c:strCache>
                      <c:ptCount val="1"/>
                      <c:pt idx="0">
                        <c:v> Composite Index: y/y% sa  </c:v>
                      </c:pt>
                    </c:strCache>
                  </c:strRef>
                </c:tx>
                <c:spPr>
                  <a:solidFill>
                    <a:schemeClr val="accent1"/>
                  </a:solidFill>
                  <a:ln w="15875">
                    <a:solidFill>
                      <a:srgbClr val="117FA8"/>
                    </a:solidFill>
                  </a:ln>
                  <a:effectLst/>
                </c:spPr>
                <c:cat>
                  <c:numRef>
                    <c:extLst>
                      <c:ext uri="{02D57815-91ED-43cb-92C2-25804820EDAC}">
                        <c15:formulaRef>
                          <c15:sqref>'Diffusion Index'!$H$4:$H$138</c15:sqref>
                        </c15:formulaRef>
                      </c:ext>
                    </c:extLst>
                    <c:numCache>
                      <c:formatCode>m/d/yyyy</c:formatCode>
                      <c:ptCount val="135"/>
                      <c:pt idx="0">
                        <c:v>41670</c:v>
                      </c:pt>
                      <c:pt idx="1">
                        <c:v>41698</c:v>
                      </c:pt>
                      <c:pt idx="2">
                        <c:v>41729</c:v>
                      </c:pt>
                      <c:pt idx="3">
                        <c:v>41759</c:v>
                      </c:pt>
                      <c:pt idx="4">
                        <c:v>41790</c:v>
                      </c:pt>
                      <c:pt idx="5">
                        <c:v>41820</c:v>
                      </c:pt>
                      <c:pt idx="6">
                        <c:v>41851</c:v>
                      </c:pt>
                      <c:pt idx="7">
                        <c:v>41882</c:v>
                      </c:pt>
                      <c:pt idx="8">
                        <c:v>41912</c:v>
                      </c:pt>
                      <c:pt idx="9">
                        <c:v>41943</c:v>
                      </c:pt>
                      <c:pt idx="10">
                        <c:v>41973</c:v>
                      </c:pt>
                      <c:pt idx="11">
                        <c:v>42004</c:v>
                      </c:pt>
                      <c:pt idx="12">
                        <c:v>42035</c:v>
                      </c:pt>
                      <c:pt idx="13">
                        <c:v>42063</c:v>
                      </c:pt>
                      <c:pt idx="14">
                        <c:v>42094</c:v>
                      </c:pt>
                      <c:pt idx="15">
                        <c:v>42124</c:v>
                      </c:pt>
                      <c:pt idx="16">
                        <c:v>42155</c:v>
                      </c:pt>
                      <c:pt idx="17">
                        <c:v>42185</c:v>
                      </c:pt>
                      <c:pt idx="18">
                        <c:v>42216</c:v>
                      </c:pt>
                      <c:pt idx="19">
                        <c:v>42247</c:v>
                      </c:pt>
                      <c:pt idx="20">
                        <c:v>42277</c:v>
                      </c:pt>
                      <c:pt idx="21">
                        <c:v>42308</c:v>
                      </c:pt>
                      <c:pt idx="22">
                        <c:v>42338</c:v>
                      </c:pt>
                      <c:pt idx="23">
                        <c:v>42369</c:v>
                      </c:pt>
                      <c:pt idx="24">
                        <c:v>42400</c:v>
                      </c:pt>
                      <c:pt idx="25">
                        <c:v>42429</c:v>
                      </c:pt>
                      <c:pt idx="26">
                        <c:v>42460</c:v>
                      </c:pt>
                      <c:pt idx="27">
                        <c:v>42490</c:v>
                      </c:pt>
                      <c:pt idx="28">
                        <c:v>42521</c:v>
                      </c:pt>
                      <c:pt idx="29">
                        <c:v>42551</c:v>
                      </c:pt>
                      <c:pt idx="30">
                        <c:v>42582</c:v>
                      </c:pt>
                      <c:pt idx="31">
                        <c:v>42613</c:v>
                      </c:pt>
                      <c:pt idx="32">
                        <c:v>42643</c:v>
                      </c:pt>
                      <c:pt idx="33">
                        <c:v>42674</c:v>
                      </c:pt>
                      <c:pt idx="34">
                        <c:v>42704</c:v>
                      </c:pt>
                      <c:pt idx="35">
                        <c:v>42735</c:v>
                      </c:pt>
                      <c:pt idx="36">
                        <c:v>42766</c:v>
                      </c:pt>
                      <c:pt idx="37">
                        <c:v>42794</c:v>
                      </c:pt>
                      <c:pt idx="38">
                        <c:v>42825</c:v>
                      </c:pt>
                      <c:pt idx="39">
                        <c:v>42855</c:v>
                      </c:pt>
                      <c:pt idx="40">
                        <c:v>42886</c:v>
                      </c:pt>
                      <c:pt idx="41">
                        <c:v>42916</c:v>
                      </c:pt>
                      <c:pt idx="42">
                        <c:v>42947</c:v>
                      </c:pt>
                      <c:pt idx="43">
                        <c:v>42978</c:v>
                      </c:pt>
                      <c:pt idx="44">
                        <c:v>43008</c:v>
                      </c:pt>
                      <c:pt idx="45">
                        <c:v>43039</c:v>
                      </c:pt>
                      <c:pt idx="46">
                        <c:v>43069</c:v>
                      </c:pt>
                      <c:pt idx="47">
                        <c:v>43100</c:v>
                      </c:pt>
                      <c:pt idx="48">
                        <c:v>43131</c:v>
                      </c:pt>
                      <c:pt idx="49">
                        <c:v>43159</c:v>
                      </c:pt>
                      <c:pt idx="50">
                        <c:v>43190</c:v>
                      </c:pt>
                      <c:pt idx="51">
                        <c:v>43220</c:v>
                      </c:pt>
                      <c:pt idx="52">
                        <c:v>43251</c:v>
                      </c:pt>
                      <c:pt idx="53">
                        <c:v>43281</c:v>
                      </c:pt>
                      <c:pt idx="54">
                        <c:v>43312</c:v>
                      </c:pt>
                      <c:pt idx="55">
                        <c:v>43343</c:v>
                      </c:pt>
                      <c:pt idx="56">
                        <c:v>43373</c:v>
                      </c:pt>
                      <c:pt idx="57">
                        <c:v>43404</c:v>
                      </c:pt>
                      <c:pt idx="58">
                        <c:v>43434</c:v>
                      </c:pt>
                      <c:pt idx="59">
                        <c:v>43465</c:v>
                      </c:pt>
                      <c:pt idx="60">
                        <c:v>43496</c:v>
                      </c:pt>
                      <c:pt idx="61">
                        <c:v>43524</c:v>
                      </c:pt>
                      <c:pt idx="62">
                        <c:v>43555</c:v>
                      </c:pt>
                      <c:pt idx="63">
                        <c:v>43585</c:v>
                      </c:pt>
                      <c:pt idx="64">
                        <c:v>43616</c:v>
                      </c:pt>
                      <c:pt idx="65">
                        <c:v>43646</c:v>
                      </c:pt>
                      <c:pt idx="66">
                        <c:v>43677</c:v>
                      </c:pt>
                      <c:pt idx="67">
                        <c:v>43708</c:v>
                      </c:pt>
                      <c:pt idx="68">
                        <c:v>43738</c:v>
                      </c:pt>
                      <c:pt idx="69">
                        <c:v>43769</c:v>
                      </c:pt>
                      <c:pt idx="70">
                        <c:v>43799</c:v>
                      </c:pt>
                      <c:pt idx="71">
                        <c:v>43830</c:v>
                      </c:pt>
                      <c:pt idx="72">
                        <c:v>43861</c:v>
                      </c:pt>
                      <c:pt idx="73">
                        <c:v>43890</c:v>
                      </c:pt>
                      <c:pt idx="74">
                        <c:v>43921</c:v>
                      </c:pt>
                      <c:pt idx="75">
                        <c:v>43951</c:v>
                      </c:pt>
                      <c:pt idx="76">
                        <c:v>43982</c:v>
                      </c:pt>
                      <c:pt idx="77">
                        <c:v>44012</c:v>
                      </c:pt>
                      <c:pt idx="78">
                        <c:v>44043</c:v>
                      </c:pt>
                      <c:pt idx="79">
                        <c:v>44074</c:v>
                      </c:pt>
                      <c:pt idx="80">
                        <c:v>44104</c:v>
                      </c:pt>
                      <c:pt idx="81">
                        <c:v>44135</c:v>
                      </c:pt>
                      <c:pt idx="82">
                        <c:v>44165</c:v>
                      </c:pt>
                      <c:pt idx="83">
                        <c:v>44196</c:v>
                      </c:pt>
                      <c:pt idx="84">
                        <c:v>44227</c:v>
                      </c:pt>
                      <c:pt idx="85">
                        <c:v>44255</c:v>
                      </c:pt>
                      <c:pt idx="86">
                        <c:v>44286</c:v>
                      </c:pt>
                      <c:pt idx="87">
                        <c:v>44316</c:v>
                      </c:pt>
                      <c:pt idx="88">
                        <c:v>44347</c:v>
                      </c:pt>
                      <c:pt idx="89">
                        <c:v>44377</c:v>
                      </c:pt>
                      <c:pt idx="90">
                        <c:v>44408</c:v>
                      </c:pt>
                      <c:pt idx="91">
                        <c:v>44439</c:v>
                      </c:pt>
                      <c:pt idx="92">
                        <c:v>44469</c:v>
                      </c:pt>
                      <c:pt idx="93">
                        <c:v>44500</c:v>
                      </c:pt>
                      <c:pt idx="94">
                        <c:v>44530</c:v>
                      </c:pt>
                      <c:pt idx="95">
                        <c:v>44561</c:v>
                      </c:pt>
                      <c:pt idx="96">
                        <c:v>44592</c:v>
                      </c:pt>
                      <c:pt idx="97">
                        <c:v>44620</c:v>
                      </c:pt>
                      <c:pt idx="98">
                        <c:v>44651</c:v>
                      </c:pt>
                      <c:pt idx="99">
                        <c:v>44681</c:v>
                      </c:pt>
                      <c:pt idx="100">
                        <c:v>44712</c:v>
                      </c:pt>
                      <c:pt idx="101">
                        <c:v>44742</c:v>
                      </c:pt>
                      <c:pt idx="102">
                        <c:v>44773</c:v>
                      </c:pt>
                      <c:pt idx="103">
                        <c:v>44804</c:v>
                      </c:pt>
                      <c:pt idx="104">
                        <c:v>44834</c:v>
                      </c:pt>
                      <c:pt idx="105">
                        <c:v>44865</c:v>
                      </c:pt>
                      <c:pt idx="106">
                        <c:v>44895</c:v>
                      </c:pt>
                      <c:pt idx="107">
                        <c:v>44926</c:v>
                      </c:pt>
                      <c:pt idx="108">
                        <c:v>44957</c:v>
                      </c:pt>
                      <c:pt idx="109">
                        <c:v>44985</c:v>
                      </c:pt>
                      <c:pt idx="110">
                        <c:v>45016</c:v>
                      </c:pt>
                      <c:pt idx="111">
                        <c:v>45046</c:v>
                      </c:pt>
                      <c:pt idx="112">
                        <c:v>45077</c:v>
                      </c:pt>
                      <c:pt idx="113">
                        <c:v>45107</c:v>
                      </c:pt>
                      <c:pt idx="114">
                        <c:v>45138</c:v>
                      </c:pt>
                      <c:pt idx="115">
                        <c:v>45169</c:v>
                      </c:pt>
                      <c:pt idx="116">
                        <c:v>45199</c:v>
                      </c:pt>
                      <c:pt idx="117">
                        <c:v>45230</c:v>
                      </c:pt>
                      <c:pt idx="118">
                        <c:v>45260</c:v>
                      </c:pt>
                      <c:pt idx="119">
                        <c:v>45291</c:v>
                      </c:pt>
                      <c:pt idx="120">
                        <c:v>45322</c:v>
                      </c:pt>
                      <c:pt idx="121">
                        <c:v>45351</c:v>
                      </c:pt>
                      <c:pt idx="122">
                        <c:v>45382</c:v>
                      </c:pt>
                      <c:pt idx="123">
                        <c:v>45412</c:v>
                      </c:pt>
                      <c:pt idx="124">
                        <c:v>45443</c:v>
                      </c:pt>
                      <c:pt idx="125">
                        <c:v>45473</c:v>
                      </c:pt>
                      <c:pt idx="126">
                        <c:v>45504</c:v>
                      </c:pt>
                      <c:pt idx="127">
                        <c:v>45535</c:v>
                      </c:pt>
                      <c:pt idx="128">
                        <c:v>45565</c:v>
                      </c:pt>
                      <c:pt idx="129">
                        <c:v>45596</c:v>
                      </c:pt>
                      <c:pt idx="130">
                        <c:v>45626</c:v>
                      </c:pt>
                      <c:pt idx="131">
                        <c:v>45657</c:v>
                      </c:pt>
                      <c:pt idx="132">
                        <c:v>45688</c:v>
                      </c:pt>
                      <c:pt idx="133">
                        <c:v>45716</c:v>
                      </c:pt>
                      <c:pt idx="134">
                        <c:v>45747</c:v>
                      </c:pt>
                    </c:numCache>
                  </c:numRef>
                </c:cat>
                <c:val>
                  <c:numRef>
                    <c:extLst>
                      <c:ext uri="{02D57815-91ED-43cb-92C2-25804820EDAC}">
                        <c15:formulaRef>
                          <c15:sqref>'Diffusion Index'!$I$4:$I$138</c15:sqref>
                        </c15:formulaRef>
                      </c:ext>
                    </c:extLst>
                    <c:numCache>
                      <c:formatCode>General</c:formatCode>
                      <c:ptCount val="135"/>
                      <c:pt idx="0">
                        <c:v>8</c:v>
                      </c:pt>
                      <c:pt idx="2">
                        <c:v>12</c:v>
                      </c:pt>
                      <c:pt idx="3">
                        <c:v>15</c:v>
                      </c:pt>
                      <c:pt idx="4">
                        <c:v>15</c:v>
                      </c:pt>
                      <c:pt idx="5">
                        <c:v>16</c:v>
                      </c:pt>
                      <c:pt idx="6">
                        <c:v>13</c:v>
                      </c:pt>
                      <c:pt idx="7">
                        <c:v>13</c:v>
                      </c:pt>
                      <c:pt idx="8">
                        <c:v>15</c:v>
                      </c:pt>
                      <c:pt idx="9">
                        <c:v>17</c:v>
                      </c:pt>
                      <c:pt idx="10">
                        <c:v>9</c:v>
                      </c:pt>
                      <c:pt idx="11">
                        <c:v>11</c:v>
                      </c:pt>
                      <c:pt idx="12">
                        <c:v>9</c:v>
                      </c:pt>
                      <c:pt idx="13">
                        <c:v>9</c:v>
                      </c:pt>
                      <c:pt idx="14">
                        <c:v>-2</c:v>
                      </c:pt>
                      <c:pt idx="15">
                        <c:v>-3</c:v>
                      </c:pt>
                      <c:pt idx="16">
                        <c:v>-5</c:v>
                      </c:pt>
                      <c:pt idx="17">
                        <c:v>-9</c:v>
                      </c:pt>
                      <c:pt idx="18">
                        <c:v>-10</c:v>
                      </c:pt>
                      <c:pt idx="19">
                        <c:v>-9</c:v>
                      </c:pt>
                      <c:pt idx="20">
                        <c:v>-13</c:v>
                      </c:pt>
                      <c:pt idx="21">
                        <c:v>-7</c:v>
                      </c:pt>
                      <c:pt idx="22">
                        <c:v>-5</c:v>
                      </c:pt>
                      <c:pt idx="23">
                        <c:v>-15</c:v>
                      </c:pt>
                      <c:pt idx="24">
                        <c:v>-13</c:v>
                      </c:pt>
                      <c:pt idx="25">
                        <c:v>-20</c:v>
                      </c:pt>
                      <c:pt idx="26">
                        <c:v>-18</c:v>
                      </c:pt>
                      <c:pt idx="27">
                        <c:v>-20</c:v>
                      </c:pt>
                      <c:pt idx="28">
                        <c:v>-19</c:v>
                      </c:pt>
                      <c:pt idx="29">
                        <c:v>-15</c:v>
                      </c:pt>
                      <c:pt idx="30">
                        <c:v>-15</c:v>
                      </c:pt>
                      <c:pt idx="31">
                        <c:v>-13</c:v>
                      </c:pt>
                      <c:pt idx="32">
                        <c:v>-10</c:v>
                      </c:pt>
                      <c:pt idx="33">
                        <c:v>-11</c:v>
                      </c:pt>
                      <c:pt idx="34">
                        <c:v>-10</c:v>
                      </c:pt>
                      <c:pt idx="35">
                        <c:v>0</c:v>
                      </c:pt>
                      <c:pt idx="36">
                        <c:v>7</c:v>
                      </c:pt>
                      <c:pt idx="37">
                        <c:v>6</c:v>
                      </c:pt>
                      <c:pt idx="38">
                        <c:v>14</c:v>
                      </c:pt>
                      <c:pt idx="39">
                        <c:v>13</c:v>
                      </c:pt>
                      <c:pt idx="40">
                        <c:v>18</c:v>
                      </c:pt>
                      <c:pt idx="41">
                        <c:v>28</c:v>
                      </c:pt>
                      <c:pt idx="42">
                        <c:v>24</c:v>
                      </c:pt>
                      <c:pt idx="43">
                        <c:v>23</c:v>
                      </c:pt>
                      <c:pt idx="44">
                        <c:v>35</c:v>
                      </c:pt>
                      <c:pt idx="45">
                        <c:v>34</c:v>
                      </c:pt>
                      <c:pt idx="46">
                        <c:v>37</c:v>
                      </c:pt>
                      <c:pt idx="47">
                        <c:v>30</c:v>
                      </c:pt>
                      <c:pt idx="48">
                        <c:v>35</c:v>
                      </c:pt>
                      <c:pt idx="49">
                        <c:v>38</c:v>
                      </c:pt>
                      <c:pt idx="50">
                        <c:v>37</c:v>
                      </c:pt>
                      <c:pt idx="51">
                        <c:v>36</c:v>
                      </c:pt>
                      <c:pt idx="52">
                        <c:v>45</c:v>
                      </c:pt>
                      <c:pt idx="53">
                        <c:v>43</c:v>
                      </c:pt>
                      <c:pt idx="54">
                        <c:v>44</c:v>
                      </c:pt>
                      <c:pt idx="55">
                        <c:v>37</c:v>
                      </c:pt>
                      <c:pt idx="56">
                        <c:v>41</c:v>
                      </c:pt>
                      <c:pt idx="57">
                        <c:v>45</c:v>
                      </c:pt>
                      <c:pt idx="58">
                        <c:v>40</c:v>
                      </c:pt>
                      <c:pt idx="59">
                        <c:v>38</c:v>
                      </c:pt>
                      <c:pt idx="60">
                        <c:v>31</c:v>
                      </c:pt>
                      <c:pt idx="61">
                        <c:v>23</c:v>
                      </c:pt>
                      <c:pt idx="62">
                        <c:v>27</c:v>
                      </c:pt>
                      <c:pt idx="63">
                        <c:v>22</c:v>
                      </c:pt>
                      <c:pt idx="64">
                        <c:v>23</c:v>
                      </c:pt>
                      <c:pt idx="65">
                        <c:v>4</c:v>
                      </c:pt>
                      <c:pt idx="66">
                        <c:v>11</c:v>
                      </c:pt>
                      <c:pt idx="67">
                        <c:v>-1</c:v>
                      </c:pt>
                      <c:pt idx="68">
                        <c:v>-1</c:v>
                      </c:pt>
                      <c:pt idx="69">
                        <c:v>-1</c:v>
                      </c:pt>
                      <c:pt idx="70">
                        <c:v>6</c:v>
                      </c:pt>
                      <c:pt idx="71">
                        <c:v>-4</c:v>
                      </c:pt>
                      <c:pt idx="72">
                        <c:v>-7</c:v>
                      </c:pt>
                      <c:pt idx="73">
                        <c:v>5</c:v>
                      </c:pt>
                      <c:pt idx="74">
                        <c:v>-14</c:v>
                      </c:pt>
                      <c:pt idx="75">
                        <c:v>-30</c:v>
                      </c:pt>
                      <c:pt idx="76">
                        <c:v>-35</c:v>
                      </c:pt>
                      <c:pt idx="77">
                        <c:v>-29</c:v>
                      </c:pt>
                      <c:pt idx="78">
                        <c:v>-22</c:v>
                      </c:pt>
                      <c:pt idx="79">
                        <c:v>-19</c:v>
                      </c:pt>
                      <c:pt idx="80">
                        <c:v>-21</c:v>
                      </c:pt>
                      <c:pt idx="81">
                        <c:v>-12</c:v>
                      </c:pt>
                      <c:pt idx="82">
                        <c:v>-12</c:v>
                      </c:pt>
                      <c:pt idx="83">
                        <c:v>-14</c:v>
                      </c:pt>
                      <c:pt idx="84">
                        <c:v>0</c:v>
                      </c:pt>
                      <c:pt idx="85">
                        <c:v>8</c:v>
                      </c:pt>
                      <c:pt idx="86">
                        <c:v>16</c:v>
                      </c:pt>
                      <c:pt idx="87">
                        <c:v>35</c:v>
                      </c:pt>
                      <c:pt idx="88">
                        <c:v>43</c:v>
                      </c:pt>
                      <c:pt idx="89">
                        <c:v>43</c:v>
                      </c:pt>
                      <c:pt idx="90">
                        <c:v>50</c:v>
                      </c:pt>
                      <c:pt idx="91">
                        <c:v>50</c:v>
                      </c:pt>
                      <c:pt idx="92">
                        <c:v>48</c:v>
                      </c:pt>
                      <c:pt idx="93">
                        <c:v>50</c:v>
                      </c:pt>
                      <c:pt idx="94">
                        <c:v>50</c:v>
                      </c:pt>
                      <c:pt idx="95">
                        <c:v>50</c:v>
                      </c:pt>
                      <c:pt idx="96">
                        <c:v>50</c:v>
                      </c:pt>
                      <c:pt idx="97">
                        <c:v>50</c:v>
                      </c:pt>
                      <c:pt idx="98">
                        <c:v>57</c:v>
                      </c:pt>
                      <c:pt idx="99">
                        <c:v>54</c:v>
                      </c:pt>
                      <c:pt idx="100">
                        <c:v>54</c:v>
                      </c:pt>
                      <c:pt idx="101">
                        <c:v>35</c:v>
                      </c:pt>
                      <c:pt idx="102">
                        <c:v>46</c:v>
                      </c:pt>
                      <c:pt idx="103">
                        <c:v>36</c:v>
                      </c:pt>
                      <c:pt idx="104">
                        <c:v>30</c:v>
                      </c:pt>
                      <c:pt idx="105">
                        <c:v>24</c:v>
                      </c:pt>
                      <c:pt idx="106">
                        <c:v>19</c:v>
                      </c:pt>
                      <c:pt idx="107">
                        <c:v>15</c:v>
                      </c:pt>
                      <c:pt idx="108">
                        <c:v>4</c:v>
                      </c:pt>
                      <c:pt idx="109">
                        <c:v>5</c:v>
                      </c:pt>
                      <c:pt idx="110">
                        <c:v>6</c:v>
                      </c:pt>
                      <c:pt idx="111">
                        <c:v>-2</c:v>
                      </c:pt>
                      <c:pt idx="112">
                        <c:v>6</c:v>
                      </c:pt>
                      <c:pt idx="113">
                        <c:v>-12</c:v>
                      </c:pt>
                      <c:pt idx="114">
                        <c:v>-4</c:v>
                      </c:pt>
                      <c:pt idx="115">
                        <c:v>-9</c:v>
                      </c:pt>
                      <c:pt idx="116">
                        <c:v>-12</c:v>
                      </c:pt>
                      <c:pt idx="117">
                        <c:v>-11</c:v>
                      </c:pt>
                      <c:pt idx="118">
                        <c:v>-9</c:v>
                      </c:pt>
                      <c:pt idx="119">
                        <c:v>-8</c:v>
                      </c:pt>
                      <c:pt idx="120">
                        <c:v>-12</c:v>
                      </c:pt>
                      <c:pt idx="121">
                        <c:v>-8</c:v>
                      </c:pt>
                      <c:pt idx="122">
                        <c:v>-4</c:v>
                      </c:pt>
                      <c:pt idx="123">
                        <c:v>-12</c:v>
                      </c:pt>
                      <c:pt idx="124">
                        <c:v>-6</c:v>
                      </c:pt>
                      <c:pt idx="125">
                        <c:v>-9</c:v>
                      </c:pt>
                      <c:pt idx="126">
                        <c:v>-13</c:v>
                      </c:pt>
                      <c:pt idx="127">
                        <c:v>-14</c:v>
                      </c:pt>
                      <c:pt idx="128">
                        <c:v>-17</c:v>
                      </c:pt>
                      <c:pt idx="129">
                        <c:v>-14</c:v>
                      </c:pt>
                      <c:pt idx="130">
                        <c:v>-18</c:v>
                      </c:pt>
                      <c:pt idx="131">
                        <c:v>-16</c:v>
                      </c:pt>
                      <c:pt idx="132">
                        <c:v>-9</c:v>
                      </c:pt>
                      <c:pt idx="133">
                        <c:v>-18</c:v>
                      </c:pt>
                    </c:numCache>
                  </c:numRef>
                </c:val>
                <c:extLst>
                  <c:ext xmlns:c16="http://schemas.microsoft.com/office/drawing/2014/chart" uri="{C3380CC4-5D6E-409C-BE32-E72D297353CC}">
                    <c16:uniqueId val="{00000003-D950-46DF-ABA6-EE76D21CCA38}"/>
                  </c:ext>
                </c:extLst>
              </c15:ser>
            </c15:filteredAreaSeries>
            <c15:filteredAreaSeries>
              <c15:ser>
                <c:idx val="2"/>
                <c:order val="2"/>
                <c:spPr>
                  <a:solidFill>
                    <a:schemeClr val="accent3"/>
                  </a:solidFill>
                  <a:ln>
                    <a:noFill/>
                  </a:ln>
                  <a:effectLst/>
                </c:spPr>
                <c:val>
                  <c:numLit>
                    <c:formatCode>General</c:formatCode>
                    <c:ptCount val="135"/>
                    <c:pt idx="0">
                      <c:v>8</c:v>
                    </c:pt>
                    <c:pt idx="1">
                      <c:v>#N/A</c:v>
                    </c:pt>
                    <c:pt idx="2">
                      <c:v>12</c:v>
                    </c:pt>
                    <c:pt idx="3">
                      <c:v>15</c:v>
                    </c:pt>
                    <c:pt idx="4">
                      <c:v>15</c:v>
                    </c:pt>
                    <c:pt idx="5">
                      <c:v>16</c:v>
                    </c:pt>
                    <c:pt idx="6">
                      <c:v>13</c:v>
                    </c:pt>
                    <c:pt idx="7">
                      <c:v>13</c:v>
                    </c:pt>
                    <c:pt idx="8">
                      <c:v>15</c:v>
                    </c:pt>
                    <c:pt idx="9">
                      <c:v>17</c:v>
                    </c:pt>
                    <c:pt idx="10">
                      <c:v>9</c:v>
                    </c:pt>
                    <c:pt idx="11">
                      <c:v>11</c:v>
                    </c:pt>
                    <c:pt idx="12">
                      <c:v>9</c:v>
                    </c:pt>
                    <c:pt idx="13">
                      <c:v>9</c:v>
                    </c:pt>
                    <c:pt idx="14">
                      <c:v>-2</c:v>
                    </c:pt>
                    <c:pt idx="15">
                      <c:v>-3</c:v>
                    </c:pt>
                    <c:pt idx="16">
                      <c:v>-5</c:v>
                    </c:pt>
                    <c:pt idx="17">
                      <c:v>-9</c:v>
                    </c:pt>
                    <c:pt idx="18">
                      <c:v>-10</c:v>
                    </c:pt>
                    <c:pt idx="19">
                      <c:v>-9</c:v>
                    </c:pt>
                    <c:pt idx="20">
                      <c:v>-13</c:v>
                    </c:pt>
                    <c:pt idx="21">
                      <c:v>-7</c:v>
                    </c:pt>
                    <c:pt idx="22">
                      <c:v>-5</c:v>
                    </c:pt>
                    <c:pt idx="23">
                      <c:v>-15</c:v>
                    </c:pt>
                    <c:pt idx="24">
                      <c:v>-13</c:v>
                    </c:pt>
                    <c:pt idx="25">
                      <c:v>-20</c:v>
                    </c:pt>
                    <c:pt idx="26">
                      <c:v>-18</c:v>
                    </c:pt>
                    <c:pt idx="27">
                      <c:v>-20</c:v>
                    </c:pt>
                    <c:pt idx="28">
                      <c:v>-19</c:v>
                    </c:pt>
                    <c:pt idx="29">
                      <c:v>-15</c:v>
                    </c:pt>
                    <c:pt idx="30">
                      <c:v>-15</c:v>
                    </c:pt>
                    <c:pt idx="31">
                      <c:v>-13</c:v>
                    </c:pt>
                    <c:pt idx="32">
                      <c:v>-10</c:v>
                    </c:pt>
                    <c:pt idx="33">
                      <c:v>-11</c:v>
                    </c:pt>
                    <c:pt idx="34">
                      <c:v>-10</c:v>
                    </c:pt>
                    <c:pt idx="35">
                      <c:v>0</c:v>
                    </c:pt>
                    <c:pt idx="36">
                      <c:v>7</c:v>
                    </c:pt>
                    <c:pt idx="37">
                      <c:v>6</c:v>
                    </c:pt>
                    <c:pt idx="38">
                      <c:v>14</c:v>
                    </c:pt>
                    <c:pt idx="39">
                      <c:v>13</c:v>
                    </c:pt>
                    <c:pt idx="40">
                      <c:v>18</c:v>
                    </c:pt>
                    <c:pt idx="41">
                      <c:v>28</c:v>
                    </c:pt>
                    <c:pt idx="42">
                      <c:v>24</c:v>
                    </c:pt>
                    <c:pt idx="43">
                      <c:v>23</c:v>
                    </c:pt>
                    <c:pt idx="44">
                      <c:v>35</c:v>
                    </c:pt>
                    <c:pt idx="45">
                      <c:v>34</c:v>
                    </c:pt>
                    <c:pt idx="46">
                      <c:v>37</c:v>
                    </c:pt>
                    <c:pt idx="47">
                      <c:v>30</c:v>
                    </c:pt>
                    <c:pt idx="48">
                      <c:v>35</c:v>
                    </c:pt>
                    <c:pt idx="49">
                      <c:v>38</c:v>
                    </c:pt>
                    <c:pt idx="50">
                      <c:v>37</c:v>
                    </c:pt>
                    <c:pt idx="51">
                      <c:v>36</c:v>
                    </c:pt>
                    <c:pt idx="52">
                      <c:v>45</c:v>
                    </c:pt>
                    <c:pt idx="53">
                      <c:v>43</c:v>
                    </c:pt>
                    <c:pt idx="54">
                      <c:v>44</c:v>
                    </c:pt>
                    <c:pt idx="55">
                      <c:v>37</c:v>
                    </c:pt>
                    <c:pt idx="56">
                      <c:v>41</c:v>
                    </c:pt>
                    <c:pt idx="57">
                      <c:v>45</c:v>
                    </c:pt>
                    <c:pt idx="58">
                      <c:v>40</c:v>
                    </c:pt>
                    <c:pt idx="59">
                      <c:v>38</c:v>
                    </c:pt>
                    <c:pt idx="60">
                      <c:v>31</c:v>
                    </c:pt>
                    <c:pt idx="61">
                      <c:v>23</c:v>
                    </c:pt>
                    <c:pt idx="62">
                      <c:v>27</c:v>
                    </c:pt>
                    <c:pt idx="63">
                      <c:v>22</c:v>
                    </c:pt>
                    <c:pt idx="64">
                      <c:v>23</c:v>
                    </c:pt>
                    <c:pt idx="65">
                      <c:v>4</c:v>
                    </c:pt>
                    <c:pt idx="66">
                      <c:v>11</c:v>
                    </c:pt>
                    <c:pt idx="67">
                      <c:v>-1</c:v>
                    </c:pt>
                    <c:pt idx="68">
                      <c:v>-1</c:v>
                    </c:pt>
                    <c:pt idx="69">
                      <c:v>-1</c:v>
                    </c:pt>
                    <c:pt idx="70">
                      <c:v>6</c:v>
                    </c:pt>
                    <c:pt idx="71">
                      <c:v>-4</c:v>
                    </c:pt>
                    <c:pt idx="72">
                      <c:v>-7</c:v>
                    </c:pt>
                    <c:pt idx="73">
                      <c:v>5</c:v>
                    </c:pt>
                    <c:pt idx="74">
                      <c:v>-14</c:v>
                    </c:pt>
                    <c:pt idx="75">
                      <c:v>-30</c:v>
                    </c:pt>
                    <c:pt idx="76">
                      <c:v>-35</c:v>
                    </c:pt>
                    <c:pt idx="77">
                      <c:v>-29</c:v>
                    </c:pt>
                    <c:pt idx="78">
                      <c:v>-22</c:v>
                    </c:pt>
                    <c:pt idx="79">
                      <c:v>-19</c:v>
                    </c:pt>
                    <c:pt idx="80">
                      <c:v>-21</c:v>
                    </c:pt>
                    <c:pt idx="81">
                      <c:v>-12</c:v>
                    </c:pt>
                    <c:pt idx="82">
                      <c:v>-12</c:v>
                    </c:pt>
                    <c:pt idx="83">
                      <c:v>-14</c:v>
                    </c:pt>
                    <c:pt idx="84">
                      <c:v>0</c:v>
                    </c:pt>
                    <c:pt idx="85">
                      <c:v>8</c:v>
                    </c:pt>
                    <c:pt idx="86">
                      <c:v>16</c:v>
                    </c:pt>
                    <c:pt idx="87">
                      <c:v>35</c:v>
                    </c:pt>
                    <c:pt idx="88">
                      <c:v>43</c:v>
                    </c:pt>
                    <c:pt idx="89">
                      <c:v>43</c:v>
                    </c:pt>
                    <c:pt idx="90">
                      <c:v>50</c:v>
                    </c:pt>
                    <c:pt idx="91">
                      <c:v>50</c:v>
                    </c:pt>
                    <c:pt idx="92">
                      <c:v>48</c:v>
                    </c:pt>
                    <c:pt idx="93">
                      <c:v>50</c:v>
                    </c:pt>
                    <c:pt idx="94">
                      <c:v>50</c:v>
                    </c:pt>
                    <c:pt idx="95">
                      <c:v>50</c:v>
                    </c:pt>
                    <c:pt idx="96">
                      <c:v>50</c:v>
                    </c:pt>
                    <c:pt idx="97">
                      <c:v>50</c:v>
                    </c:pt>
                    <c:pt idx="98">
                      <c:v>57</c:v>
                    </c:pt>
                    <c:pt idx="99">
                      <c:v>54</c:v>
                    </c:pt>
                    <c:pt idx="100">
                      <c:v>54</c:v>
                    </c:pt>
                    <c:pt idx="101">
                      <c:v>35</c:v>
                    </c:pt>
                    <c:pt idx="102">
                      <c:v>46</c:v>
                    </c:pt>
                    <c:pt idx="103">
                      <c:v>36</c:v>
                    </c:pt>
                    <c:pt idx="104">
                      <c:v>30</c:v>
                    </c:pt>
                    <c:pt idx="105">
                      <c:v>24</c:v>
                    </c:pt>
                    <c:pt idx="106">
                      <c:v>19</c:v>
                    </c:pt>
                    <c:pt idx="107">
                      <c:v>15</c:v>
                    </c:pt>
                    <c:pt idx="108">
                      <c:v>4</c:v>
                    </c:pt>
                    <c:pt idx="109">
                      <c:v>5</c:v>
                    </c:pt>
                    <c:pt idx="110">
                      <c:v>6</c:v>
                    </c:pt>
                    <c:pt idx="111">
                      <c:v>-2</c:v>
                    </c:pt>
                    <c:pt idx="112">
                      <c:v>6</c:v>
                    </c:pt>
                    <c:pt idx="113">
                      <c:v>-12</c:v>
                    </c:pt>
                    <c:pt idx="114">
                      <c:v>-4</c:v>
                    </c:pt>
                    <c:pt idx="115">
                      <c:v>-9</c:v>
                    </c:pt>
                    <c:pt idx="116">
                      <c:v>-12</c:v>
                    </c:pt>
                    <c:pt idx="117">
                      <c:v>-11</c:v>
                    </c:pt>
                    <c:pt idx="118">
                      <c:v>-9</c:v>
                    </c:pt>
                    <c:pt idx="119">
                      <c:v>-8</c:v>
                    </c:pt>
                    <c:pt idx="120">
                      <c:v>-12</c:v>
                    </c:pt>
                    <c:pt idx="121">
                      <c:v>-8</c:v>
                    </c:pt>
                    <c:pt idx="122">
                      <c:v>-4</c:v>
                    </c:pt>
                    <c:pt idx="123">
                      <c:v>-12</c:v>
                    </c:pt>
                    <c:pt idx="124">
                      <c:v>-6</c:v>
                    </c:pt>
                    <c:pt idx="125">
                      <c:v>-9</c:v>
                    </c:pt>
                    <c:pt idx="126">
                      <c:v>-13</c:v>
                    </c:pt>
                    <c:pt idx="127">
                      <c:v>-14</c:v>
                    </c:pt>
                    <c:pt idx="128">
                      <c:v>-17</c:v>
                    </c:pt>
                    <c:pt idx="129">
                      <c:v>-14</c:v>
                    </c:pt>
                    <c:pt idx="130">
                      <c:v>-18</c:v>
                    </c:pt>
                    <c:pt idx="131">
                      <c:v>-16</c:v>
                    </c:pt>
                    <c:pt idx="132">
                      <c:v>-9</c:v>
                    </c:pt>
                    <c:pt idx="133">
                      <c:v>-18</c:v>
                    </c:pt>
                    <c:pt idx="134">
                      <c:v>#N/A</c:v>
                    </c:pt>
                  </c:numLit>
                </c:val>
                <c:extLst xmlns:c15="http://schemas.microsoft.com/office/drawing/2012/chart">
                  <c:ext xmlns:c16="http://schemas.microsoft.com/office/drawing/2014/chart" uri="{C3380CC4-5D6E-409C-BE32-E72D297353CC}">
                    <c16:uniqueId val="{00000004-D950-46DF-ABA6-EE76D21CCA38}"/>
                  </c:ext>
                </c:extLst>
              </c15:ser>
            </c15:filteredAreaSeries>
          </c:ext>
        </c:extLst>
      </c:areaChart>
      <c:lineChart>
        <c:grouping val="standard"/>
        <c:varyColors val="0"/>
        <c:ser>
          <c:idx val="1"/>
          <c:order val="1"/>
          <c:tx>
            <c:strRef>
              <c:f>'Diffusion Index'!$J$3</c:f>
              <c:strCache>
                <c:ptCount val="1"/>
                <c:pt idx="0">
                  <c:v>6M Expectations</c:v>
                </c:pt>
              </c:strCache>
            </c:strRef>
          </c:tx>
          <c:spPr>
            <a:ln w="28575" cap="rnd">
              <a:solidFill>
                <a:srgbClr val="034B6B"/>
              </a:solidFill>
              <a:round/>
            </a:ln>
            <a:effectLst/>
          </c:spPr>
          <c:marker>
            <c:symbol val="none"/>
          </c:marker>
          <c:cat>
            <c:numRef>
              <c:f>'Diffusion Index'!$H$4:$H$138</c:f>
              <c:numCache>
                <c:formatCode>m/d/yyyy</c:formatCode>
                <c:ptCount val="135"/>
                <c:pt idx="0">
                  <c:v>41670</c:v>
                </c:pt>
                <c:pt idx="1">
                  <c:v>41698</c:v>
                </c:pt>
                <c:pt idx="2">
                  <c:v>41729</c:v>
                </c:pt>
                <c:pt idx="3">
                  <c:v>41759</c:v>
                </c:pt>
                <c:pt idx="4">
                  <c:v>41790</c:v>
                </c:pt>
                <c:pt idx="5">
                  <c:v>41820</c:v>
                </c:pt>
                <c:pt idx="6">
                  <c:v>41851</c:v>
                </c:pt>
                <c:pt idx="7">
                  <c:v>41882</c:v>
                </c:pt>
                <c:pt idx="8">
                  <c:v>41912</c:v>
                </c:pt>
                <c:pt idx="9">
                  <c:v>41943</c:v>
                </c:pt>
                <c:pt idx="10">
                  <c:v>41973</c:v>
                </c:pt>
                <c:pt idx="11">
                  <c:v>42004</c:v>
                </c:pt>
                <c:pt idx="12">
                  <c:v>42035</c:v>
                </c:pt>
                <c:pt idx="13">
                  <c:v>42063</c:v>
                </c:pt>
                <c:pt idx="14">
                  <c:v>42094</c:v>
                </c:pt>
                <c:pt idx="15">
                  <c:v>42124</c:v>
                </c:pt>
                <c:pt idx="16">
                  <c:v>42155</c:v>
                </c:pt>
                <c:pt idx="17">
                  <c:v>42185</c:v>
                </c:pt>
                <c:pt idx="18">
                  <c:v>42216</c:v>
                </c:pt>
                <c:pt idx="19">
                  <c:v>42247</c:v>
                </c:pt>
                <c:pt idx="20">
                  <c:v>42277</c:v>
                </c:pt>
                <c:pt idx="21">
                  <c:v>42308</c:v>
                </c:pt>
                <c:pt idx="22">
                  <c:v>42338</c:v>
                </c:pt>
                <c:pt idx="23">
                  <c:v>42369</c:v>
                </c:pt>
                <c:pt idx="24">
                  <c:v>42400</c:v>
                </c:pt>
                <c:pt idx="25">
                  <c:v>42429</c:v>
                </c:pt>
                <c:pt idx="26">
                  <c:v>42460</c:v>
                </c:pt>
                <c:pt idx="27">
                  <c:v>42490</c:v>
                </c:pt>
                <c:pt idx="28">
                  <c:v>42521</c:v>
                </c:pt>
                <c:pt idx="29">
                  <c:v>42551</c:v>
                </c:pt>
                <c:pt idx="30">
                  <c:v>42582</c:v>
                </c:pt>
                <c:pt idx="31">
                  <c:v>42613</c:v>
                </c:pt>
                <c:pt idx="32">
                  <c:v>42643</c:v>
                </c:pt>
                <c:pt idx="33">
                  <c:v>42674</c:v>
                </c:pt>
                <c:pt idx="34">
                  <c:v>42704</c:v>
                </c:pt>
                <c:pt idx="35">
                  <c:v>42735</c:v>
                </c:pt>
                <c:pt idx="36">
                  <c:v>42766</c:v>
                </c:pt>
                <c:pt idx="37">
                  <c:v>42794</c:v>
                </c:pt>
                <c:pt idx="38">
                  <c:v>42825</c:v>
                </c:pt>
                <c:pt idx="39">
                  <c:v>42855</c:v>
                </c:pt>
                <c:pt idx="40">
                  <c:v>42886</c:v>
                </c:pt>
                <c:pt idx="41">
                  <c:v>42916</c:v>
                </c:pt>
                <c:pt idx="42">
                  <c:v>42947</c:v>
                </c:pt>
                <c:pt idx="43">
                  <c:v>42978</c:v>
                </c:pt>
                <c:pt idx="44">
                  <c:v>43008</c:v>
                </c:pt>
                <c:pt idx="45">
                  <c:v>43039</c:v>
                </c:pt>
                <c:pt idx="46">
                  <c:v>43069</c:v>
                </c:pt>
                <c:pt idx="47">
                  <c:v>43100</c:v>
                </c:pt>
                <c:pt idx="48">
                  <c:v>43131</c:v>
                </c:pt>
                <c:pt idx="49">
                  <c:v>43159</c:v>
                </c:pt>
                <c:pt idx="50">
                  <c:v>43190</c:v>
                </c:pt>
                <c:pt idx="51">
                  <c:v>43220</c:v>
                </c:pt>
                <c:pt idx="52">
                  <c:v>43251</c:v>
                </c:pt>
                <c:pt idx="53">
                  <c:v>43281</c:v>
                </c:pt>
                <c:pt idx="54">
                  <c:v>43312</c:v>
                </c:pt>
                <c:pt idx="55">
                  <c:v>43343</c:v>
                </c:pt>
                <c:pt idx="56">
                  <c:v>43373</c:v>
                </c:pt>
                <c:pt idx="57">
                  <c:v>43404</c:v>
                </c:pt>
                <c:pt idx="58">
                  <c:v>43434</c:v>
                </c:pt>
                <c:pt idx="59">
                  <c:v>43465</c:v>
                </c:pt>
                <c:pt idx="60">
                  <c:v>43496</c:v>
                </c:pt>
                <c:pt idx="61">
                  <c:v>43524</c:v>
                </c:pt>
                <c:pt idx="62">
                  <c:v>43555</c:v>
                </c:pt>
                <c:pt idx="63">
                  <c:v>43585</c:v>
                </c:pt>
                <c:pt idx="64">
                  <c:v>43616</c:v>
                </c:pt>
                <c:pt idx="65">
                  <c:v>43646</c:v>
                </c:pt>
                <c:pt idx="66">
                  <c:v>43677</c:v>
                </c:pt>
                <c:pt idx="67">
                  <c:v>43708</c:v>
                </c:pt>
                <c:pt idx="68">
                  <c:v>43738</c:v>
                </c:pt>
                <c:pt idx="69">
                  <c:v>43769</c:v>
                </c:pt>
                <c:pt idx="70">
                  <c:v>43799</c:v>
                </c:pt>
                <c:pt idx="71">
                  <c:v>43830</c:v>
                </c:pt>
                <c:pt idx="72">
                  <c:v>43861</c:v>
                </c:pt>
                <c:pt idx="73">
                  <c:v>43890</c:v>
                </c:pt>
                <c:pt idx="74">
                  <c:v>43921</c:v>
                </c:pt>
                <c:pt idx="75">
                  <c:v>43951</c:v>
                </c:pt>
                <c:pt idx="76">
                  <c:v>43982</c:v>
                </c:pt>
                <c:pt idx="77">
                  <c:v>44012</c:v>
                </c:pt>
                <c:pt idx="78">
                  <c:v>44043</c:v>
                </c:pt>
                <c:pt idx="79">
                  <c:v>44074</c:v>
                </c:pt>
                <c:pt idx="80">
                  <c:v>44104</c:v>
                </c:pt>
                <c:pt idx="81">
                  <c:v>44135</c:v>
                </c:pt>
                <c:pt idx="82">
                  <c:v>44165</c:v>
                </c:pt>
                <c:pt idx="83">
                  <c:v>44196</c:v>
                </c:pt>
                <c:pt idx="84">
                  <c:v>44227</c:v>
                </c:pt>
                <c:pt idx="85">
                  <c:v>44255</c:v>
                </c:pt>
                <c:pt idx="86">
                  <c:v>44286</c:v>
                </c:pt>
                <c:pt idx="87">
                  <c:v>44316</c:v>
                </c:pt>
                <c:pt idx="88">
                  <c:v>44347</c:v>
                </c:pt>
                <c:pt idx="89">
                  <c:v>44377</c:v>
                </c:pt>
                <c:pt idx="90">
                  <c:v>44408</c:v>
                </c:pt>
                <c:pt idx="91">
                  <c:v>44439</c:v>
                </c:pt>
                <c:pt idx="92">
                  <c:v>44469</c:v>
                </c:pt>
                <c:pt idx="93">
                  <c:v>44500</c:v>
                </c:pt>
                <c:pt idx="94">
                  <c:v>44530</c:v>
                </c:pt>
                <c:pt idx="95">
                  <c:v>44561</c:v>
                </c:pt>
                <c:pt idx="96">
                  <c:v>44592</c:v>
                </c:pt>
                <c:pt idx="97">
                  <c:v>44620</c:v>
                </c:pt>
                <c:pt idx="98">
                  <c:v>44651</c:v>
                </c:pt>
                <c:pt idx="99">
                  <c:v>44681</c:v>
                </c:pt>
                <c:pt idx="100">
                  <c:v>44712</c:v>
                </c:pt>
                <c:pt idx="101">
                  <c:v>44742</c:v>
                </c:pt>
                <c:pt idx="102">
                  <c:v>44773</c:v>
                </c:pt>
                <c:pt idx="103">
                  <c:v>44804</c:v>
                </c:pt>
                <c:pt idx="104">
                  <c:v>44834</c:v>
                </c:pt>
                <c:pt idx="105">
                  <c:v>44865</c:v>
                </c:pt>
                <c:pt idx="106">
                  <c:v>44895</c:v>
                </c:pt>
                <c:pt idx="107">
                  <c:v>44926</c:v>
                </c:pt>
                <c:pt idx="108">
                  <c:v>44957</c:v>
                </c:pt>
                <c:pt idx="109">
                  <c:v>44985</c:v>
                </c:pt>
                <c:pt idx="110">
                  <c:v>45016</c:v>
                </c:pt>
                <c:pt idx="111">
                  <c:v>45046</c:v>
                </c:pt>
                <c:pt idx="112">
                  <c:v>45077</c:v>
                </c:pt>
                <c:pt idx="113">
                  <c:v>45107</c:v>
                </c:pt>
                <c:pt idx="114">
                  <c:v>45138</c:v>
                </c:pt>
                <c:pt idx="115">
                  <c:v>45169</c:v>
                </c:pt>
                <c:pt idx="116">
                  <c:v>45199</c:v>
                </c:pt>
                <c:pt idx="117">
                  <c:v>45230</c:v>
                </c:pt>
                <c:pt idx="118">
                  <c:v>45260</c:v>
                </c:pt>
                <c:pt idx="119">
                  <c:v>45291</c:v>
                </c:pt>
                <c:pt idx="120">
                  <c:v>45322</c:v>
                </c:pt>
                <c:pt idx="121">
                  <c:v>45351</c:v>
                </c:pt>
                <c:pt idx="122">
                  <c:v>45382</c:v>
                </c:pt>
                <c:pt idx="123">
                  <c:v>45412</c:v>
                </c:pt>
                <c:pt idx="124">
                  <c:v>45443</c:v>
                </c:pt>
                <c:pt idx="125">
                  <c:v>45473</c:v>
                </c:pt>
                <c:pt idx="126">
                  <c:v>45504</c:v>
                </c:pt>
                <c:pt idx="127">
                  <c:v>45535</c:v>
                </c:pt>
                <c:pt idx="128">
                  <c:v>45565</c:v>
                </c:pt>
                <c:pt idx="129">
                  <c:v>45596</c:v>
                </c:pt>
                <c:pt idx="130">
                  <c:v>45626</c:v>
                </c:pt>
                <c:pt idx="131">
                  <c:v>45657</c:v>
                </c:pt>
                <c:pt idx="132">
                  <c:v>45688</c:v>
                </c:pt>
                <c:pt idx="133">
                  <c:v>45716</c:v>
                </c:pt>
                <c:pt idx="134">
                  <c:v>45747</c:v>
                </c:pt>
              </c:numCache>
            </c:numRef>
          </c:cat>
          <c:val>
            <c:numRef>
              <c:f>'Diffusion Index'!$J$4:$J$138</c:f>
              <c:numCache>
                <c:formatCode>General</c:formatCode>
                <c:ptCount val="135"/>
                <c:pt idx="0">
                  <c:v>21</c:v>
                </c:pt>
                <c:pt idx="1">
                  <c:v>12</c:v>
                </c:pt>
                <c:pt idx="2">
                  <c:v>12</c:v>
                </c:pt>
                <c:pt idx="3">
                  <c:v>19</c:v>
                </c:pt>
                <c:pt idx="4">
                  <c:v>16</c:v>
                </c:pt>
                <c:pt idx="5">
                  <c:v>15</c:v>
                </c:pt>
                <c:pt idx="6">
                  <c:v>17</c:v>
                </c:pt>
                <c:pt idx="7">
                  <c:v>19</c:v>
                </c:pt>
                <c:pt idx="8">
                  <c:v>19</c:v>
                </c:pt>
                <c:pt idx="9">
                  <c:v>18</c:v>
                </c:pt>
                <c:pt idx="10">
                  <c:v>20</c:v>
                </c:pt>
                <c:pt idx="11">
                  <c:v>19</c:v>
                </c:pt>
                <c:pt idx="12">
                  <c:v>13</c:v>
                </c:pt>
                <c:pt idx="13">
                  <c:v>9</c:v>
                </c:pt>
                <c:pt idx="14">
                  <c:v>6</c:v>
                </c:pt>
                <c:pt idx="15">
                  <c:v>5</c:v>
                </c:pt>
                <c:pt idx="16">
                  <c:v>3</c:v>
                </c:pt>
                <c:pt idx="17">
                  <c:v>5</c:v>
                </c:pt>
                <c:pt idx="18">
                  <c:v>4</c:v>
                </c:pt>
                <c:pt idx="19">
                  <c:v>2</c:v>
                </c:pt>
                <c:pt idx="20">
                  <c:v>-9</c:v>
                </c:pt>
                <c:pt idx="21">
                  <c:v>-1</c:v>
                </c:pt>
                <c:pt idx="22">
                  <c:v>6</c:v>
                </c:pt>
                <c:pt idx="23">
                  <c:v>6</c:v>
                </c:pt>
                <c:pt idx="24">
                  <c:v>3</c:v>
                </c:pt>
                <c:pt idx="25">
                  <c:v>3</c:v>
                </c:pt>
                <c:pt idx="26">
                  <c:v>-2</c:v>
                </c:pt>
                <c:pt idx="27">
                  <c:v>10</c:v>
                </c:pt>
                <c:pt idx="28">
                  <c:v>5</c:v>
                </c:pt>
                <c:pt idx="29">
                  <c:v>8</c:v>
                </c:pt>
                <c:pt idx="30">
                  <c:v>13</c:v>
                </c:pt>
                <c:pt idx="31">
                  <c:v>12</c:v>
                </c:pt>
                <c:pt idx="32">
                  <c:v>12</c:v>
                </c:pt>
                <c:pt idx="33">
                  <c:v>16</c:v>
                </c:pt>
                <c:pt idx="34">
                  <c:v>13</c:v>
                </c:pt>
                <c:pt idx="35">
                  <c:v>20</c:v>
                </c:pt>
                <c:pt idx="36">
                  <c:v>25</c:v>
                </c:pt>
                <c:pt idx="37">
                  <c:v>27</c:v>
                </c:pt>
                <c:pt idx="38">
                  <c:v>29</c:v>
                </c:pt>
                <c:pt idx="39">
                  <c:v>20</c:v>
                </c:pt>
                <c:pt idx="40">
                  <c:v>31</c:v>
                </c:pt>
                <c:pt idx="41">
                  <c:v>24</c:v>
                </c:pt>
                <c:pt idx="42">
                  <c:v>20</c:v>
                </c:pt>
                <c:pt idx="43">
                  <c:v>24</c:v>
                </c:pt>
                <c:pt idx="44">
                  <c:v>27</c:v>
                </c:pt>
                <c:pt idx="45">
                  <c:v>32</c:v>
                </c:pt>
                <c:pt idx="46">
                  <c:v>29</c:v>
                </c:pt>
                <c:pt idx="47">
                  <c:v>26</c:v>
                </c:pt>
                <c:pt idx="48">
                  <c:v>29</c:v>
                </c:pt>
                <c:pt idx="49">
                  <c:v>33</c:v>
                </c:pt>
                <c:pt idx="50">
                  <c:v>30</c:v>
                </c:pt>
                <c:pt idx="51">
                  <c:v>33</c:v>
                </c:pt>
                <c:pt idx="52">
                  <c:v>26</c:v>
                </c:pt>
                <c:pt idx="53">
                  <c:v>35</c:v>
                </c:pt>
                <c:pt idx="54">
                  <c:v>32</c:v>
                </c:pt>
                <c:pt idx="55">
                  <c:v>28</c:v>
                </c:pt>
                <c:pt idx="56">
                  <c:v>29</c:v>
                </c:pt>
                <c:pt idx="57">
                  <c:v>23</c:v>
                </c:pt>
                <c:pt idx="58">
                  <c:v>19</c:v>
                </c:pt>
                <c:pt idx="59">
                  <c:v>23</c:v>
                </c:pt>
                <c:pt idx="60">
                  <c:v>16</c:v>
                </c:pt>
                <c:pt idx="61">
                  <c:v>10</c:v>
                </c:pt>
                <c:pt idx="62">
                  <c:v>19</c:v>
                </c:pt>
                <c:pt idx="63">
                  <c:v>14</c:v>
                </c:pt>
                <c:pt idx="64">
                  <c:v>13</c:v>
                </c:pt>
                <c:pt idx="65">
                  <c:v>10</c:v>
                </c:pt>
                <c:pt idx="66">
                  <c:v>9</c:v>
                </c:pt>
                <c:pt idx="67">
                  <c:v>10</c:v>
                </c:pt>
                <c:pt idx="68">
                  <c:v>6</c:v>
                </c:pt>
                <c:pt idx="69">
                  <c:v>5</c:v>
                </c:pt>
                <c:pt idx="70">
                  <c:v>16</c:v>
                </c:pt>
                <c:pt idx="71">
                  <c:v>12</c:v>
                </c:pt>
                <c:pt idx="72">
                  <c:v>12</c:v>
                </c:pt>
                <c:pt idx="73">
                  <c:v>13</c:v>
                </c:pt>
                <c:pt idx="74">
                  <c:v>-20</c:v>
                </c:pt>
                <c:pt idx="75">
                  <c:v>-3</c:v>
                </c:pt>
                <c:pt idx="76">
                  <c:v>-1</c:v>
                </c:pt>
                <c:pt idx="77">
                  <c:v>9</c:v>
                </c:pt>
                <c:pt idx="78">
                  <c:v>14</c:v>
                </c:pt>
                <c:pt idx="79">
                  <c:v>18</c:v>
                </c:pt>
                <c:pt idx="80">
                  <c:v>19</c:v>
                </c:pt>
                <c:pt idx="81">
                  <c:v>22</c:v>
                </c:pt>
                <c:pt idx="82">
                  <c:v>20</c:v>
                </c:pt>
                <c:pt idx="83">
                  <c:v>20</c:v>
                </c:pt>
                <c:pt idx="84">
                  <c:v>22</c:v>
                </c:pt>
                <c:pt idx="85">
                  <c:v>30</c:v>
                </c:pt>
                <c:pt idx="86">
                  <c:v>34</c:v>
                </c:pt>
                <c:pt idx="87">
                  <c:v>36</c:v>
                </c:pt>
                <c:pt idx="88">
                  <c:v>34</c:v>
                </c:pt>
                <c:pt idx="89">
                  <c:v>36</c:v>
                </c:pt>
                <c:pt idx="90">
                  <c:v>33</c:v>
                </c:pt>
                <c:pt idx="91">
                  <c:v>34</c:v>
                </c:pt>
                <c:pt idx="92">
                  <c:v>35</c:v>
                </c:pt>
                <c:pt idx="93">
                  <c:v>36</c:v>
                </c:pt>
                <c:pt idx="94">
                  <c:v>35</c:v>
                </c:pt>
                <c:pt idx="95">
                  <c:v>29</c:v>
                </c:pt>
                <c:pt idx="96">
                  <c:v>34</c:v>
                </c:pt>
                <c:pt idx="97">
                  <c:v>35</c:v>
                </c:pt>
                <c:pt idx="98">
                  <c:v>38</c:v>
                </c:pt>
                <c:pt idx="99">
                  <c:v>31</c:v>
                </c:pt>
                <c:pt idx="100">
                  <c:v>27</c:v>
                </c:pt>
                <c:pt idx="101">
                  <c:v>10</c:v>
                </c:pt>
                <c:pt idx="102">
                  <c:v>27</c:v>
                </c:pt>
                <c:pt idx="103">
                  <c:v>12</c:v>
                </c:pt>
                <c:pt idx="104">
                  <c:v>11</c:v>
                </c:pt>
                <c:pt idx="105">
                  <c:v>3</c:v>
                </c:pt>
                <c:pt idx="106">
                  <c:v>4</c:v>
                </c:pt>
                <c:pt idx="107">
                  <c:v>4</c:v>
                </c:pt>
                <c:pt idx="108">
                  <c:v>1</c:v>
                </c:pt>
                <c:pt idx="109">
                  <c:v>2</c:v>
                </c:pt>
                <c:pt idx="110">
                  <c:v>3</c:v>
                </c:pt>
                <c:pt idx="111">
                  <c:v>3</c:v>
                </c:pt>
                <c:pt idx="112">
                  <c:v>1</c:v>
                </c:pt>
                <c:pt idx="113">
                  <c:v>-1</c:v>
                </c:pt>
                <c:pt idx="114">
                  <c:v>-1</c:v>
                </c:pt>
                <c:pt idx="115">
                  <c:v>2</c:v>
                </c:pt>
                <c:pt idx="116">
                  <c:v>1</c:v>
                </c:pt>
                <c:pt idx="117">
                  <c:v>1</c:v>
                </c:pt>
                <c:pt idx="118">
                  <c:v>-1</c:v>
                </c:pt>
                <c:pt idx="119">
                  <c:v>5</c:v>
                </c:pt>
                <c:pt idx="120">
                  <c:v>10</c:v>
                </c:pt>
                <c:pt idx="121">
                  <c:v>3</c:v>
                </c:pt>
                <c:pt idx="122">
                  <c:v>3</c:v>
                </c:pt>
                <c:pt idx="123">
                  <c:v>3</c:v>
                </c:pt>
                <c:pt idx="124">
                  <c:v>6</c:v>
                </c:pt>
                <c:pt idx="125">
                  <c:v>7</c:v>
                </c:pt>
                <c:pt idx="126">
                  <c:v>5</c:v>
                </c:pt>
                <c:pt idx="127">
                  <c:v>8</c:v>
                </c:pt>
                <c:pt idx="128">
                  <c:v>8</c:v>
                </c:pt>
                <c:pt idx="129">
                  <c:v>6</c:v>
                </c:pt>
                <c:pt idx="130">
                  <c:v>10</c:v>
                </c:pt>
                <c:pt idx="131">
                  <c:v>17</c:v>
                </c:pt>
                <c:pt idx="132">
                  <c:v>15</c:v>
                </c:pt>
                <c:pt idx="133">
                  <c:v>14</c:v>
                </c:pt>
                <c:pt idx="134">
                  <c:v>10</c:v>
                </c:pt>
              </c:numCache>
            </c:numRef>
          </c:val>
          <c:smooth val="0"/>
          <c:extLst>
            <c:ext xmlns:c16="http://schemas.microsoft.com/office/drawing/2014/chart" uri="{C3380CC4-5D6E-409C-BE32-E72D297353CC}">
              <c16:uniqueId val="{00000002-D950-46DF-ABA6-EE76D21CCA38}"/>
            </c:ext>
          </c:extLst>
        </c:ser>
        <c:dLbls>
          <c:showLegendKey val="0"/>
          <c:showVal val="0"/>
          <c:showCatName val="0"/>
          <c:showSerName val="0"/>
          <c:showPercent val="0"/>
          <c:showBubbleSize val="0"/>
        </c:dLbls>
        <c:marker val="1"/>
        <c:smooth val="0"/>
        <c:axId val="1340192287"/>
        <c:axId val="1340191807"/>
      </c:lineChart>
      <c:dateAx>
        <c:axId val="691194815"/>
        <c:scaling>
          <c:orientation val="minMax"/>
          <c:max val="45748"/>
          <c:min val="42005"/>
        </c:scaling>
        <c:delete val="0"/>
        <c:axPos val="b"/>
        <c:numFmt formatCode="yyyy" sourceLinked="0"/>
        <c:majorTickMark val="out"/>
        <c:minorTickMark val="none"/>
        <c:tickLblPos val="low"/>
        <c:spPr>
          <a:noFill/>
          <a:ln w="15875" cap="flat" cmpd="sng" algn="ctr">
            <a:solidFill>
              <a:srgbClr val="000000"/>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691191935"/>
        <c:crossesAt val="0"/>
        <c:auto val="1"/>
        <c:lblOffset val="100"/>
        <c:baseTimeUnit val="months"/>
        <c:majorUnit val="2"/>
        <c:majorTimeUnit val="years"/>
      </c:dateAx>
      <c:valAx>
        <c:axId val="691191935"/>
        <c:scaling>
          <c:orientation val="minMax"/>
          <c:max val="50"/>
          <c:min val="-40"/>
        </c:scaling>
        <c:delete val="0"/>
        <c:axPos val="l"/>
        <c:numFmt formatCode="0" sourceLinked="0"/>
        <c:majorTickMark val="out"/>
        <c:minorTickMark val="none"/>
        <c:tickLblPos val="nextTo"/>
        <c:spPr>
          <a:noFill/>
          <a:ln w="15875">
            <a:solidFill>
              <a:srgbClr val="000000"/>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691194815"/>
        <c:crosses val="autoZero"/>
        <c:crossBetween val="between"/>
        <c:majorUnit val="10"/>
      </c:valAx>
      <c:valAx>
        <c:axId val="1340191807"/>
        <c:scaling>
          <c:orientation val="minMax"/>
          <c:max val="50"/>
          <c:min val="-40"/>
        </c:scaling>
        <c:delete val="0"/>
        <c:axPos val="r"/>
        <c:numFmt formatCode="#,##0" sourceLinked="0"/>
        <c:majorTickMark val="out"/>
        <c:minorTickMark val="none"/>
        <c:tickLblPos val="nextTo"/>
        <c:spPr>
          <a:noFill/>
          <a:ln w="15875">
            <a:solidFill>
              <a:schemeClr val="tx1"/>
            </a:solidFill>
          </a:ln>
          <a:effectLst/>
        </c:spPr>
        <c:txPr>
          <a:bodyPr rot="-6000000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crossAx val="1340192287"/>
        <c:crosses val="max"/>
        <c:crossBetween val="between"/>
        <c:majorUnit val="10"/>
      </c:valAx>
      <c:dateAx>
        <c:axId val="1340192287"/>
        <c:scaling>
          <c:orientation val="minMax"/>
        </c:scaling>
        <c:delete val="1"/>
        <c:axPos val="b"/>
        <c:numFmt formatCode="m/d/yyyy" sourceLinked="1"/>
        <c:majorTickMark val="out"/>
        <c:minorTickMark val="none"/>
        <c:tickLblPos val="nextTo"/>
        <c:crossAx val="1340191807"/>
        <c:crosses val="autoZero"/>
        <c:auto val="1"/>
        <c:lblOffset val="100"/>
        <c:baseTimeUnit val="months"/>
        <c:majorUnit val="1"/>
        <c:minorUnit val="1"/>
      </c:dateAx>
      <c:spPr>
        <a:noFill/>
        <a:ln w="25400">
          <a:noFill/>
        </a:ln>
        <a:effectLst/>
      </c:spPr>
    </c:plotArea>
    <c:legend>
      <c:legendPos val="b"/>
      <c:legendEntry>
        <c:idx val="0"/>
        <c:delete val="1"/>
      </c:legendEntry>
      <c:legendEntry>
        <c:idx val="1"/>
        <c:delete val="1"/>
      </c:legendEntry>
      <c:layout>
        <c:manualLayout>
          <c:xMode val="edge"/>
          <c:yMode val="edge"/>
          <c:x val="9.409448818897638E-2"/>
          <c:y val="0.11626695100612422"/>
          <c:w val="0.3755939535335861"/>
          <c:h val="6.3698873578302714E-2"/>
        </c:manualLayout>
      </c:layout>
      <c:overlay val="1"/>
      <c:spPr>
        <a:noFill/>
        <a:ln w="25400">
          <a:noFill/>
        </a:ln>
        <a:effectLst/>
        <a:extLst>
          <a:ext uri="{909E8E84-426E-40DD-AFC4-6F175D3DCCD1}">
            <a14:hiddenFill xmlns:a14="http://schemas.microsoft.com/office/drawing/2010/main">
              <a:noFill/>
            </a14:hiddenFill>
          </a:ext>
        </a:extLst>
      </c:spPr>
      <c:txPr>
        <a:bodyPr rot="0" spcFirstLastPara="1" vertOverflow="ellipsis" vert="horz" wrap="square" anchor="ctr" anchorCtr="1"/>
        <a:lstStyle/>
        <a:p>
          <a:pPr>
            <a:defRPr sz="1100" b="0" i="0" u="none" strike="noStrike" kern="1200" baseline="0">
              <a:solidFill>
                <a:srgbClr val="000000"/>
              </a:solidFill>
              <a:latin typeface="Franklin Gothic Book"/>
              <a:ea typeface="Franklin Gothic Book"/>
              <a:cs typeface="Franklin Gothic Book"/>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a:extLst>
      <a:ext uri="{909E8E84-426E-40DD-AFC4-6F175D3DCCD1}">
        <a14:hiddenFill xmlns:a14="http://schemas.microsoft.com/office/drawing/2010/main">
          <a:solidFill>
            <a:srgbClr val="FFFFFF"/>
          </a:solidFill>
        </a14:hiddenFill>
      </a:ext>
    </a:extLst>
  </c:spPr>
  <c:txPr>
    <a:bodyPr/>
    <a:lstStyle/>
    <a:p>
      <a:pPr>
        <a:defRPr sz="1100">
          <a:solidFill>
            <a:srgbClr val="000000"/>
          </a:solidFill>
          <a:latin typeface="Franklin Gothic Book"/>
          <a:ea typeface="Franklin Gothic Book"/>
          <a:cs typeface="Franklin Gothic Book"/>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1.24416E-7</cdr:x>
      <cdr:y>0</cdr:y>
    </cdr:from>
    <cdr:to>
      <cdr:x>0.18803</cdr:x>
      <cdr:y>0.12244</cdr:y>
    </cdr:to>
    <cdr:sp macro="" textlink="">
      <cdr:nvSpPr>
        <cdr:cNvPr id="2" name="TextBox 1">
          <a:extLst xmlns:a="http://schemas.openxmlformats.org/drawingml/2006/main">
            <a:ext uri="{FF2B5EF4-FFF2-40B4-BE49-F238E27FC236}">
              <a16:creationId xmlns:a16="http://schemas.microsoft.com/office/drawing/2014/main" id="{5D6F60B4-BB00-4165-21D7-91A74A246A06}"/>
            </a:ext>
          </a:extLst>
        </cdr:cNvPr>
        <cdr:cNvSpPr txBox="1"/>
      </cdr:nvSpPr>
      <cdr:spPr>
        <a:xfrm xmlns:a="http://schemas.openxmlformats.org/drawingml/2006/main">
          <a:off x="1" y="0"/>
          <a:ext cx="1511300" cy="454554"/>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l"/>
          <a:r>
            <a:rPr lang="en-US" sz="1100" dirty="0">
              <a:latin typeface="Franklin Gothic Book" panose="020B0503020102020204" pitchFamily="34" charset="0"/>
            </a:rPr>
            <a:t>q/q % </a:t>
          </a:r>
          <a:r>
            <a:rPr lang="en-US" sz="1100" dirty="0" err="1">
              <a:latin typeface="Franklin Gothic Book" panose="020B0503020102020204" pitchFamily="34" charset="0"/>
            </a:rPr>
            <a:t>chg</a:t>
          </a:r>
          <a:r>
            <a:rPr lang="en-US" sz="1100">
              <a:latin typeface="Franklin Gothic Book" panose="020B0503020102020204" pitchFamily="34" charset="0"/>
            </a:rPr>
            <a:t>,</a:t>
          </a:r>
          <a:r>
            <a:rPr lang="en-US" sz="1100" baseline="0">
              <a:latin typeface="Franklin Gothic Book" panose="020B0503020102020204" pitchFamily="34" charset="0"/>
            </a:rPr>
            <a:t> saar</a:t>
          </a:r>
          <a:endParaRPr lang="en-US" sz="1100">
            <a:latin typeface="Franklin Gothic Book" panose="020B0503020102020204" pitchFamily="34" charset="0"/>
          </a:endParaRPr>
        </a:p>
      </cdr:txBody>
    </cdr:sp>
  </cdr:relSizeAnchor>
  <cdr:relSizeAnchor xmlns:cdr="http://schemas.openxmlformats.org/drawingml/2006/chartDrawing">
    <cdr:from>
      <cdr:x>0.67148</cdr:x>
      <cdr:y>0.61267</cdr:y>
    </cdr:from>
    <cdr:to>
      <cdr:x>0.71496</cdr:x>
      <cdr:y>0.6931</cdr:y>
    </cdr:to>
    <cdr:sp macro="" textlink="">
      <cdr:nvSpPr>
        <cdr:cNvPr id="3" name="TextBox 1">
          <a:extLst xmlns:a="http://schemas.openxmlformats.org/drawingml/2006/main">
            <a:ext uri="{FF2B5EF4-FFF2-40B4-BE49-F238E27FC236}">
              <a16:creationId xmlns:a16="http://schemas.microsoft.com/office/drawing/2014/main" id="{6DF51040-8E38-F32F-2FB0-FB49FB82FCC9}"/>
            </a:ext>
          </a:extLst>
        </cdr:cNvPr>
        <cdr:cNvSpPr txBox="1"/>
      </cdr:nvSpPr>
      <cdr:spPr>
        <a:xfrm xmlns:a="http://schemas.openxmlformats.org/drawingml/2006/main">
          <a:off x="5423546" y="2264418"/>
          <a:ext cx="351144" cy="29726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none" rtlCol="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100">
              <a:latin typeface="Franklin Gothic Book" panose="020B0503020102020204" pitchFamily="34" charset="0"/>
            </a:rPr>
            <a:t>Q1</a:t>
          </a:r>
        </a:p>
      </cdr:txBody>
    </cdr:sp>
  </cdr:relSizeAnchor>
  <cdr:relSizeAnchor xmlns:cdr="http://schemas.openxmlformats.org/drawingml/2006/chartDrawing">
    <cdr:from>
      <cdr:x>0.7511</cdr:x>
      <cdr:y>0.61267</cdr:y>
    </cdr:from>
    <cdr:to>
      <cdr:x>0.79447</cdr:x>
      <cdr:y>0.6931</cdr:y>
    </cdr:to>
    <cdr:sp macro="" textlink="">
      <cdr:nvSpPr>
        <cdr:cNvPr id="9" name="TextBox 1">
          <a:extLst xmlns:a="http://schemas.openxmlformats.org/drawingml/2006/main">
            <a:ext uri="{FF2B5EF4-FFF2-40B4-BE49-F238E27FC236}">
              <a16:creationId xmlns:a16="http://schemas.microsoft.com/office/drawing/2014/main" id="{6DF51040-8E38-F32F-2FB0-FB49FB82FCC9}"/>
            </a:ext>
          </a:extLst>
        </cdr:cNvPr>
        <cdr:cNvSpPr txBox="1"/>
      </cdr:nvSpPr>
      <cdr:spPr>
        <a:xfrm xmlns:a="http://schemas.openxmlformats.org/drawingml/2006/main">
          <a:off x="6153076" y="2273378"/>
          <a:ext cx="355291" cy="29844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none" rtlCol="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100" dirty="0">
              <a:latin typeface="Franklin Gothic Book" panose="020B0503020102020204" pitchFamily="34" charset="0"/>
            </a:rPr>
            <a:t>2</a:t>
          </a:r>
        </a:p>
      </cdr:txBody>
    </cdr:sp>
  </cdr:relSizeAnchor>
  <cdr:relSizeAnchor xmlns:cdr="http://schemas.openxmlformats.org/drawingml/2006/chartDrawing">
    <cdr:from>
      <cdr:x>0.85757</cdr:x>
      <cdr:y>0</cdr:y>
    </cdr:from>
    <cdr:to>
      <cdr:x>1</cdr:x>
      <cdr:y>0.12093</cdr:y>
    </cdr:to>
    <cdr:sp macro="" textlink="">
      <cdr:nvSpPr>
        <cdr:cNvPr id="4" name="TextBox 1">
          <a:extLst xmlns:a="http://schemas.openxmlformats.org/drawingml/2006/main">
            <a:ext uri="{FF2B5EF4-FFF2-40B4-BE49-F238E27FC236}">
              <a16:creationId xmlns:a16="http://schemas.microsoft.com/office/drawing/2014/main" id="{5F42EB7E-E7D1-13E0-20BC-A42B5B08F220}"/>
            </a:ext>
          </a:extLst>
        </cdr:cNvPr>
        <cdr:cNvSpPr txBox="1"/>
      </cdr:nvSpPr>
      <cdr:spPr>
        <a:xfrm xmlns:a="http://schemas.openxmlformats.org/drawingml/2006/main">
          <a:off x="6927596" y="0"/>
          <a:ext cx="1150620" cy="446934"/>
        </a:xfrm>
        <a:prstGeom xmlns:a="http://schemas.openxmlformats.org/drawingml/2006/main" prst="rect">
          <a:avLst/>
        </a:prstGeom>
      </cdr:spPr>
      <cdr:txBody>
        <a:bodyPr xmlns:a="http://schemas.openxmlformats.org/drawingml/2006/main" vert="horz" wrap="square" lIns="91440" rIns="9144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100">
              <a:latin typeface="Franklin Gothic Book" panose="020B0503020102020204" pitchFamily="34" charset="0"/>
            </a:rPr>
            <a:t>q/q % chg,</a:t>
          </a:r>
          <a:r>
            <a:rPr lang="en-US" sz="1100" baseline="0">
              <a:latin typeface="Franklin Gothic Book" panose="020B0503020102020204" pitchFamily="34" charset="0"/>
            </a:rPr>
            <a:t> saar</a:t>
          </a:r>
          <a:endParaRPr lang="en-US" sz="1100">
            <a:latin typeface="Franklin Gothic Book" panose="020B0503020102020204" pitchFamily="34" charset="0"/>
          </a:endParaRPr>
        </a:p>
      </cdr:txBody>
    </cdr:sp>
  </cdr:relSizeAnchor>
  <cdr:relSizeAnchor xmlns:cdr="http://schemas.openxmlformats.org/drawingml/2006/chartDrawing">
    <cdr:from>
      <cdr:x>0.82845</cdr:x>
      <cdr:y>0.6137</cdr:y>
    </cdr:from>
    <cdr:to>
      <cdr:x>0.87182</cdr:x>
      <cdr:y>0.69413</cdr:y>
    </cdr:to>
    <cdr:sp macro="" textlink="">
      <cdr:nvSpPr>
        <cdr:cNvPr id="5" name="TextBox 1">
          <a:extLst xmlns:a="http://schemas.openxmlformats.org/drawingml/2006/main">
            <a:ext uri="{FF2B5EF4-FFF2-40B4-BE49-F238E27FC236}">
              <a16:creationId xmlns:a16="http://schemas.microsoft.com/office/drawing/2014/main" id="{D332FD47-8EF0-9076-31A9-2642FEDD38D3}"/>
            </a:ext>
          </a:extLst>
        </cdr:cNvPr>
        <cdr:cNvSpPr txBox="1"/>
      </cdr:nvSpPr>
      <cdr:spPr>
        <a:xfrm xmlns:a="http://schemas.openxmlformats.org/drawingml/2006/main">
          <a:off x="6786730" y="2277200"/>
          <a:ext cx="355291" cy="29844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none" rtlCol="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100" dirty="0">
              <a:latin typeface="Franklin Gothic Book" panose="020B0503020102020204" pitchFamily="34" charset="0"/>
            </a:rPr>
            <a:t>3</a:t>
          </a:r>
        </a:p>
      </cdr:txBody>
    </cdr:sp>
  </cdr:relSizeAnchor>
  <cdr:relSizeAnchor xmlns:cdr="http://schemas.openxmlformats.org/drawingml/2006/chartDrawing">
    <cdr:from>
      <cdr:x>0.9049</cdr:x>
      <cdr:y>0.6137</cdr:y>
    </cdr:from>
    <cdr:to>
      <cdr:x>0.94827</cdr:x>
      <cdr:y>0.69413</cdr:y>
    </cdr:to>
    <cdr:sp macro="" textlink="">
      <cdr:nvSpPr>
        <cdr:cNvPr id="6" name="TextBox 1">
          <a:extLst xmlns:a="http://schemas.openxmlformats.org/drawingml/2006/main">
            <a:ext uri="{FF2B5EF4-FFF2-40B4-BE49-F238E27FC236}">
              <a16:creationId xmlns:a16="http://schemas.microsoft.com/office/drawing/2014/main" id="{D332FD47-8EF0-9076-31A9-2642FEDD38D3}"/>
            </a:ext>
          </a:extLst>
        </cdr:cNvPr>
        <cdr:cNvSpPr txBox="1"/>
      </cdr:nvSpPr>
      <cdr:spPr>
        <a:xfrm xmlns:a="http://schemas.openxmlformats.org/drawingml/2006/main">
          <a:off x="7413012" y="2277200"/>
          <a:ext cx="355292" cy="29844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none" rtlCol="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100">
              <a:latin typeface="Franklin Gothic Book" panose="020B0503020102020204" pitchFamily="34" charset="0"/>
            </a:rPr>
            <a:t>4</a:t>
          </a:r>
        </a:p>
      </cdr:txBody>
    </cdr:sp>
  </cdr:relSizeAnchor>
</c:userShapes>
</file>

<file path=ppt/drawings/drawing10.xml><?xml version="1.0" encoding="utf-8"?>
<c:userShapes xmlns:c="http://schemas.openxmlformats.org/drawingml/2006/chart">
  <cdr:relSizeAnchor xmlns:cdr="http://schemas.openxmlformats.org/drawingml/2006/chartDrawing">
    <cdr:from>
      <cdr:x>0</cdr:x>
      <cdr:y>0</cdr:y>
    </cdr:from>
    <cdr:to>
      <cdr:x>0.21667</cdr:x>
      <cdr:y>0.07938</cdr:y>
    </cdr:to>
    <cdr:sp macro="" textlink="">
      <cdr:nvSpPr>
        <cdr:cNvPr id="2" name="TextBox 1">
          <a:extLst xmlns:a="http://schemas.openxmlformats.org/drawingml/2006/main">
            <a:ext uri="{FF2B5EF4-FFF2-40B4-BE49-F238E27FC236}">
              <a16:creationId xmlns:a16="http://schemas.microsoft.com/office/drawing/2014/main" id="{281CD2C8-45F4-8D76-5D19-31A77F6F345E}"/>
            </a:ext>
          </a:extLst>
        </cdr:cNvPr>
        <cdr:cNvSpPr txBox="1"/>
      </cdr:nvSpPr>
      <cdr:spPr>
        <a:xfrm xmlns:a="http://schemas.openxmlformats.org/drawingml/2006/main">
          <a:off x="0" y="0"/>
          <a:ext cx="891567" cy="290353"/>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l"/>
          <a:r>
            <a:rPr lang="en-US" sz="1100" kern="1200" dirty="0">
              <a:latin typeface="Franklin Gothic Book" panose="020B0503020102020204" pitchFamily="34" charset="0"/>
            </a:rPr>
            <a:t>Net %, </a:t>
          </a:r>
          <a:r>
            <a:rPr lang="en-US" sz="1100" kern="1200" dirty="0" err="1">
              <a:latin typeface="Franklin Gothic Book" panose="020B0503020102020204" pitchFamily="34" charset="0"/>
            </a:rPr>
            <a:t>sa</a:t>
          </a:r>
          <a:endParaRPr lang="en-US" sz="1100" kern="1200" dirty="0">
            <a:latin typeface="Franklin Gothic Book" panose="020B0503020102020204" pitchFamily="34" charset="0"/>
          </a:endParaRPr>
        </a:p>
      </cdr:txBody>
    </cdr:sp>
  </cdr:relSizeAnchor>
  <cdr:relSizeAnchor xmlns:cdr="http://schemas.openxmlformats.org/drawingml/2006/chartDrawing">
    <cdr:from>
      <cdr:x>0.78333</cdr:x>
      <cdr:y>0</cdr:y>
    </cdr:from>
    <cdr:to>
      <cdr:x>1</cdr:x>
      <cdr:y>0.07938</cdr:y>
    </cdr:to>
    <cdr:sp macro="" textlink="">
      <cdr:nvSpPr>
        <cdr:cNvPr id="3" name="TextBox 1">
          <a:extLst xmlns:a="http://schemas.openxmlformats.org/drawingml/2006/main">
            <a:ext uri="{FF2B5EF4-FFF2-40B4-BE49-F238E27FC236}">
              <a16:creationId xmlns:a16="http://schemas.microsoft.com/office/drawing/2014/main" id="{D8A10C5C-4971-E8C3-DBBB-E9B08215D917}"/>
            </a:ext>
          </a:extLst>
        </cdr:cNvPr>
        <cdr:cNvSpPr txBox="1"/>
      </cdr:nvSpPr>
      <cdr:spPr>
        <a:xfrm xmlns:a="http://schemas.openxmlformats.org/drawingml/2006/main">
          <a:off x="3223233" y="0"/>
          <a:ext cx="891567" cy="290353"/>
        </a:xfrm>
        <a:prstGeom xmlns:a="http://schemas.openxmlformats.org/drawingml/2006/main" prst="rect">
          <a:avLst/>
        </a:prstGeom>
      </cdr:spPr>
      <cdr:txBody>
        <a:bodyPr xmlns:a="http://schemas.openxmlformats.org/drawingml/2006/main" vert="horz" lIns="91440" rIns="9144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100" kern="1200" dirty="0">
              <a:latin typeface="Franklin Gothic Book" panose="020B0503020102020204" pitchFamily="34" charset="0"/>
            </a:rPr>
            <a:t>Net %, </a:t>
          </a:r>
          <a:r>
            <a:rPr lang="en-US" sz="1100" kern="1200" dirty="0" err="1">
              <a:latin typeface="Franklin Gothic Book" panose="020B0503020102020204" pitchFamily="34" charset="0"/>
            </a:rPr>
            <a:t>sa</a:t>
          </a:r>
          <a:endParaRPr lang="en-US" sz="1100" kern="1200" dirty="0">
            <a:latin typeface="Franklin Gothic Book" panose="020B0503020102020204" pitchFamily="34" charset="0"/>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cdr:x>
      <cdr:y>0</cdr:y>
    </cdr:from>
    <cdr:to>
      <cdr:x>0.27852</cdr:x>
      <cdr:y>0.12244</cdr:y>
    </cdr:to>
    <cdr:sp macro="" textlink="">
      <cdr:nvSpPr>
        <cdr:cNvPr id="2" name="TextBox 1">
          <a:extLst xmlns:a="http://schemas.openxmlformats.org/drawingml/2006/main">
            <a:ext uri="{FF2B5EF4-FFF2-40B4-BE49-F238E27FC236}">
              <a16:creationId xmlns:a16="http://schemas.microsoft.com/office/drawing/2014/main" id="{982C1FB7-EB11-B78C-DB0E-455FF67A2A56}"/>
            </a:ext>
          </a:extLst>
        </cdr:cNvPr>
        <cdr:cNvSpPr txBox="1"/>
      </cdr:nvSpPr>
      <cdr:spPr>
        <a:xfrm xmlns:a="http://schemas.openxmlformats.org/drawingml/2006/main">
          <a:off x="0" y="0"/>
          <a:ext cx="1905000" cy="406400"/>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l"/>
          <a:r>
            <a:rPr lang="en-US" sz="1100" kern="1200">
              <a:latin typeface="Franklin Gothic Book" panose="020B0503020102020204" pitchFamily="34" charset="0"/>
            </a:rPr>
            <a:t>Net %, sa</a:t>
          </a:r>
        </a:p>
      </cdr:txBody>
    </cdr:sp>
  </cdr:relSizeAnchor>
  <cdr:relSizeAnchor xmlns:cdr="http://schemas.openxmlformats.org/drawingml/2006/chartDrawing">
    <cdr:from>
      <cdr:x>0.72148</cdr:x>
      <cdr:y>0</cdr:y>
    </cdr:from>
    <cdr:to>
      <cdr:x>1</cdr:x>
      <cdr:y>0.12244</cdr:y>
    </cdr:to>
    <cdr:sp macro="" textlink="">
      <cdr:nvSpPr>
        <cdr:cNvPr id="3" name="TextBox 1">
          <a:extLst xmlns:a="http://schemas.openxmlformats.org/drawingml/2006/main">
            <a:ext uri="{FF2B5EF4-FFF2-40B4-BE49-F238E27FC236}">
              <a16:creationId xmlns:a16="http://schemas.microsoft.com/office/drawing/2014/main" id="{30B27B61-F15A-C10A-5737-2B51874F0689}"/>
            </a:ext>
          </a:extLst>
        </cdr:cNvPr>
        <cdr:cNvSpPr txBox="1"/>
      </cdr:nvSpPr>
      <cdr:spPr>
        <a:xfrm xmlns:a="http://schemas.openxmlformats.org/drawingml/2006/main">
          <a:off x="4477779" y="0"/>
          <a:ext cx="1728601" cy="405590"/>
        </a:xfrm>
        <a:prstGeom xmlns:a="http://schemas.openxmlformats.org/drawingml/2006/main" prst="rect">
          <a:avLst/>
        </a:prstGeom>
      </cdr:spPr>
      <cdr:txBody>
        <a:bodyPr xmlns:a="http://schemas.openxmlformats.org/drawingml/2006/main" vert="horz" lIns="91440" rIns="9144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100" kern="1200">
              <a:latin typeface="Franklin Gothic Book" panose="020B0503020102020204" pitchFamily="34" charset="0"/>
            </a:rPr>
            <a:t>Net %, sa</a:t>
          </a:r>
        </a:p>
      </cdr:txBody>
    </cdr:sp>
  </cdr:relSizeAnchor>
</c:userShapes>
</file>

<file path=ppt/drawings/drawing12.xml><?xml version="1.0" encoding="utf-8"?>
<c:userShapes xmlns:c="http://schemas.openxmlformats.org/drawingml/2006/chart">
  <cdr:relSizeAnchor xmlns:cdr="http://schemas.openxmlformats.org/drawingml/2006/chartDrawing">
    <cdr:from>
      <cdr:x>0</cdr:x>
      <cdr:y>0</cdr:y>
    </cdr:from>
    <cdr:to>
      <cdr:x>0.27837</cdr:x>
      <cdr:y>0.12258</cdr:y>
    </cdr:to>
    <cdr:sp macro="" textlink="">
      <cdr:nvSpPr>
        <cdr:cNvPr id="2" name="TextBox 1">
          <a:extLst xmlns:a="http://schemas.openxmlformats.org/drawingml/2006/main">
            <a:ext uri="{FF2B5EF4-FFF2-40B4-BE49-F238E27FC236}">
              <a16:creationId xmlns:a16="http://schemas.microsoft.com/office/drawing/2014/main" id="{472F875E-BA37-74C8-F258-ED656663C15D}"/>
            </a:ext>
          </a:extLst>
        </cdr:cNvPr>
        <cdr:cNvSpPr txBox="1"/>
      </cdr:nvSpPr>
      <cdr:spPr>
        <a:xfrm xmlns:a="http://schemas.openxmlformats.org/drawingml/2006/main">
          <a:off x="0" y="0"/>
          <a:ext cx="1903264" cy="407343"/>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l"/>
          <a:r>
            <a:rPr lang="en-US" sz="1100" kern="1200">
              <a:latin typeface="Franklin Gothic Book" panose="020B0503020102020204" pitchFamily="34" charset="0"/>
            </a:rPr>
            <a:t>Index</a:t>
          </a:r>
        </a:p>
      </cdr:txBody>
    </cdr:sp>
  </cdr:relSizeAnchor>
  <cdr:relSizeAnchor xmlns:cdr="http://schemas.openxmlformats.org/drawingml/2006/chartDrawing">
    <cdr:from>
      <cdr:x>0.72071</cdr:x>
      <cdr:y>0</cdr:y>
    </cdr:from>
    <cdr:to>
      <cdr:x>0.99907</cdr:x>
      <cdr:y>0.12258</cdr:y>
    </cdr:to>
    <cdr:sp macro="" textlink="">
      <cdr:nvSpPr>
        <cdr:cNvPr id="3" name="TextBox 2">
          <a:extLst xmlns:a="http://schemas.openxmlformats.org/drawingml/2006/main">
            <a:ext uri="{FF2B5EF4-FFF2-40B4-BE49-F238E27FC236}">
              <a16:creationId xmlns:a16="http://schemas.microsoft.com/office/drawing/2014/main" id="{2835A4C9-3C07-16E3-4F66-B23078182FD4}"/>
            </a:ext>
          </a:extLst>
        </cdr:cNvPr>
        <cdr:cNvSpPr txBox="1"/>
      </cdr:nvSpPr>
      <cdr:spPr>
        <a:xfrm xmlns:a="http://schemas.openxmlformats.org/drawingml/2006/main">
          <a:off x="4927600" y="0"/>
          <a:ext cx="1903195" cy="407343"/>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r"/>
          <a:r>
            <a:rPr lang="en-US" sz="1100" kern="1200">
              <a:latin typeface="Franklin Gothic Book" panose="020B0503020102020204" pitchFamily="34" charset="0"/>
            </a:rPr>
            <a:t>Index</a:t>
          </a:r>
        </a:p>
      </cdr:txBody>
    </cdr:sp>
  </cdr:relSizeAnchor>
</c:userShapes>
</file>

<file path=ppt/drawings/drawing13.xml><?xml version="1.0" encoding="utf-8"?>
<c:userShapes xmlns:c="http://schemas.openxmlformats.org/drawingml/2006/chart">
  <cdr:relSizeAnchor xmlns:cdr="http://schemas.openxmlformats.org/drawingml/2006/chartDrawing">
    <cdr:from>
      <cdr:x>0</cdr:x>
      <cdr:y>0</cdr:y>
    </cdr:from>
    <cdr:to>
      <cdr:x>0.27837</cdr:x>
      <cdr:y>0.12225</cdr:y>
    </cdr:to>
    <cdr:sp macro="" textlink="">
      <cdr:nvSpPr>
        <cdr:cNvPr id="2" name="TextBox 1">
          <a:extLst xmlns:a="http://schemas.openxmlformats.org/drawingml/2006/main">
            <a:ext uri="{FF2B5EF4-FFF2-40B4-BE49-F238E27FC236}">
              <a16:creationId xmlns:a16="http://schemas.microsoft.com/office/drawing/2014/main" id="{75D1F584-980D-D3BE-E759-5533FA63AB17}"/>
            </a:ext>
          </a:extLst>
        </cdr:cNvPr>
        <cdr:cNvSpPr txBox="1"/>
      </cdr:nvSpPr>
      <cdr:spPr>
        <a:xfrm xmlns:a="http://schemas.openxmlformats.org/drawingml/2006/main">
          <a:off x="0" y="0"/>
          <a:ext cx="1905031" cy="407178"/>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l"/>
          <a:r>
            <a:rPr lang="en-US" sz="1100" kern="1200">
              <a:latin typeface="Franklin Gothic Book" panose="020B0503020102020204" pitchFamily="34" charset="0"/>
            </a:rPr>
            <a:t>Index</a:t>
          </a:r>
        </a:p>
      </cdr:txBody>
    </cdr:sp>
  </cdr:relSizeAnchor>
  <cdr:relSizeAnchor xmlns:cdr="http://schemas.openxmlformats.org/drawingml/2006/chartDrawing">
    <cdr:from>
      <cdr:x>0.72004</cdr:x>
      <cdr:y>0</cdr:y>
    </cdr:from>
    <cdr:to>
      <cdr:x>0.9984</cdr:x>
      <cdr:y>0.12225</cdr:y>
    </cdr:to>
    <cdr:sp macro="" textlink="">
      <cdr:nvSpPr>
        <cdr:cNvPr id="3" name="TextBox 2">
          <a:extLst xmlns:a="http://schemas.openxmlformats.org/drawingml/2006/main">
            <a:ext uri="{FF2B5EF4-FFF2-40B4-BE49-F238E27FC236}">
              <a16:creationId xmlns:a16="http://schemas.microsoft.com/office/drawing/2014/main" id="{E9340F00-D436-7BC5-732D-53B46A578859}"/>
            </a:ext>
          </a:extLst>
        </cdr:cNvPr>
        <cdr:cNvSpPr txBox="1"/>
      </cdr:nvSpPr>
      <cdr:spPr>
        <a:xfrm xmlns:a="http://schemas.openxmlformats.org/drawingml/2006/main">
          <a:off x="4927600" y="0"/>
          <a:ext cx="1904962" cy="407178"/>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r"/>
          <a:r>
            <a:rPr lang="en-US" sz="1100" kern="1200">
              <a:latin typeface="Franklin Gothic Book" panose="020B0503020102020204" pitchFamily="34" charset="0"/>
            </a:rPr>
            <a:t>Index</a:t>
          </a:r>
        </a:p>
      </cdr:txBody>
    </cdr:sp>
  </cdr:relSizeAnchor>
  <cdr:relSizeAnchor xmlns:cdr="http://schemas.openxmlformats.org/drawingml/2006/chartDrawing">
    <cdr:from>
      <cdr:x>0.57747</cdr:x>
      <cdr:y>0.1632</cdr:y>
    </cdr:from>
    <cdr:to>
      <cdr:x>0.87253</cdr:x>
      <cdr:y>0.33056</cdr:y>
    </cdr:to>
    <cdr:sp macro="" textlink="">
      <cdr:nvSpPr>
        <cdr:cNvPr id="4" name="TextBox 3">
          <a:extLst xmlns:a="http://schemas.openxmlformats.org/drawingml/2006/main">
            <a:ext uri="{FF2B5EF4-FFF2-40B4-BE49-F238E27FC236}">
              <a16:creationId xmlns:a16="http://schemas.microsoft.com/office/drawing/2014/main" id="{3372EEDC-98A9-EB9A-DEFD-A5F760FE9D2C}"/>
            </a:ext>
          </a:extLst>
        </cdr:cNvPr>
        <cdr:cNvSpPr txBox="1"/>
      </cdr:nvSpPr>
      <cdr:spPr>
        <a:xfrm xmlns:a="http://schemas.openxmlformats.org/drawingml/2006/main">
          <a:off x="2376159" y="596908"/>
          <a:ext cx="1214131" cy="6121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effectLst/>
              <a:latin typeface="Franklin Gothic Book" panose="020B0503020102020204" pitchFamily="34" charset="0"/>
              <a:ea typeface="+mn-ea"/>
              <a:cs typeface="+mn-cs"/>
            </a:rPr>
            <a:t>More</a:t>
          </a:r>
          <a:r>
            <a:rPr lang="en-US" sz="1100" baseline="0" dirty="0">
              <a:effectLst/>
              <a:latin typeface="Franklin Gothic Book" panose="020B0503020102020204" pitchFamily="34" charset="0"/>
              <a:ea typeface="+mn-ea"/>
              <a:cs typeface="+mn-cs"/>
            </a:rPr>
            <a:t> Consensus among market participants</a:t>
          </a:r>
          <a:endParaRPr lang="en-US" sz="1100" dirty="0">
            <a:effectLst/>
            <a:latin typeface="Franklin Gothic Book" panose="020B0503020102020204" pitchFamily="34" charset="0"/>
          </a:endParaRPr>
        </a:p>
      </cdr:txBody>
    </cdr:sp>
  </cdr:relSizeAnchor>
  <cdr:relSizeAnchor xmlns:cdr="http://schemas.openxmlformats.org/drawingml/2006/chartDrawing">
    <cdr:from>
      <cdr:x>0.8608</cdr:x>
      <cdr:y>0.15903</cdr:y>
    </cdr:from>
    <cdr:to>
      <cdr:x>0.86265</cdr:x>
      <cdr:y>0.29722</cdr:y>
    </cdr:to>
    <cdr:cxnSp macro="">
      <cdr:nvCxnSpPr>
        <cdr:cNvPr id="8" name="Straight Arrow Connector 7">
          <a:extLst xmlns:a="http://schemas.openxmlformats.org/drawingml/2006/main">
            <a:ext uri="{FF2B5EF4-FFF2-40B4-BE49-F238E27FC236}">
              <a16:creationId xmlns:a16="http://schemas.microsoft.com/office/drawing/2014/main" id="{7DB15ED1-526F-E2A6-2015-E79E9EF09E2F}"/>
            </a:ext>
          </a:extLst>
        </cdr:cNvPr>
        <cdr:cNvCxnSpPr/>
      </cdr:nvCxnSpPr>
      <cdr:spPr>
        <a:xfrm xmlns:a="http://schemas.openxmlformats.org/drawingml/2006/main" flipH="1" flipV="1">
          <a:off x="3542020" y="581668"/>
          <a:ext cx="7630" cy="505452"/>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4.xml><?xml version="1.0" encoding="utf-8"?>
<c:userShapes xmlns:c="http://schemas.openxmlformats.org/drawingml/2006/chart">
  <cdr:relSizeAnchor xmlns:cdr="http://schemas.openxmlformats.org/drawingml/2006/chartDrawing">
    <cdr:from>
      <cdr:x>0</cdr:x>
      <cdr:y>0</cdr:y>
    </cdr:from>
    <cdr:to>
      <cdr:x>0.27852</cdr:x>
      <cdr:y>0.12244</cdr:y>
    </cdr:to>
    <cdr:sp macro="" textlink="">
      <cdr:nvSpPr>
        <cdr:cNvPr id="2" name="TextBox 1">
          <a:extLst xmlns:a="http://schemas.openxmlformats.org/drawingml/2006/main">
            <a:ext uri="{FF2B5EF4-FFF2-40B4-BE49-F238E27FC236}">
              <a16:creationId xmlns:a16="http://schemas.microsoft.com/office/drawing/2014/main" id="{982C1FB7-EB11-B78C-DB0E-455FF67A2A56}"/>
            </a:ext>
          </a:extLst>
        </cdr:cNvPr>
        <cdr:cNvSpPr txBox="1"/>
      </cdr:nvSpPr>
      <cdr:spPr>
        <a:xfrm xmlns:a="http://schemas.openxmlformats.org/drawingml/2006/main">
          <a:off x="0" y="0"/>
          <a:ext cx="1905000" cy="406400"/>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l"/>
          <a:r>
            <a:rPr lang="en-US" sz="1100" kern="1200">
              <a:latin typeface="Franklin Gothic Book" panose="020B0503020102020204" pitchFamily="34" charset="0"/>
            </a:rPr>
            <a:t>Net %, sa</a:t>
          </a:r>
        </a:p>
      </cdr:txBody>
    </cdr:sp>
  </cdr:relSizeAnchor>
  <cdr:relSizeAnchor xmlns:cdr="http://schemas.openxmlformats.org/drawingml/2006/chartDrawing">
    <cdr:from>
      <cdr:x>0.72179</cdr:x>
      <cdr:y>0</cdr:y>
    </cdr:from>
    <cdr:to>
      <cdr:x>1</cdr:x>
      <cdr:y>0.12348</cdr:y>
    </cdr:to>
    <cdr:sp macro="" textlink="">
      <cdr:nvSpPr>
        <cdr:cNvPr id="3" name="TextBox 1">
          <a:extLst xmlns:a="http://schemas.openxmlformats.org/drawingml/2006/main">
            <a:ext uri="{FF2B5EF4-FFF2-40B4-BE49-F238E27FC236}">
              <a16:creationId xmlns:a16="http://schemas.microsoft.com/office/drawing/2014/main" id="{31E6D83A-C701-451F-E2D9-E1403AF88F3C}"/>
            </a:ext>
          </a:extLst>
        </cdr:cNvPr>
        <cdr:cNvSpPr txBox="1"/>
      </cdr:nvSpPr>
      <cdr:spPr>
        <a:xfrm xmlns:a="http://schemas.openxmlformats.org/drawingml/2006/main">
          <a:off x="5940948" y="0"/>
          <a:ext cx="2289922" cy="451180"/>
        </a:xfrm>
        <a:prstGeom xmlns:a="http://schemas.openxmlformats.org/drawingml/2006/main" prst="rect">
          <a:avLst/>
        </a:prstGeom>
      </cdr:spPr>
      <cdr:txBody>
        <a:bodyPr xmlns:a="http://schemas.openxmlformats.org/drawingml/2006/main" vert="horz" wrap="square" lIns="91440" rIns="9144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100" kern="1200">
              <a:latin typeface="Franklin Gothic Book" panose="020B0503020102020204" pitchFamily="34" charset="0"/>
            </a:rPr>
            <a:t>Net %, sa</a:t>
          </a:r>
        </a:p>
      </cdr:txBody>
    </cdr:sp>
  </cdr:relSizeAnchor>
</c:userShapes>
</file>

<file path=ppt/drawings/drawing15.xml><?xml version="1.0" encoding="utf-8"?>
<c:userShapes xmlns:c="http://schemas.openxmlformats.org/drawingml/2006/chart">
  <cdr:relSizeAnchor xmlns:cdr="http://schemas.openxmlformats.org/drawingml/2006/chartDrawing">
    <cdr:from>
      <cdr:x>0</cdr:x>
      <cdr:y>0</cdr:y>
    </cdr:from>
    <cdr:to>
      <cdr:x>0.27837</cdr:x>
      <cdr:y>0.12262</cdr:y>
    </cdr:to>
    <cdr:sp macro="" textlink="">
      <cdr:nvSpPr>
        <cdr:cNvPr id="2" name="TextBox 1">
          <a:extLst xmlns:a="http://schemas.openxmlformats.org/drawingml/2006/main">
            <a:ext uri="{FF2B5EF4-FFF2-40B4-BE49-F238E27FC236}">
              <a16:creationId xmlns:a16="http://schemas.microsoft.com/office/drawing/2014/main" id="{755B2F54-300B-E578-223A-75C95F9BA672}"/>
            </a:ext>
          </a:extLst>
        </cdr:cNvPr>
        <cdr:cNvSpPr txBox="1"/>
      </cdr:nvSpPr>
      <cdr:spPr>
        <a:xfrm xmlns:a="http://schemas.openxmlformats.org/drawingml/2006/main">
          <a:off x="0" y="0"/>
          <a:ext cx="1905000" cy="406400"/>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l"/>
          <a:r>
            <a:rPr lang="en-US" sz="1100" kern="1200">
              <a:latin typeface="Franklin Gothic Book" panose="020B0503020102020204" pitchFamily="34" charset="0"/>
            </a:rPr>
            <a:t>Percent</a:t>
          </a:r>
        </a:p>
      </cdr:txBody>
    </cdr:sp>
  </cdr:relSizeAnchor>
  <cdr:relSizeAnchor xmlns:cdr="http://schemas.openxmlformats.org/drawingml/2006/chartDrawing">
    <cdr:from>
      <cdr:x>0.72004</cdr:x>
      <cdr:y>0</cdr:y>
    </cdr:from>
    <cdr:to>
      <cdr:x>0.9984</cdr:x>
      <cdr:y>0.12262</cdr:y>
    </cdr:to>
    <cdr:sp macro="" textlink="">
      <cdr:nvSpPr>
        <cdr:cNvPr id="3" name="TextBox 2">
          <a:extLst xmlns:a="http://schemas.openxmlformats.org/drawingml/2006/main">
            <a:ext uri="{FF2B5EF4-FFF2-40B4-BE49-F238E27FC236}">
              <a16:creationId xmlns:a16="http://schemas.microsoft.com/office/drawing/2014/main" id="{BA040648-0035-3E9C-629F-CED521EDE253}"/>
            </a:ext>
          </a:extLst>
        </cdr:cNvPr>
        <cdr:cNvSpPr txBox="1"/>
      </cdr:nvSpPr>
      <cdr:spPr>
        <a:xfrm xmlns:a="http://schemas.openxmlformats.org/drawingml/2006/main">
          <a:off x="4927600" y="0"/>
          <a:ext cx="1905000" cy="406400"/>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r"/>
          <a:r>
            <a:rPr lang="en-US" sz="1100" kern="1200">
              <a:latin typeface="Franklin Gothic Book" panose="020B0503020102020204" pitchFamily="34" charset="0"/>
            </a:rPr>
            <a:t>Percent</a:t>
          </a:r>
        </a:p>
      </cdr:txBody>
    </cdr:sp>
  </cdr:relSizeAnchor>
</c:userShapes>
</file>

<file path=ppt/drawings/drawing16.xml><?xml version="1.0" encoding="utf-8"?>
<c:userShapes xmlns:c="http://schemas.openxmlformats.org/drawingml/2006/chart">
  <cdr:relSizeAnchor xmlns:cdr="http://schemas.openxmlformats.org/drawingml/2006/chartDrawing">
    <cdr:from>
      <cdr:x>0</cdr:x>
      <cdr:y>0</cdr:y>
    </cdr:from>
    <cdr:to>
      <cdr:x>0.27868</cdr:x>
      <cdr:y>0.12262</cdr:y>
    </cdr:to>
    <cdr:sp macro="" textlink="">
      <cdr:nvSpPr>
        <cdr:cNvPr id="2" name="TextBox 1">
          <a:extLst xmlns:a="http://schemas.openxmlformats.org/drawingml/2006/main">
            <a:ext uri="{FF2B5EF4-FFF2-40B4-BE49-F238E27FC236}">
              <a16:creationId xmlns:a16="http://schemas.microsoft.com/office/drawing/2014/main" id="{F9473554-5539-787F-3800-C2DC159101CF}"/>
            </a:ext>
          </a:extLst>
        </cdr:cNvPr>
        <cdr:cNvSpPr txBox="1"/>
      </cdr:nvSpPr>
      <cdr:spPr>
        <a:xfrm xmlns:a="http://schemas.openxmlformats.org/drawingml/2006/main">
          <a:off x="0" y="0"/>
          <a:ext cx="1905000" cy="406400"/>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l"/>
          <a:r>
            <a:rPr lang="en-US" sz="1100" kern="1200">
              <a:latin typeface="Franklin Gothic Book" panose="020B0503020102020204" pitchFamily="34" charset="0"/>
            </a:rPr>
            <a:t>Index</a:t>
          </a:r>
        </a:p>
      </cdr:txBody>
    </cdr:sp>
  </cdr:relSizeAnchor>
  <cdr:relSizeAnchor xmlns:cdr="http://schemas.openxmlformats.org/drawingml/2006/chartDrawing">
    <cdr:from>
      <cdr:x>0.72084</cdr:x>
      <cdr:y>0</cdr:y>
    </cdr:from>
    <cdr:to>
      <cdr:x>0.99952</cdr:x>
      <cdr:y>0.12262</cdr:y>
    </cdr:to>
    <cdr:sp macro="" textlink="">
      <cdr:nvSpPr>
        <cdr:cNvPr id="3" name="TextBox 2">
          <a:extLst xmlns:a="http://schemas.openxmlformats.org/drawingml/2006/main">
            <a:ext uri="{FF2B5EF4-FFF2-40B4-BE49-F238E27FC236}">
              <a16:creationId xmlns:a16="http://schemas.microsoft.com/office/drawing/2014/main" id="{0816FCB8-9889-7CB8-5204-30915F00F913}"/>
            </a:ext>
          </a:extLst>
        </cdr:cNvPr>
        <cdr:cNvSpPr txBox="1"/>
      </cdr:nvSpPr>
      <cdr:spPr>
        <a:xfrm xmlns:a="http://schemas.openxmlformats.org/drawingml/2006/main">
          <a:off x="4927600" y="0"/>
          <a:ext cx="1905000" cy="406400"/>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r"/>
          <a:r>
            <a:rPr lang="en-US" sz="1100" kern="1200">
              <a:latin typeface="Franklin Gothic Book" panose="020B0503020102020204" pitchFamily="34" charset="0"/>
            </a:rPr>
            <a:t>Index</a:t>
          </a:r>
        </a:p>
      </cdr:txBody>
    </cdr:sp>
  </cdr:relSizeAnchor>
</c:userShapes>
</file>

<file path=ppt/drawings/drawing17.xml><?xml version="1.0" encoding="utf-8"?>
<c:userShapes xmlns:c="http://schemas.openxmlformats.org/drawingml/2006/chart">
  <cdr:relSizeAnchor xmlns:cdr="http://schemas.openxmlformats.org/drawingml/2006/chartDrawing">
    <cdr:from>
      <cdr:x>0.72148</cdr:x>
      <cdr:y>0</cdr:y>
    </cdr:from>
    <cdr:to>
      <cdr:x>1</cdr:x>
      <cdr:y>0.12244</cdr:y>
    </cdr:to>
    <cdr:sp macro="" textlink="">
      <cdr:nvSpPr>
        <cdr:cNvPr id="2" name="TextBox 1">
          <a:extLst xmlns:a="http://schemas.openxmlformats.org/drawingml/2006/main">
            <a:ext uri="{FF2B5EF4-FFF2-40B4-BE49-F238E27FC236}">
              <a16:creationId xmlns:a16="http://schemas.microsoft.com/office/drawing/2014/main" id="{DF742422-6EF1-FC1D-BA34-FA9674D86EA4}"/>
            </a:ext>
          </a:extLst>
        </cdr:cNvPr>
        <cdr:cNvSpPr txBox="1"/>
      </cdr:nvSpPr>
      <cdr:spPr>
        <a:xfrm xmlns:a="http://schemas.openxmlformats.org/drawingml/2006/main">
          <a:off x="2140246" y="0"/>
          <a:ext cx="826220" cy="398854"/>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r"/>
          <a:r>
            <a:rPr lang="en-US" sz="1100" kern="1200" dirty="0">
              <a:latin typeface="Franklin Gothic Book" panose="020B0503020102020204" pitchFamily="34" charset="0"/>
            </a:rPr>
            <a:t>Percent</a:t>
          </a:r>
        </a:p>
      </cdr:txBody>
    </cdr:sp>
  </cdr:relSizeAnchor>
  <cdr:relSizeAnchor xmlns:cdr="http://schemas.openxmlformats.org/drawingml/2006/chartDrawing">
    <cdr:from>
      <cdr:x>0</cdr:x>
      <cdr:y>0</cdr:y>
    </cdr:from>
    <cdr:to>
      <cdr:x>0.27852</cdr:x>
      <cdr:y>0.12244</cdr:y>
    </cdr:to>
    <cdr:sp macro="" textlink="">
      <cdr:nvSpPr>
        <cdr:cNvPr id="3" name="TextBox 1">
          <a:extLst xmlns:a="http://schemas.openxmlformats.org/drawingml/2006/main">
            <a:ext uri="{FF2B5EF4-FFF2-40B4-BE49-F238E27FC236}">
              <a16:creationId xmlns:a16="http://schemas.microsoft.com/office/drawing/2014/main" id="{EADB78E5-A500-8194-3C25-92E26205B6DA}"/>
            </a:ext>
          </a:extLst>
        </cdr:cNvPr>
        <cdr:cNvSpPr txBox="1"/>
      </cdr:nvSpPr>
      <cdr:spPr>
        <a:xfrm xmlns:a="http://schemas.openxmlformats.org/drawingml/2006/main">
          <a:off x="0" y="0"/>
          <a:ext cx="826220" cy="398854"/>
        </a:xfrm>
        <a:prstGeom xmlns:a="http://schemas.openxmlformats.org/drawingml/2006/main" prst="rect">
          <a:avLst/>
        </a:prstGeom>
      </cdr:spPr>
      <cdr:txBody>
        <a:bodyPr xmlns:a="http://schemas.openxmlformats.org/drawingml/2006/main" vert="horz" lIns="91440" rIns="9144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100" kern="1200">
              <a:latin typeface="Franklin Gothic Book" panose="020B0503020102020204" pitchFamily="34" charset="0"/>
            </a:rPr>
            <a:t>Percent</a:t>
          </a:r>
        </a:p>
      </cdr:txBody>
    </cdr:sp>
  </cdr:relSizeAnchor>
</c:userShapes>
</file>

<file path=ppt/drawings/drawing18.xml><?xml version="1.0" encoding="utf-8"?>
<c:userShapes xmlns:c="http://schemas.openxmlformats.org/drawingml/2006/chart">
  <cdr:relSizeAnchor xmlns:cdr="http://schemas.openxmlformats.org/drawingml/2006/chartDrawing">
    <cdr:from>
      <cdr:x>0</cdr:x>
      <cdr:y>0</cdr:y>
    </cdr:from>
    <cdr:to>
      <cdr:x>0.27852</cdr:x>
      <cdr:y>0.12244</cdr:y>
    </cdr:to>
    <cdr:sp macro="" textlink="">
      <cdr:nvSpPr>
        <cdr:cNvPr id="2" name="TextBox 1">
          <a:extLst xmlns:a="http://schemas.openxmlformats.org/drawingml/2006/main">
            <a:ext uri="{FF2B5EF4-FFF2-40B4-BE49-F238E27FC236}">
              <a16:creationId xmlns:a16="http://schemas.microsoft.com/office/drawing/2014/main" id="{A32CFF26-1A75-2208-5015-EABE25E9D2C8}"/>
            </a:ext>
          </a:extLst>
        </cdr:cNvPr>
        <cdr:cNvSpPr txBox="1"/>
      </cdr:nvSpPr>
      <cdr:spPr>
        <a:xfrm xmlns:a="http://schemas.openxmlformats.org/drawingml/2006/main">
          <a:off x="0" y="0"/>
          <a:ext cx="1904997" cy="406412"/>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l"/>
          <a:r>
            <a:rPr lang="en-US" sz="1100" kern="1200" dirty="0">
              <a:latin typeface="Franklin Gothic Book" panose="020B0503020102020204" pitchFamily="34" charset="0"/>
            </a:rPr>
            <a:t>Percent</a:t>
          </a:r>
        </a:p>
      </cdr:txBody>
    </cdr:sp>
  </cdr:relSizeAnchor>
  <cdr:relSizeAnchor xmlns:cdr="http://schemas.openxmlformats.org/drawingml/2006/chartDrawing">
    <cdr:from>
      <cdr:x>0.72044</cdr:x>
      <cdr:y>0</cdr:y>
    </cdr:from>
    <cdr:to>
      <cdr:x>0.99896</cdr:x>
      <cdr:y>0.12244</cdr:y>
    </cdr:to>
    <cdr:sp macro="" textlink="">
      <cdr:nvSpPr>
        <cdr:cNvPr id="3" name="TextBox 1">
          <a:extLst xmlns:a="http://schemas.openxmlformats.org/drawingml/2006/main">
            <a:ext uri="{FF2B5EF4-FFF2-40B4-BE49-F238E27FC236}">
              <a16:creationId xmlns:a16="http://schemas.microsoft.com/office/drawing/2014/main" id="{D7ED0090-E867-E65E-A7F5-83C9FDFFBB8D}"/>
            </a:ext>
          </a:extLst>
        </cdr:cNvPr>
        <cdr:cNvSpPr txBox="1"/>
      </cdr:nvSpPr>
      <cdr:spPr>
        <a:xfrm xmlns:a="http://schemas.openxmlformats.org/drawingml/2006/main">
          <a:off x="4927600" y="0"/>
          <a:ext cx="1904997" cy="406412"/>
        </a:xfrm>
        <a:prstGeom xmlns:a="http://schemas.openxmlformats.org/drawingml/2006/main" prst="rect">
          <a:avLst/>
        </a:prstGeom>
      </cdr:spPr>
      <cdr:txBody>
        <a:bodyPr xmlns:a="http://schemas.openxmlformats.org/drawingml/2006/main" vert="horz" lIns="91440" rIns="9144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100" kern="1200" dirty="0">
              <a:latin typeface="Franklin Gothic Book" panose="020B0503020102020204" pitchFamily="34" charset="0"/>
            </a:rPr>
            <a:t>Percent</a:t>
          </a:r>
        </a:p>
      </cdr:txBody>
    </cdr:sp>
  </cdr:relSizeAnchor>
</c:userShapes>
</file>

<file path=ppt/drawings/drawing19.xml><?xml version="1.0" encoding="utf-8"?>
<c:userShapes xmlns:c="http://schemas.openxmlformats.org/drawingml/2006/chart">
  <cdr:relSizeAnchor xmlns:cdr="http://schemas.openxmlformats.org/drawingml/2006/chartDrawing">
    <cdr:from>
      <cdr:x>0</cdr:x>
      <cdr:y>0</cdr:y>
    </cdr:from>
    <cdr:to>
      <cdr:x>0.1873</cdr:x>
      <cdr:y>0.06829</cdr:y>
    </cdr:to>
    <cdr:sp macro="" textlink="">
      <cdr:nvSpPr>
        <cdr:cNvPr id="2" name="TextBox 1">
          <a:extLst xmlns:a="http://schemas.openxmlformats.org/drawingml/2006/main">
            <a:ext uri="{FF2B5EF4-FFF2-40B4-BE49-F238E27FC236}">
              <a16:creationId xmlns:a16="http://schemas.microsoft.com/office/drawing/2014/main" id="{377A4693-20EE-7514-373B-F19880DF934E}"/>
            </a:ext>
          </a:extLst>
        </cdr:cNvPr>
        <cdr:cNvSpPr txBox="1"/>
      </cdr:nvSpPr>
      <cdr:spPr>
        <a:xfrm xmlns:a="http://schemas.openxmlformats.org/drawingml/2006/main">
          <a:off x="0" y="0"/>
          <a:ext cx="1840551" cy="2735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solidFill>
                <a:sysClr val="windowText" lastClr="000000"/>
              </a:solidFill>
              <a:latin typeface="Franklin Gothic Book" panose="020B0503020102020204" pitchFamily="34" charset="0"/>
            </a:rPr>
            <a:t>Percent</a:t>
          </a:r>
        </a:p>
      </cdr:txBody>
    </cdr:sp>
  </cdr:relSizeAnchor>
  <cdr:relSizeAnchor xmlns:cdr="http://schemas.openxmlformats.org/drawingml/2006/chartDrawing">
    <cdr:from>
      <cdr:x>0.8127</cdr:x>
      <cdr:y>0</cdr:y>
    </cdr:from>
    <cdr:to>
      <cdr:x>1</cdr:x>
      <cdr:y>0.06829</cdr:y>
    </cdr:to>
    <cdr:sp macro="" textlink="">
      <cdr:nvSpPr>
        <cdr:cNvPr id="3" name="TextBox 1">
          <a:extLst xmlns:a="http://schemas.openxmlformats.org/drawingml/2006/main">
            <a:ext uri="{FF2B5EF4-FFF2-40B4-BE49-F238E27FC236}">
              <a16:creationId xmlns:a16="http://schemas.microsoft.com/office/drawing/2014/main" id="{80EA045A-DF2E-7B22-0585-5520F364C44B}"/>
            </a:ext>
          </a:extLst>
        </cdr:cNvPr>
        <cdr:cNvSpPr txBox="1"/>
      </cdr:nvSpPr>
      <cdr:spPr>
        <a:xfrm xmlns:a="http://schemas.openxmlformats.org/drawingml/2006/main">
          <a:off x="4774378" y="0"/>
          <a:ext cx="1100334" cy="2842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100">
              <a:solidFill>
                <a:sysClr val="windowText" lastClr="000000"/>
              </a:solidFill>
              <a:latin typeface="Franklin Gothic Book" panose="020B0503020102020204" pitchFamily="34" charset="0"/>
            </a:rPr>
            <a:t>Percent</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0.27852</cdr:x>
      <cdr:y>0.12244</cdr:y>
    </cdr:to>
    <cdr:sp macro="" textlink="">
      <cdr:nvSpPr>
        <cdr:cNvPr id="2" name="TextBox 1">
          <a:extLst xmlns:a="http://schemas.openxmlformats.org/drawingml/2006/main">
            <a:ext uri="{FF2B5EF4-FFF2-40B4-BE49-F238E27FC236}">
              <a16:creationId xmlns:a16="http://schemas.microsoft.com/office/drawing/2014/main" id="{C9E9AA31-A63F-6502-FBC9-06238991CE1C}"/>
            </a:ext>
          </a:extLst>
        </cdr:cNvPr>
        <cdr:cNvSpPr txBox="1"/>
      </cdr:nvSpPr>
      <cdr:spPr>
        <a:xfrm xmlns:a="http://schemas.openxmlformats.org/drawingml/2006/main">
          <a:off x="0" y="0"/>
          <a:ext cx="1905704" cy="406256"/>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l"/>
          <a:r>
            <a:rPr lang="en-US" sz="1100" kern="1200">
              <a:latin typeface="Franklin Gothic Book" panose="020B0503020102020204" pitchFamily="34" charset="0"/>
            </a:rPr>
            <a:t>%, sa</a:t>
          </a:r>
        </a:p>
      </cdr:txBody>
    </cdr:sp>
  </cdr:relSizeAnchor>
  <cdr:relSizeAnchor xmlns:cdr="http://schemas.openxmlformats.org/drawingml/2006/chartDrawing">
    <cdr:from>
      <cdr:x>0.72017</cdr:x>
      <cdr:y>0</cdr:y>
    </cdr:from>
    <cdr:to>
      <cdr:x>0.99869</cdr:x>
      <cdr:y>0.12244</cdr:y>
    </cdr:to>
    <cdr:sp macro="" textlink="">
      <cdr:nvSpPr>
        <cdr:cNvPr id="3" name="TextBox 2">
          <a:extLst xmlns:a="http://schemas.openxmlformats.org/drawingml/2006/main">
            <a:ext uri="{FF2B5EF4-FFF2-40B4-BE49-F238E27FC236}">
              <a16:creationId xmlns:a16="http://schemas.microsoft.com/office/drawing/2014/main" id="{C7C87347-73C1-24E7-F445-351E3BA5897B}"/>
            </a:ext>
          </a:extLst>
        </cdr:cNvPr>
        <cdr:cNvSpPr txBox="1"/>
      </cdr:nvSpPr>
      <cdr:spPr>
        <a:xfrm xmlns:a="http://schemas.openxmlformats.org/drawingml/2006/main">
          <a:off x="4927600" y="0"/>
          <a:ext cx="1905704" cy="406256"/>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marL="0" marR="0" lvl="0" indent="0" algn="r" defTabSz="914400" eaLnBrk="1" fontAlgn="auto" latinLnBrk="0" hangingPunct="1">
            <a:lnSpc>
              <a:spcPct val="100000"/>
            </a:lnSpc>
            <a:spcBef>
              <a:spcPts val="0"/>
            </a:spcBef>
            <a:spcAft>
              <a:spcPts val="0"/>
            </a:spcAft>
            <a:buClrTx/>
            <a:buSzTx/>
            <a:buFontTx/>
            <a:buNone/>
            <a:tabLst/>
            <a:defRPr/>
          </a:pPr>
          <a:r>
            <a:rPr lang="en-US" sz="1100">
              <a:effectLst/>
              <a:latin typeface="Franklin Gothic Book" panose="020B0503020102020204" pitchFamily="34" charset="0"/>
              <a:ea typeface="+mn-ea"/>
              <a:cs typeface="+mn-cs"/>
            </a:rPr>
            <a:t>%, sa</a:t>
          </a:r>
          <a:endParaRPr lang="en-US" sz="1100">
            <a:effectLst/>
            <a:latin typeface="Franklin Gothic Book" panose="020B0503020102020204" pitchFamily="34" charset="0"/>
          </a:endParaRPr>
        </a:p>
      </cdr:txBody>
    </cdr:sp>
  </cdr:relSizeAnchor>
  <cdr:relSizeAnchor xmlns:cdr="http://schemas.openxmlformats.org/drawingml/2006/chartDrawing">
    <cdr:from>
      <cdr:x>0.2834</cdr:x>
      <cdr:y>0.15192</cdr:y>
    </cdr:from>
    <cdr:to>
      <cdr:x>0.2834</cdr:x>
      <cdr:y>0.27666</cdr:y>
    </cdr:to>
    <cdr:cxnSp macro="">
      <cdr:nvCxnSpPr>
        <cdr:cNvPr id="5" name="Straight Arrow Connector 4">
          <a:extLst xmlns:a="http://schemas.openxmlformats.org/drawingml/2006/main">
            <a:ext uri="{FF2B5EF4-FFF2-40B4-BE49-F238E27FC236}">
              <a16:creationId xmlns:a16="http://schemas.microsoft.com/office/drawing/2014/main" id="{247F7033-9495-30E4-AF3B-71FB270346B3}"/>
            </a:ext>
          </a:extLst>
        </cdr:cNvPr>
        <cdr:cNvCxnSpPr/>
      </cdr:nvCxnSpPr>
      <cdr:spPr>
        <a:xfrm xmlns:a="http://schemas.openxmlformats.org/drawingml/2006/main" flipH="1" flipV="1">
          <a:off x="1166495" y="556803"/>
          <a:ext cx="1" cy="45720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0.17761</cdr:x>
      <cdr:y>0.19052</cdr:y>
    </cdr:from>
    <cdr:to>
      <cdr:x>0.29927</cdr:x>
      <cdr:y>0.26478</cdr:y>
    </cdr:to>
    <cdr:sp macro="" textlink="">
      <cdr:nvSpPr>
        <cdr:cNvPr id="8" name="TextBox 7">
          <a:extLst xmlns:a="http://schemas.openxmlformats.org/drawingml/2006/main">
            <a:ext uri="{FF2B5EF4-FFF2-40B4-BE49-F238E27FC236}">
              <a16:creationId xmlns:a16="http://schemas.microsoft.com/office/drawing/2014/main" id="{0266517A-8358-5CE0-4F61-85CE7CE42BAE}"/>
            </a:ext>
          </a:extLst>
        </cdr:cNvPr>
        <cdr:cNvSpPr txBox="1"/>
      </cdr:nvSpPr>
      <cdr:spPr>
        <a:xfrm xmlns:a="http://schemas.openxmlformats.org/drawingml/2006/main">
          <a:off x="731067" y="698316"/>
          <a:ext cx="500743" cy="2721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kern="1200">
              <a:latin typeface="Franklin Gothic Book" panose="020B0503020102020204" pitchFamily="34" charset="0"/>
            </a:rPr>
            <a:t>14.8</a:t>
          </a:r>
        </a:p>
      </cdr:txBody>
    </cdr:sp>
  </cdr:relSizeAnchor>
</c:userShapes>
</file>

<file path=ppt/drawings/drawing20.xml><?xml version="1.0" encoding="utf-8"?>
<c:userShapes xmlns:c="http://schemas.openxmlformats.org/drawingml/2006/chart">
  <cdr:relSizeAnchor xmlns:cdr="http://schemas.openxmlformats.org/drawingml/2006/chartDrawing">
    <cdr:from>
      <cdr:x>0</cdr:x>
      <cdr:y>0</cdr:y>
    </cdr:from>
    <cdr:to>
      <cdr:x>0.42814</cdr:x>
      <cdr:y>0.08787</cdr:y>
    </cdr:to>
    <cdr:sp macro="" textlink="">
      <cdr:nvSpPr>
        <cdr:cNvPr id="5" name="TextBox 4">
          <a:extLst xmlns:a="http://schemas.openxmlformats.org/drawingml/2006/main">
            <a:ext uri="{FF2B5EF4-FFF2-40B4-BE49-F238E27FC236}">
              <a16:creationId xmlns:a16="http://schemas.microsoft.com/office/drawing/2014/main" id="{AD4DD7E3-30FE-CAB7-9704-3B6D1F401FC8}"/>
            </a:ext>
          </a:extLst>
        </cdr:cNvPr>
        <cdr:cNvSpPr txBox="1"/>
      </cdr:nvSpPr>
      <cdr:spPr>
        <a:xfrm xmlns:a="http://schemas.openxmlformats.org/drawingml/2006/main">
          <a:off x="0" y="0"/>
          <a:ext cx="1737858" cy="310932"/>
        </a:xfrm>
        <a:prstGeom xmlns:a="http://schemas.openxmlformats.org/drawingml/2006/main" prst="rect">
          <a:avLst/>
        </a:prstGeom>
      </cdr:spPr>
      <cdr:txBody>
        <a:bodyPr xmlns:a="http://schemas.openxmlformats.org/drawingml/2006/main" vertOverflow="clip" wrap="square" lIns="91440" rIns="91440" rtlCol="0"/>
        <a:lstStyle xmlns:a="http://schemas.openxmlformats.org/drawingml/2006/main"/>
        <a:p xmlns:a="http://schemas.openxmlformats.org/drawingml/2006/main">
          <a:r>
            <a:rPr lang="en-US" sz="1100">
              <a:effectLst/>
              <a:latin typeface="Franklin Gothic Book" panose="020B0503020102020204" pitchFamily="34" charset="0"/>
              <a:ea typeface="+mn-ea"/>
              <a:cs typeface="+mn-cs"/>
            </a:rPr>
            <a:t>Annual Percentage Points</a:t>
          </a:r>
          <a:endParaRPr lang="en-US" sz="1100">
            <a:effectLst/>
            <a:latin typeface="Franklin Gothic Book" panose="020B0503020102020204" pitchFamily="34" charset="0"/>
          </a:endParaRPr>
        </a:p>
      </cdr:txBody>
    </cdr:sp>
  </cdr:relSizeAnchor>
  <cdr:relSizeAnchor xmlns:cdr="http://schemas.openxmlformats.org/drawingml/2006/chartDrawing">
    <cdr:from>
      <cdr:x>0.57186</cdr:x>
      <cdr:y>0</cdr:y>
    </cdr:from>
    <cdr:to>
      <cdr:x>1</cdr:x>
      <cdr:y>0.08787</cdr:y>
    </cdr:to>
    <cdr:sp macro="" textlink="">
      <cdr:nvSpPr>
        <cdr:cNvPr id="2" name="TextBox 1">
          <a:extLst xmlns:a="http://schemas.openxmlformats.org/drawingml/2006/main">
            <a:ext uri="{FF2B5EF4-FFF2-40B4-BE49-F238E27FC236}">
              <a16:creationId xmlns:a16="http://schemas.microsoft.com/office/drawing/2014/main" id="{8601D3DC-AA6D-63C6-EBE9-9C848C34CAEE}"/>
            </a:ext>
          </a:extLst>
        </cdr:cNvPr>
        <cdr:cNvSpPr txBox="1"/>
      </cdr:nvSpPr>
      <cdr:spPr>
        <a:xfrm xmlns:a="http://schemas.openxmlformats.org/drawingml/2006/main">
          <a:off x="2293391" y="0"/>
          <a:ext cx="1717015" cy="305882"/>
        </a:xfrm>
        <a:prstGeom xmlns:a="http://schemas.openxmlformats.org/drawingml/2006/main" prst="rect">
          <a:avLst/>
        </a:prstGeom>
      </cdr:spPr>
      <cdr:txBody>
        <a:bodyPr xmlns:a="http://schemas.openxmlformats.org/drawingml/2006/main" wrap="square" lIns="91440" rIns="9144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100">
              <a:effectLst/>
              <a:latin typeface="Franklin Gothic Book" panose="020B0503020102020204" pitchFamily="34" charset="0"/>
              <a:ea typeface="+mn-ea"/>
              <a:cs typeface="+mn-cs"/>
            </a:rPr>
            <a:t>Annual Percentage Points</a:t>
          </a:r>
          <a:endParaRPr lang="en-US" sz="1100">
            <a:effectLst/>
            <a:latin typeface="Franklin Gothic Book" panose="020B0503020102020204" pitchFamily="34" charset="0"/>
          </a:endParaRPr>
        </a:p>
      </cdr:txBody>
    </cdr:sp>
  </cdr:relSizeAnchor>
</c:userShapes>
</file>

<file path=ppt/drawings/drawing21.xml><?xml version="1.0" encoding="utf-8"?>
<c:userShapes xmlns:c="http://schemas.openxmlformats.org/drawingml/2006/chart">
  <cdr:relSizeAnchor xmlns:cdr="http://schemas.openxmlformats.org/drawingml/2006/chartDrawing">
    <cdr:from>
      <cdr:x>0</cdr:x>
      <cdr:y>0</cdr:y>
    </cdr:from>
    <cdr:to>
      <cdr:x>0.27868</cdr:x>
      <cdr:y>0.12248</cdr:y>
    </cdr:to>
    <cdr:sp macro="" textlink="">
      <cdr:nvSpPr>
        <cdr:cNvPr id="2" name="TextBox 1">
          <a:extLst xmlns:a="http://schemas.openxmlformats.org/drawingml/2006/main">
            <a:ext uri="{FF2B5EF4-FFF2-40B4-BE49-F238E27FC236}">
              <a16:creationId xmlns:a16="http://schemas.microsoft.com/office/drawing/2014/main" id="{6CAB0733-506F-47C9-EEE3-F709A247653A}"/>
            </a:ext>
          </a:extLst>
        </cdr:cNvPr>
        <cdr:cNvSpPr txBox="1"/>
      </cdr:nvSpPr>
      <cdr:spPr>
        <a:xfrm xmlns:a="http://schemas.openxmlformats.org/drawingml/2006/main">
          <a:off x="0" y="0"/>
          <a:ext cx="1905000" cy="406400"/>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marL="0" marR="0" lvl="0" indent="0" algn="l" defTabSz="914400" eaLnBrk="1" fontAlgn="auto" latinLnBrk="0" hangingPunct="1">
            <a:lnSpc>
              <a:spcPct val="100000"/>
            </a:lnSpc>
            <a:spcBef>
              <a:spcPts val="0"/>
            </a:spcBef>
            <a:spcAft>
              <a:spcPts val="0"/>
            </a:spcAft>
            <a:buClrTx/>
            <a:buSzTx/>
            <a:buFontTx/>
            <a:buNone/>
            <a:tabLst/>
            <a:defRPr/>
          </a:pPr>
          <a:r>
            <a:rPr lang="en-US" sz="1100">
              <a:effectLst/>
              <a:latin typeface="Franklin Gothic Book" panose="020B0503020102020204" pitchFamily="34" charset="0"/>
              <a:ea typeface="+mn-ea"/>
              <a:cs typeface="+mn-cs"/>
            </a:rPr>
            <a:t>Annual Percentage Points</a:t>
          </a:r>
          <a:endParaRPr lang="en-US">
            <a:effectLst/>
            <a:latin typeface="Franklin Gothic Book" panose="020B0503020102020204" pitchFamily="34" charset="0"/>
          </a:endParaRPr>
        </a:p>
        <a:p xmlns:a="http://schemas.openxmlformats.org/drawingml/2006/main">
          <a:pPr algn="l"/>
          <a:endParaRPr lang="en-US" sz="1100" kern="1200">
            <a:latin typeface="Franklin Gothic Book" panose="020B0503020102020204" pitchFamily="34" charset="0"/>
          </a:endParaRPr>
        </a:p>
      </cdr:txBody>
    </cdr:sp>
  </cdr:relSizeAnchor>
  <cdr:relSizeAnchor xmlns:cdr="http://schemas.openxmlformats.org/drawingml/2006/chartDrawing">
    <cdr:from>
      <cdr:x>0.72084</cdr:x>
      <cdr:y>0</cdr:y>
    </cdr:from>
    <cdr:to>
      <cdr:x>0.99952</cdr:x>
      <cdr:y>0.12248</cdr:y>
    </cdr:to>
    <cdr:sp macro="" textlink="">
      <cdr:nvSpPr>
        <cdr:cNvPr id="3" name="TextBox 2">
          <a:extLst xmlns:a="http://schemas.openxmlformats.org/drawingml/2006/main">
            <a:ext uri="{FF2B5EF4-FFF2-40B4-BE49-F238E27FC236}">
              <a16:creationId xmlns:a16="http://schemas.microsoft.com/office/drawing/2014/main" id="{4FD046D3-BB81-CCA0-3DE9-7FCE885D5D54}"/>
            </a:ext>
          </a:extLst>
        </cdr:cNvPr>
        <cdr:cNvSpPr txBox="1"/>
      </cdr:nvSpPr>
      <cdr:spPr>
        <a:xfrm xmlns:a="http://schemas.openxmlformats.org/drawingml/2006/main">
          <a:off x="4927600" y="0"/>
          <a:ext cx="1905000" cy="406400"/>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r"/>
          <a:r>
            <a:rPr lang="en-US" sz="1100">
              <a:effectLst/>
              <a:latin typeface="Franklin Gothic Book" panose="020B0503020102020204" pitchFamily="34" charset="0"/>
              <a:ea typeface="+mn-ea"/>
              <a:cs typeface="+mn-cs"/>
            </a:rPr>
            <a:t>Annual Percentage Points</a:t>
          </a:r>
          <a:endParaRPr lang="en-US">
            <a:effectLst/>
            <a:latin typeface="Franklin Gothic Book" panose="020B0503020102020204" pitchFamily="34" charset="0"/>
          </a:endParaRPr>
        </a:p>
      </cdr:txBody>
    </cdr:sp>
  </cdr:relSizeAnchor>
  <cdr:relSizeAnchor xmlns:cdr="http://schemas.openxmlformats.org/drawingml/2006/chartDrawing">
    <cdr:from>
      <cdr:x>0.3655</cdr:x>
      <cdr:y>0.16966</cdr:y>
    </cdr:from>
    <cdr:to>
      <cdr:x>0.36662</cdr:x>
      <cdr:y>0.32825</cdr:y>
    </cdr:to>
    <cdr:cxnSp macro="">
      <cdr:nvCxnSpPr>
        <cdr:cNvPr id="4" name="Straight Arrow Connector 3">
          <a:extLst xmlns:a="http://schemas.openxmlformats.org/drawingml/2006/main">
            <a:ext uri="{FF2B5EF4-FFF2-40B4-BE49-F238E27FC236}">
              <a16:creationId xmlns:a16="http://schemas.microsoft.com/office/drawing/2014/main" id="{8A052BC2-27E9-0767-72E4-8F2BFBCF3CF2}"/>
            </a:ext>
          </a:extLst>
        </cdr:cNvPr>
        <cdr:cNvCxnSpPr/>
      </cdr:nvCxnSpPr>
      <cdr:spPr>
        <a:xfrm xmlns:a="http://schemas.openxmlformats.org/drawingml/2006/main">
          <a:off x="3007923" y="619703"/>
          <a:ext cx="9221" cy="579231"/>
        </a:xfrm>
        <a:prstGeom xmlns:a="http://schemas.openxmlformats.org/drawingml/2006/main" prst="straightConnector1">
          <a:avLst/>
        </a:prstGeom>
        <a:ln xmlns:a="http://schemas.openxmlformats.org/drawingml/2006/main">
          <a:solidFill>
            <a:srgbClr val="034B6B"/>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0.08114</cdr:x>
      <cdr:y>0.12076</cdr:y>
    </cdr:from>
    <cdr:to>
      <cdr:x>0.36208</cdr:x>
      <cdr:y>0.20188</cdr:y>
    </cdr:to>
    <cdr:sp macro="" textlink="">
      <cdr:nvSpPr>
        <cdr:cNvPr id="5" name="TextBox 1">
          <a:extLst xmlns:a="http://schemas.openxmlformats.org/drawingml/2006/main">
            <a:ext uri="{FF2B5EF4-FFF2-40B4-BE49-F238E27FC236}">
              <a16:creationId xmlns:a16="http://schemas.microsoft.com/office/drawing/2014/main" id="{9981A43C-4A76-0D19-1DBE-30963BF60F05}"/>
            </a:ext>
          </a:extLst>
        </cdr:cNvPr>
        <cdr:cNvSpPr txBox="1"/>
      </cdr:nvSpPr>
      <cdr:spPr>
        <a:xfrm xmlns:a="http://schemas.openxmlformats.org/drawingml/2006/main">
          <a:off x="667749" y="441091"/>
          <a:ext cx="2312024" cy="2962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100" kern="1200" dirty="0">
              <a:solidFill>
                <a:srgbClr val="034B6B"/>
              </a:solidFill>
              <a:latin typeface="Franklin Gothic Book" panose="020B0503020102020204" pitchFamily="34" charset="0"/>
            </a:rPr>
            <a:t>Risk of higher interest rates</a:t>
          </a:r>
        </a:p>
      </cdr:txBody>
    </cdr:sp>
  </cdr:relSizeAnchor>
  <cdr:relSizeAnchor xmlns:cdr="http://schemas.openxmlformats.org/drawingml/2006/chartDrawing">
    <cdr:from>
      <cdr:x>0.10337</cdr:x>
      <cdr:y>0.30838</cdr:y>
    </cdr:from>
    <cdr:to>
      <cdr:x>0.36389</cdr:x>
      <cdr:y>0.3895</cdr:y>
    </cdr:to>
    <cdr:sp macro="" textlink="">
      <cdr:nvSpPr>
        <cdr:cNvPr id="6" name="TextBox 1">
          <a:extLst xmlns:a="http://schemas.openxmlformats.org/drawingml/2006/main">
            <a:ext uri="{FF2B5EF4-FFF2-40B4-BE49-F238E27FC236}">
              <a16:creationId xmlns:a16="http://schemas.microsoft.com/office/drawing/2014/main" id="{657173C4-73B0-EE9F-AE70-C37C3F66E99D}"/>
            </a:ext>
          </a:extLst>
        </cdr:cNvPr>
        <cdr:cNvSpPr txBox="1"/>
      </cdr:nvSpPr>
      <cdr:spPr>
        <a:xfrm xmlns:a="http://schemas.openxmlformats.org/drawingml/2006/main">
          <a:off x="850715" y="1126355"/>
          <a:ext cx="2143936" cy="296314"/>
        </a:xfrm>
        <a:prstGeom xmlns:a="http://schemas.openxmlformats.org/drawingml/2006/main" prst="rect">
          <a:avLst/>
        </a:prstGeom>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100" kern="1200" dirty="0">
              <a:solidFill>
                <a:srgbClr val="034B6B"/>
              </a:solidFill>
              <a:latin typeface="Franklin Gothic Book" panose="020B0503020102020204" pitchFamily="34" charset="0"/>
            </a:rPr>
            <a:t>Risk of lower interest rates</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0.24923</cdr:x>
      <cdr:y>0.08359</cdr:y>
    </cdr:to>
    <cdr:sp macro="" textlink="">
      <cdr:nvSpPr>
        <cdr:cNvPr id="4" name="TextBox 3">
          <a:extLst xmlns:a="http://schemas.openxmlformats.org/drawingml/2006/main">
            <a:ext uri="{FF2B5EF4-FFF2-40B4-BE49-F238E27FC236}">
              <a16:creationId xmlns:a16="http://schemas.microsoft.com/office/drawing/2014/main" id="{6B17CEBE-776F-693B-BA70-E6174589ED86}"/>
            </a:ext>
          </a:extLst>
        </cdr:cNvPr>
        <cdr:cNvSpPr txBox="1"/>
      </cdr:nvSpPr>
      <cdr:spPr>
        <a:xfrm xmlns:a="http://schemas.openxmlformats.org/drawingml/2006/main">
          <a:off x="0" y="-1083793"/>
          <a:ext cx="1025532" cy="305738"/>
        </a:xfrm>
        <a:prstGeom xmlns:a="http://schemas.openxmlformats.org/drawingml/2006/main" prst="rect">
          <a:avLst/>
        </a:prstGeom>
      </cdr:spPr>
      <cdr:txBody>
        <a:bodyPr xmlns:a="http://schemas.openxmlformats.org/drawingml/2006/main" vertOverflow="clip" wrap="square" lIns="91440" rIns="91440" rtlCol="0"/>
        <a:lstStyle xmlns:a="http://schemas.openxmlformats.org/drawingml/2006/main"/>
        <a:p xmlns:a="http://schemas.openxmlformats.org/drawingml/2006/main">
          <a:pPr algn="l"/>
          <a:r>
            <a:rPr lang="en-US" sz="1100" dirty="0">
              <a:latin typeface="Franklin Gothic Book" panose="020B0503020102020204" pitchFamily="34" charset="0"/>
            </a:rPr>
            <a:t>y/y</a:t>
          </a:r>
          <a:r>
            <a:rPr lang="en-US" sz="1100" baseline="0" dirty="0">
              <a:latin typeface="Franklin Gothic Book" panose="020B0503020102020204" pitchFamily="34" charset="0"/>
            </a:rPr>
            <a:t> % </a:t>
          </a:r>
          <a:r>
            <a:rPr lang="en-US" sz="1100" baseline="0" dirty="0" err="1">
              <a:latin typeface="Franklin Gothic Book" panose="020B0503020102020204" pitchFamily="34" charset="0"/>
            </a:rPr>
            <a:t>chg</a:t>
          </a:r>
          <a:r>
            <a:rPr lang="en-US" sz="1100" baseline="0" dirty="0">
              <a:latin typeface="Franklin Gothic Book" panose="020B0503020102020204" pitchFamily="34" charset="0"/>
            </a:rPr>
            <a:t>, </a:t>
          </a:r>
          <a:r>
            <a:rPr lang="en-US" sz="1100" baseline="0" dirty="0" err="1">
              <a:latin typeface="Franklin Gothic Book" panose="020B0503020102020204" pitchFamily="34" charset="0"/>
            </a:rPr>
            <a:t>sa</a:t>
          </a:r>
          <a:endParaRPr lang="en-US" sz="1100" dirty="0">
            <a:latin typeface="Franklin Gothic Book" panose="020B0503020102020204" pitchFamily="34" charset="0"/>
          </a:endParaRPr>
        </a:p>
      </cdr:txBody>
    </cdr:sp>
  </cdr:relSizeAnchor>
  <cdr:relSizeAnchor xmlns:cdr="http://schemas.openxmlformats.org/drawingml/2006/chartDrawing">
    <cdr:from>
      <cdr:x>0.76156</cdr:x>
      <cdr:y>0</cdr:y>
    </cdr:from>
    <cdr:to>
      <cdr:x>1</cdr:x>
      <cdr:y>0.10247</cdr:y>
    </cdr:to>
    <cdr:sp macro="" textlink="">
      <cdr:nvSpPr>
        <cdr:cNvPr id="9" name="TextBox 1">
          <a:extLst xmlns:a="http://schemas.openxmlformats.org/drawingml/2006/main">
            <a:ext uri="{FF2B5EF4-FFF2-40B4-BE49-F238E27FC236}">
              <a16:creationId xmlns:a16="http://schemas.microsoft.com/office/drawing/2014/main" id="{1ED300A3-7DDC-2AD7-95BC-1FD74110D0E9}"/>
            </a:ext>
          </a:extLst>
        </cdr:cNvPr>
        <cdr:cNvSpPr txBox="1"/>
      </cdr:nvSpPr>
      <cdr:spPr>
        <a:xfrm xmlns:a="http://schemas.openxmlformats.org/drawingml/2006/main">
          <a:off x="3133667" y="-1083793"/>
          <a:ext cx="981133" cy="374794"/>
        </a:xfrm>
        <a:prstGeom xmlns:a="http://schemas.openxmlformats.org/drawingml/2006/main" prst="rect">
          <a:avLst/>
        </a:prstGeom>
      </cdr:spPr>
      <cdr:txBody>
        <a:bodyPr xmlns:a="http://schemas.openxmlformats.org/drawingml/2006/main" wrap="square" lIns="91440" rIns="9144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100" dirty="0">
              <a:latin typeface="Franklin Gothic Book" panose="020B0503020102020204" pitchFamily="34" charset="0"/>
            </a:rPr>
            <a:t>y/y</a:t>
          </a:r>
          <a:r>
            <a:rPr lang="en-US" sz="1100" baseline="0" dirty="0">
              <a:latin typeface="Franklin Gothic Book" panose="020B0503020102020204" pitchFamily="34" charset="0"/>
            </a:rPr>
            <a:t> % </a:t>
          </a:r>
          <a:r>
            <a:rPr lang="en-US" sz="1100" baseline="0" dirty="0" err="1">
              <a:latin typeface="Franklin Gothic Book" panose="020B0503020102020204" pitchFamily="34" charset="0"/>
            </a:rPr>
            <a:t>chg</a:t>
          </a:r>
          <a:r>
            <a:rPr lang="en-US" sz="1100" baseline="0" dirty="0">
              <a:latin typeface="Franklin Gothic Book" panose="020B0503020102020204" pitchFamily="34" charset="0"/>
            </a:rPr>
            <a:t>, </a:t>
          </a:r>
          <a:r>
            <a:rPr lang="en-US" sz="1100" baseline="0" dirty="0" err="1">
              <a:latin typeface="Franklin Gothic Book" panose="020B0503020102020204" pitchFamily="34" charset="0"/>
            </a:rPr>
            <a:t>sa</a:t>
          </a:r>
          <a:endParaRPr lang="en-US" sz="1100" dirty="0">
            <a:latin typeface="Franklin Gothic Book" panose="020B05030201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0.21975</cdr:x>
      <cdr:y>0.10101</cdr:y>
    </cdr:to>
    <cdr:sp macro="" textlink="">
      <cdr:nvSpPr>
        <cdr:cNvPr id="2" name="TextBox 1">
          <a:extLst xmlns:a="http://schemas.openxmlformats.org/drawingml/2006/main">
            <a:ext uri="{FF2B5EF4-FFF2-40B4-BE49-F238E27FC236}">
              <a16:creationId xmlns:a16="http://schemas.microsoft.com/office/drawing/2014/main" id="{E25D6407-FE0F-0437-F62A-885B317ECC14}"/>
            </a:ext>
          </a:extLst>
        </cdr:cNvPr>
        <cdr:cNvSpPr txBox="1"/>
      </cdr:nvSpPr>
      <cdr:spPr>
        <a:xfrm xmlns:a="http://schemas.openxmlformats.org/drawingml/2006/main">
          <a:off x="0" y="0"/>
          <a:ext cx="1905000" cy="406400"/>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l"/>
          <a:r>
            <a:rPr lang="en-US" kern="1200" dirty="0">
              <a:latin typeface="Franklin Gothic Book" panose="020B0503020102020204" pitchFamily="34" charset="0"/>
            </a:rPr>
            <a:t>Percent</a:t>
          </a:r>
        </a:p>
      </cdr:txBody>
    </cdr:sp>
  </cdr:relSizeAnchor>
  <cdr:relSizeAnchor xmlns:cdr="http://schemas.openxmlformats.org/drawingml/2006/chartDrawing">
    <cdr:from>
      <cdr:x>0.78025</cdr:x>
      <cdr:y>0</cdr:y>
    </cdr:from>
    <cdr:to>
      <cdr:x>1</cdr:x>
      <cdr:y>0.10101</cdr:y>
    </cdr:to>
    <cdr:sp macro="" textlink="">
      <cdr:nvSpPr>
        <cdr:cNvPr id="3" name="TextBox 2">
          <a:extLst xmlns:a="http://schemas.openxmlformats.org/drawingml/2006/main">
            <a:ext uri="{FF2B5EF4-FFF2-40B4-BE49-F238E27FC236}">
              <a16:creationId xmlns:a16="http://schemas.microsoft.com/office/drawing/2014/main" id="{DEEB4257-76E5-C875-4479-79D6962BEA42}"/>
            </a:ext>
          </a:extLst>
        </cdr:cNvPr>
        <cdr:cNvSpPr txBox="1"/>
      </cdr:nvSpPr>
      <cdr:spPr>
        <a:xfrm xmlns:a="http://schemas.openxmlformats.org/drawingml/2006/main">
          <a:off x="6764020" y="0"/>
          <a:ext cx="1905000" cy="406400"/>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r"/>
          <a:r>
            <a:rPr lang="en-US" kern="1200" dirty="0">
              <a:latin typeface="Franklin Gothic Book" panose="020B0503020102020204" pitchFamily="34" charset="0"/>
            </a:rPr>
            <a:t>Percent</a:t>
          </a:r>
        </a:p>
      </cdr:txBody>
    </cdr:sp>
  </cdr:relSizeAnchor>
</c:userShapes>
</file>

<file path=ppt/drawings/drawing5.xml><?xml version="1.0" encoding="utf-8"?>
<c:userShapes xmlns:c="http://schemas.openxmlformats.org/drawingml/2006/chart">
  <cdr:relSizeAnchor xmlns:cdr="http://schemas.openxmlformats.org/drawingml/2006/chartDrawing">
    <cdr:from>
      <cdr:x>0</cdr:x>
      <cdr:y>0</cdr:y>
    </cdr:from>
    <cdr:to>
      <cdr:x>0.27852</cdr:x>
      <cdr:y>0.12244</cdr:y>
    </cdr:to>
    <cdr:sp macro="" textlink="">
      <cdr:nvSpPr>
        <cdr:cNvPr id="2" name="TextBox 1">
          <a:extLst xmlns:a="http://schemas.openxmlformats.org/drawingml/2006/main">
            <a:ext uri="{FF2B5EF4-FFF2-40B4-BE49-F238E27FC236}">
              <a16:creationId xmlns:a16="http://schemas.microsoft.com/office/drawing/2014/main" id="{9A822548-D053-AEA7-26C0-0568D4F160C3}"/>
            </a:ext>
          </a:extLst>
        </cdr:cNvPr>
        <cdr:cNvSpPr txBox="1"/>
      </cdr:nvSpPr>
      <cdr:spPr>
        <a:xfrm xmlns:a="http://schemas.openxmlformats.org/drawingml/2006/main">
          <a:off x="0" y="0"/>
          <a:ext cx="1905000" cy="406400"/>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l"/>
          <a:r>
            <a:rPr lang="en-US" sz="1100" kern="1200">
              <a:latin typeface="Franklin Gothic Book" panose="020B0503020102020204" pitchFamily="34" charset="0"/>
            </a:rPr>
            <a:t>Index</a:t>
          </a:r>
        </a:p>
      </cdr:txBody>
    </cdr:sp>
  </cdr:relSizeAnchor>
  <cdr:relSizeAnchor xmlns:cdr="http://schemas.openxmlformats.org/drawingml/2006/chartDrawing">
    <cdr:from>
      <cdr:x>0.72044</cdr:x>
      <cdr:y>0</cdr:y>
    </cdr:from>
    <cdr:to>
      <cdr:x>0.99896</cdr:x>
      <cdr:y>0.12244</cdr:y>
    </cdr:to>
    <cdr:sp macro="" textlink="">
      <cdr:nvSpPr>
        <cdr:cNvPr id="3" name="TextBox 2">
          <a:extLst xmlns:a="http://schemas.openxmlformats.org/drawingml/2006/main">
            <a:ext uri="{FF2B5EF4-FFF2-40B4-BE49-F238E27FC236}">
              <a16:creationId xmlns:a16="http://schemas.microsoft.com/office/drawing/2014/main" id="{F3C0ABC7-005D-F4C6-B161-E9BA970C1E64}"/>
            </a:ext>
          </a:extLst>
        </cdr:cNvPr>
        <cdr:cNvSpPr txBox="1"/>
      </cdr:nvSpPr>
      <cdr:spPr>
        <a:xfrm xmlns:a="http://schemas.openxmlformats.org/drawingml/2006/main">
          <a:off x="4927600" y="0"/>
          <a:ext cx="1905000" cy="406400"/>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r"/>
          <a:r>
            <a:rPr lang="en-US" sz="1100" kern="1200">
              <a:latin typeface="Franklin Gothic Book" panose="020B0503020102020204" pitchFamily="34" charset="0"/>
            </a:rPr>
            <a:t>Index</a:t>
          </a:r>
        </a:p>
      </cdr:txBody>
    </cdr:sp>
  </cdr:relSizeAnchor>
</c:userShapes>
</file>

<file path=ppt/drawings/drawing6.xml><?xml version="1.0" encoding="utf-8"?>
<c:userShapes xmlns:c="http://schemas.openxmlformats.org/drawingml/2006/chart">
  <cdr:relSizeAnchor xmlns:cdr="http://schemas.openxmlformats.org/drawingml/2006/chartDrawing">
    <cdr:from>
      <cdr:x>0</cdr:x>
      <cdr:y>0</cdr:y>
    </cdr:from>
    <cdr:to>
      <cdr:x>0.20111</cdr:x>
      <cdr:y>0.12244</cdr:y>
    </cdr:to>
    <cdr:sp macro="" textlink="">
      <cdr:nvSpPr>
        <cdr:cNvPr id="2" name="TextBox 1">
          <a:extLst xmlns:a="http://schemas.openxmlformats.org/drawingml/2006/main">
            <a:ext uri="{FF2B5EF4-FFF2-40B4-BE49-F238E27FC236}">
              <a16:creationId xmlns:a16="http://schemas.microsoft.com/office/drawing/2014/main" id="{88BCB3BE-044D-CEE4-10ED-65C014C4DACB}"/>
            </a:ext>
          </a:extLst>
        </cdr:cNvPr>
        <cdr:cNvSpPr txBox="1"/>
      </cdr:nvSpPr>
      <cdr:spPr>
        <a:xfrm xmlns:a="http://schemas.openxmlformats.org/drawingml/2006/main">
          <a:off x="0" y="0"/>
          <a:ext cx="827548" cy="447837"/>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l"/>
          <a:r>
            <a:rPr lang="en-US" sz="1100" kern="1200" dirty="0">
              <a:latin typeface="Franklin Gothic Book" panose="020B0503020102020204" pitchFamily="34" charset="0"/>
            </a:rPr>
            <a:t>y/y%,</a:t>
          </a:r>
          <a:r>
            <a:rPr lang="en-US" sz="1100" kern="1200" baseline="0" dirty="0">
              <a:latin typeface="Franklin Gothic Book" panose="020B0503020102020204" pitchFamily="34" charset="0"/>
            </a:rPr>
            <a:t> </a:t>
          </a:r>
          <a:r>
            <a:rPr lang="en-US" sz="1100" kern="1200" baseline="0" dirty="0" err="1">
              <a:latin typeface="Franklin Gothic Book" panose="020B0503020102020204" pitchFamily="34" charset="0"/>
            </a:rPr>
            <a:t>saar</a:t>
          </a:r>
          <a:endParaRPr lang="en-US" sz="1100" kern="1200" dirty="0">
            <a:latin typeface="Franklin Gothic Book" panose="020B0503020102020204" pitchFamily="34"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cdr:x>
      <cdr:y>0</cdr:y>
    </cdr:from>
    <cdr:to>
      <cdr:x>0.5071</cdr:x>
      <cdr:y>0.1223</cdr:y>
    </cdr:to>
    <cdr:sp macro="" textlink="">
      <cdr:nvSpPr>
        <cdr:cNvPr id="2" name="TextBox 1">
          <a:extLst xmlns:a="http://schemas.openxmlformats.org/drawingml/2006/main">
            <a:ext uri="{FF2B5EF4-FFF2-40B4-BE49-F238E27FC236}">
              <a16:creationId xmlns:a16="http://schemas.microsoft.com/office/drawing/2014/main" id="{B3173D6A-F410-08C6-DEB1-84C0D47CF404}"/>
            </a:ext>
          </a:extLst>
        </cdr:cNvPr>
        <cdr:cNvSpPr txBox="1"/>
      </cdr:nvSpPr>
      <cdr:spPr>
        <a:xfrm xmlns:a="http://schemas.openxmlformats.org/drawingml/2006/main">
          <a:off x="0" y="0"/>
          <a:ext cx="2086610" cy="447324"/>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eaLnBrk="1" fontAlgn="auto" latinLnBrk="0" hangingPunct="1"/>
          <a:r>
            <a:rPr lang="en-US" sz="1100" dirty="0">
              <a:effectLst/>
              <a:latin typeface="Franklin Gothic Book" panose="020B0503020102020204" pitchFamily="34" charset="0"/>
              <a:ea typeface="+mn-ea"/>
              <a:cs typeface="+mn-cs"/>
            </a:rPr>
            <a:t>m/m diffusion index, 3-mma, </a:t>
          </a:r>
          <a:r>
            <a:rPr lang="en-US" sz="1100" dirty="0" err="1">
              <a:effectLst/>
              <a:latin typeface="Franklin Gothic Book" panose="020B0503020102020204" pitchFamily="34" charset="0"/>
              <a:ea typeface="+mn-ea"/>
              <a:cs typeface="+mn-cs"/>
            </a:rPr>
            <a:t>sa</a:t>
          </a:r>
          <a:endParaRPr lang="en-US" dirty="0">
            <a:effectLst/>
            <a:latin typeface="Franklin Gothic Book" panose="020B0503020102020204" pitchFamily="34" charset="0"/>
          </a:endParaRPr>
        </a:p>
        <a:p xmlns:a="http://schemas.openxmlformats.org/drawingml/2006/main">
          <a:pPr algn="l"/>
          <a:endParaRPr lang="en-US" sz="1100" kern="1200" dirty="0">
            <a:latin typeface="Franklin Gothic Book" panose="020B0503020102020204" pitchFamily="34"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cdr:x>
      <cdr:y>0</cdr:y>
    </cdr:from>
    <cdr:to>
      <cdr:x>0.27852</cdr:x>
      <cdr:y>0.12244</cdr:y>
    </cdr:to>
    <cdr:sp macro="" textlink="">
      <cdr:nvSpPr>
        <cdr:cNvPr id="2" name="TextBox 1">
          <a:extLst xmlns:a="http://schemas.openxmlformats.org/drawingml/2006/main">
            <a:ext uri="{FF2B5EF4-FFF2-40B4-BE49-F238E27FC236}">
              <a16:creationId xmlns:a16="http://schemas.microsoft.com/office/drawing/2014/main" id="{561FF56A-0C5A-94F3-B680-7D1AE7800BA1}"/>
            </a:ext>
          </a:extLst>
        </cdr:cNvPr>
        <cdr:cNvSpPr txBox="1"/>
      </cdr:nvSpPr>
      <cdr:spPr>
        <a:xfrm xmlns:a="http://schemas.openxmlformats.org/drawingml/2006/main">
          <a:off x="0" y="0"/>
          <a:ext cx="1905000" cy="406400"/>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r>
            <a:rPr lang="en-US" sz="1100">
              <a:effectLst/>
              <a:latin typeface="+mn-lt"/>
              <a:ea typeface="+mn-ea"/>
              <a:cs typeface="+mn-cs"/>
            </a:rPr>
            <a:t>Index (%),</a:t>
          </a:r>
          <a:r>
            <a:rPr lang="en-US" sz="1100" baseline="0">
              <a:effectLst/>
              <a:latin typeface="+mn-lt"/>
              <a:ea typeface="+mn-ea"/>
              <a:cs typeface="+mn-cs"/>
            </a:rPr>
            <a:t> sa</a:t>
          </a:r>
          <a:endParaRPr lang="en-US">
            <a:effectLst/>
          </a:endParaRPr>
        </a:p>
      </cdr:txBody>
    </cdr:sp>
  </cdr:relSizeAnchor>
  <cdr:relSizeAnchor xmlns:cdr="http://schemas.openxmlformats.org/drawingml/2006/chartDrawing">
    <cdr:from>
      <cdr:x>0.72044</cdr:x>
      <cdr:y>0</cdr:y>
    </cdr:from>
    <cdr:to>
      <cdr:x>0.99896</cdr:x>
      <cdr:y>0.12244</cdr:y>
    </cdr:to>
    <cdr:sp macro="" textlink="">
      <cdr:nvSpPr>
        <cdr:cNvPr id="3" name="TextBox 2">
          <a:extLst xmlns:a="http://schemas.openxmlformats.org/drawingml/2006/main">
            <a:ext uri="{FF2B5EF4-FFF2-40B4-BE49-F238E27FC236}">
              <a16:creationId xmlns:a16="http://schemas.microsoft.com/office/drawing/2014/main" id="{70EEEBC2-C35A-B512-13F5-FC67090A0D39}"/>
            </a:ext>
          </a:extLst>
        </cdr:cNvPr>
        <cdr:cNvSpPr txBox="1"/>
      </cdr:nvSpPr>
      <cdr:spPr>
        <a:xfrm xmlns:a="http://schemas.openxmlformats.org/drawingml/2006/main">
          <a:off x="4927600" y="0"/>
          <a:ext cx="1905000" cy="406400"/>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algn="r"/>
          <a:r>
            <a:rPr lang="en-US" sz="1100">
              <a:effectLst/>
              <a:latin typeface="Franklin Gothic Book" panose="020B0503020102020204" pitchFamily="34" charset="0"/>
              <a:ea typeface="+mn-ea"/>
              <a:cs typeface="+mn-cs"/>
            </a:rPr>
            <a:t>Index (%),</a:t>
          </a:r>
          <a:r>
            <a:rPr lang="en-US" sz="1100" baseline="0">
              <a:effectLst/>
              <a:latin typeface="Franklin Gothic Book" panose="020B0503020102020204" pitchFamily="34" charset="0"/>
              <a:ea typeface="+mn-ea"/>
              <a:cs typeface="+mn-cs"/>
            </a:rPr>
            <a:t> sa</a:t>
          </a:r>
          <a:endParaRPr lang="en-US">
            <a:effectLst/>
            <a:latin typeface="Franklin Gothic Book" panose="020B0503020102020204" pitchFamily="34" charset="0"/>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cdr:x>
      <cdr:y>0</cdr:y>
    </cdr:from>
    <cdr:to>
      <cdr:x>0.27852</cdr:x>
      <cdr:y>0.12244</cdr:y>
    </cdr:to>
    <cdr:sp macro="" textlink="">
      <cdr:nvSpPr>
        <cdr:cNvPr id="2" name="TextBox 1">
          <a:extLst xmlns:a="http://schemas.openxmlformats.org/drawingml/2006/main">
            <a:ext uri="{FF2B5EF4-FFF2-40B4-BE49-F238E27FC236}">
              <a16:creationId xmlns:a16="http://schemas.microsoft.com/office/drawing/2014/main" id="{E47427E4-B0BC-5C5A-D943-ECB096601075}"/>
            </a:ext>
          </a:extLst>
        </cdr:cNvPr>
        <cdr:cNvSpPr txBox="1"/>
      </cdr:nvSpPr>
      <cdr:spPr>
        <a:xfrm xmlns:a="http://schemas.openxmlformats.org/drawingml/2006/main">
          <a:off x="0" y="0"/>
          <a:ext cx="1905000" cy="406400"/>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marL="0" marR="0" lvl="0" indent="0" algn="l" defTabSz="914400" eaLnBrk="1" fontAlgn="auto" latinLnBrk="0" hangingPunct="1">
            <a:lnSpc>
              <a:spcPct val="100000"/>
            </a:lnSpc>
            <a:spcBef>
              <a:spcPts val="0"/>
            </a:spcBef>
            <a:spcAft>
              <a:spcPts val="0"/>
            </a:spcAft>
            <a:buClrTx/>
            <a:buSzTx/>
            <a:buFontTx/>
            <a:buNone/>
            <a:tabLst/>
            <a:defRPr/>
          </a:pPr>
          <a:r>
            <a:rPr lang="en-US" sz="1100">
              <a:effectLst/>
              <a:latin typeface="+mn-lt"/>
              <a:ea typeface="+mn-ea"/>
              <a:cs typeface="+mn-cs"/>
            </a:rPr>
            <a:t>Index (%), sa</a:t>
          </a:r>
          <a:endParaRPr lang="en-US">
            <a:effectLst/>
          </a:endParaRPr>
        </a:p>
        <a:p xmlns:a="http://schemas.openxmlformats.org/drawingml/2006/main">
          <a:pPr algn="l"/>
          <a:endParaRPr lang="en-US" sz="1100" kern="1200">
            <a:latin typeface="Franklin Gothic Book" panose="020B0503020102020204" pitchFamily="34" charset="0"/>
          </a:endParaRPr>
        </a:p>
      </cdr:txBody>
    </cdr:sp>
  </cdr:relSizeAnchor>
  <cdr:relSizeAnchor xmlns:cdr="http://schemas.openxmlformats.org/drawingml/2006/chartDrawing">
    <cdr:from>
      <cdr:x>0.72044</cdr:x>
      <cdr:y>0</cdr:y>
    </cdr:from>
    <cdr:to>
      <cdr:x>0.99896</cdr:x>
      <cdr:y>0.12244</cdr:y>
    </cdr:to>
    <cdr:sp macro="" textlink="">
      <cdr:nvSpPr>
        <cdr:cNvPr id="3" name="TextBox 2">
          <a:extLst xmlns:a="http://schemas.openxmlformats.org/drawingml/2006/main">
            <a:ext uri="{FF2B5EF4-FFF2-40B4-BE49-F238E27FC236}">
              <a16:creationId xmlns:a16="http://schemas.microsoft.com/office/drawing/2014/main" id="{A46F8C58-C137-9ED7-7932-4D6EC4E3B6E4}"/>
            </a:ext>
          </a:extLst>
        </cdr:cNvPr>
        <cdr:cNvSpPr txBox="1"/>
      </cdr:nvSpPr>
      <cdr:spPr>
        <a:xfrm xmlns:a="http://schemas.openxmlformats.org/drawingml/2006/main">
          <a:off x="4927600" y="0"/>
          <a:ext cx="1905000" cy="406400"/>
        </a:xfrm>
        <a:prstGeom xmlns:a="http://schemas.openxmlformats.org/drawingml/2006/main" prst="rect">
          <a:avLst/>
        </a:prstGeom>
      </cdr:spPr>
      <cdr:txBody>
        <a:bodyPr xmlns:a="http://schemas.openxmlformats.org/drawingml/2006/main" vertOverflow="clip" vert="horz" lIns="91440" rIns="91440" rtlCol="0"/>
        <a:lstStyle xmlns:a="http://schemas.openxmlformats.org/drawingml/2006/main"/>
        <a:p xmlns:a="http://schemas.openxmlformats.org/drawingml/2006/main">
          <a:pPr marL="0" marR="0" lvl="0" indent="0" algn="r" defTabSz="914400" eaLnBrk="1" fontAlgn="auto" latinLnBrk="0" hangingPunct="1">
            <a:lnSpc>
              <a:spcPct val="100000"/>
            </a:lnSpc>
            <a:spcBef>
              <a:spcPts val="0"/>
            </a:spcBef>
            <a:spcAft>
              <a:spcPts val="0"/>
            </a:spcAft>
            <a:buClrTx/>
            <a:buSzTx/>
            <a:buFontTx/>
            <a:buNone/>
            <a:tabLst/>
            <a:defRPr/>
          </a:pPr>
          <a:r>
            <a:rPr lang="en-US" sz="1100">
              <a:effectLst/>
              <a:latin typeface="Franklin Gothic Book" panose="020B0503020102020204" pitchFamily="34" charset="0"/>
              <a:ea typeface="+mn-ea"/>
              <a:cs typeface="+mn-cs"/>
            </a:rPr>
            <a:t>Index (%), sa</a:t>
          </a:r>
          <a:endParaRPr lang="en-US">
            <a:effectLst/>
            <a:latin typeface="Franklin Gothic Book" panose="020B0503020102020204" pitchFamily="34" charset="0"/>
          </a:endParaRPr>
        </a:p>
        <a:p xmlns:a="http://schemas.openxmlformats.org/drawingml/2006/main">
          <a:pPr algn="r"/>
          <a:endParaRPr lang="en-US" sz="1100" kern="1200">
            <a:latin typeface="Franklin Gothic Book" panose="020B05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45" tIns="48320" rIns="96645" bIns="48320" rtlCol="0"/>
          <a:lstStyle>
            <a:lvl1pPr algn="l">
              <a:defRPr sz="1300"/>
            </a:lvl1pPr>
          </a:lstStyle>
          <a:p>
            <a:endParaRPr lang="en-US"/>
          </a:p>
        </p:txBody>
      </p:sp>
      <p:sp>
        <p:nvSpPr>
          <p:cNvPr id="3" name="Date Placeholder 2"/>
          <p:cNvSpPr>
            <a:spLocks noGrp="1"/>
          </p:cNvSpPr>
          <p:nvPr>
            <p:ph type="dt" sz="quarter" idx="1"/>
          </p:nvPr>
        </p:nvSpPr>
        <p:spPr>
          <a:xfrm>
            <a:off x="5438459" y="0"/>
            <a:ext cx="4160520" cy="365760"/>
          </a:xfrm>
          <a:prstGeom prst="rect">
            <a:avLst/>
          </a:prstGeom>
        </p:spPr>
        <p:txBody>
          <a:bodyPr vert="horz" lIns="96645" tIns="48320" rIns="96645" bIns="48320" rtlCol="0"/>
          <a:lstStyle>
            <a:lvl1pPr algn="r">
              <a:defRPr sz="1300"/>
            </a:lvl1pPr>
          </a:lstStyle>
          <a:p>
            <a:fld id="{E5036A33-6541-9C48-A3F0-778E7E41E928}" type="datetimeFigureOut">
              <a:rPr lang="en-US" smtClean="0"/>
              <a:t>4/1/2025</a:t>
            </a:fld>
            <a:endParaRPr lang="en-US"/>
          </a:p>
        </p:txBody>
      </p:sp>
      <p:sp>
        <p:nvSpPr>
          <p:cNvPr id="4" name="Footer Placeholder 3"/>
          <p:cNvSpPr>
            <a:spLocks noGrp="1"/>
          </p:cNvSpPr>
          <p:nvPr>
            <p:ph type="ftr" sz="quarter" idx="2"/>
          </p:nvPr>
        </p:nvSpPr>
        <p:spPr>
          <a:xfrm>
            <a:off x="0" y="6948171"/>
            <a:ext cx="4160520" cy="365760"/>
          </a:xfrm>
          <a:prstGeom prst="rect">
            <a:avLst/>
          </a:prstGeom>
        </p:spPr>
        <p:txBody>
          <a:bodyPr vert="horz" lIns="96645" tIns="48320" rIns="96645" bIns="48320" rtlCol="0" anchor="b"/>
          <a:lstStyle>
            <a:lvl1pPr algn="l">
              <a:defRPr sz="1300"/>
            </a:lvl1pPr>
          </a:lstStyle>
          <a:p>
            <a:endParaRPr lang="en-US"/>
          </a:p>
        </p:txBody>
      </p:sp>
      <p:sp>
        <p:nvSpPr>
          <p:cNvPr id="5" name="Slide Number Placeholder 4"/>
          <p:cNvSpPr>
            <a:spLocks noGrp="1"/>
          </p:cNvSpPr>
          <p:nvPr>
            <p:ph type="sldNum" sz="quarter" idx="3"/>
          </p:nvPr>
        </p:nvSpPr>
        <p:spPr>
          <a:xfrm>
            <a:off x="5438459" y="6948171"/>
            <a:ext cx="4160520" cy="365760"/>
          </a:xfrm>
          <a:prstGeom prst="rect">
            <a:avLst/>
          </a:prstGeom>
        </p:spPr>
        <p:txBody>
          <a:bodyPr vert="horz" lIns="96645" tIns="48320" rIns="96645" bIns="48320" rtlCol="0" anchor="b"/>
          <a:lstStyle>
            <a:lvl1pPr algn="r">
              <a:defRPr sz="1300"/>
            </a:lvl1pPr>
          </a:lstStyle>
          <a:p>
            <a:fld id="{6B45DF00-CFF0-FD4D-B7C3-7A4F72431E32}" type="slidenum">
              <a:rPr lang="en-US" smtClean="0"/>
              <a:t>‹#›</a:t>
            </a:fld>
            <a:endParaRPr lang="en-US"/>
          </a:p>
        </p:txBody>
      </p:sp>
    </p:spTree>
    <p:extLst>
      <p:ext uri="{BB962C8B-B14F-4D97-AF65-F5344CB8AC3E}">
        <p14:creationId xmlns:p14="http://schemas.microsoft.com/office/powerpoint/2010/main" val="1889404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45" tIns="48320" rIns="96645" bIns="48320" rtlCol="0"/>
          <a:lstStyle>
            <a:lvl1pPr algn="l">
              <a:defRPr sz="1300"/>
            </a:lvl1pPr>
          </a:lstStyle>
          <a:p>
            <a:endParaRPr lang="en-US"/>
          </a:p>
        </p:txBody>
      </p:sp>
      <p:sp>
        <p:nvSpPr>
          <p:cNvPr id="3" name="Date Placeholder 2"/>
          <p:cNvSpPr>
            <a:spLocks noGrp="1"/>
          </p:cNvSpPr>
          <p:nvPr>
            <p:ph type="dt" idx="1"/>
          </p:nvPr>
        </p:nvSpPr>
        <p:spPr>
          <a:xfrm>
            <a:off x="5438459" y="0"/>
            <a:ext cx="4160520" cy="365760"/>
          </a:xfrm>
          <a:prstGeom prst="rect">
            <a:avLst/>
          </a:prstGeom>
        </p:spPr>
        <p:txBody>
          <a:bodyPr vert="horz" lIns="96645" tIns="48320" rIns="96645" bIns="48320" rtlCol="0"/>
          <a:lstStyle>
            <a:lvl1pPr algn="r">
              <a:defRPr sz="1300"/>
            </a:lvl1pPr>
          </a:lstStyle>
          <a:p>
            <a:fld id="{C02D182B-A898-B648-85D8-90D017141CEB}" type="datetimeFigureOut">
              <a:rPr lang="en-US" smtClean="0"/>
              <a:t>4/1/2025</a:t>
            </a:fld>
            <a:endParaRPr lang="en-US"/>
          </a:p>
        </p:txBody>
      </p:sp>
      <p:sp>
        <p:nvSpPr>
          <p:cNvPr id="4" name="Slide Image Placeholder 3"/>
          <p:cNvSpPr>
            <a:spLocks noGrp="1" noRot="1" noChangeAspect="1"/>
          </p:cNvSpPr>
          <p:nvPr>
            <p:ph type="sldImg" idx="2"/>
          </p:nvPr>
        </p:nvSpPr>
        <p:spPr>
          <a:xfrm>
            <a:off x="2362200" y="547688"/>
            <a:ext cx="4876800" cy="2743200"/>
          </a:xfrm>
          <a:prstGeom prst="rect">
            <a:avLst/>
          </a:prstGeom>
          <a:noFill/>
          <a:ln w="12700">
            <a:solidFill>
              <a:prstClr val="black"/>
            </a:solidFill>
          </a:ln>
        </p:spPr>
        <p:txBody>
          <a:bodyPr vert="horz" lIns="96645" tIns="48320" rIns="96645" bIns="48320" rtlCol="0" anchor="ctr"/>
          <a:lstStyle/>
          <a:p>
            <a:endParaRPr lang="en-US"/>
          </a:p>
        </p:txBody>
      </p:sp>
      <p:sp>
        <p:nvSpPr>
          <p:cNvPr id="5" name="Notes Placeholder 4"/>
          <p:cNvSpPr>
            <a:spLocks noGrp="1"/>
          </p:cNvSpPr>
          <p:nvPr>
            <p:ph type="body" sz="quarter" idx="3"/>
          </p:nvPr>
        </p:nvSpPr>
        <p:spPr>
          <a:xfrm>
            <a:off x="960121" y="3474721"/>
            <a:ext cx="7680960" cy="3291840"/>
          </a:xfrm>
          <a:prstGeom prst="rect">
            <a:avLst/>
          </a:prstGeom>
        </p:spPr>
        <p:txBody>
          <a:bodyPr vert="horz" lIns="96645" tIns="48320" rIns="96645" bIns="483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5760"/>
          </a:xfrm>
          <a:prstGeom prst="rect">
            <a:avLst/>
          </a:prstGeom>
        </p:spPr>
        <p:txBody>
          <a:bodyPr vert="horz" lIns="96645" tIns="48320" rIns="96645" bIns="48320" rtlCol="0" anchor="b"/>
          <a:lstStyle>
            <a:lvl1pPr algn="l">
              <a:defRPr sz="1300"/>
            </a:lvl1pPr>
          </a:lstStyle>
          <a:p>
            <a:endParaRPr lang="en-US"/>
          </a:p>
        </p:txBody>
      </p:sp>
      <p:sp>
        <p:nvSpPr>
          <p:cNvPr id="7" name="Slide Number Placeholder 6"/>
          <p:cNvSpPr>
            <a:spLocks noGrp="1"/>
          </p:cNvSpPr>
          <p:nvPr>
            <p:ph type="sldNum" sz="quarter" idx="5"/>
          </p:nvPr>
        </p:nvSpPr>
        <p:spPr>
          <a:xfrm>
            <a:off x="5438459" y="6948171"/>
            <a:ext cx="4160520" cy="365760"/>
          </a:xfrm>
          <a:prstGeom prst="rect">
            <a:avLst/>
          </a:prstGeom>
        </p:spPr>
        <p:txBody>
          <a:bodyPr vert="horz" lIns="96645" tIns="48320" rIns="96645" bIns="48320" rtlCol="0" anchor="b"/>
          <a:lstStyle>
            <a:lvl1pPr algn="r">
              <a:defRPr sz="1300"/>
            </a:lvl1pPr>
          </a:lstStyle>
          <a:p>
            <a:fld id="{274CD240-6D37-9D4D-BC14-DB5B239CE0FE}" type="slidenum">
              <a:rPr lang="en-US" smtClean="0"/>
              <a:t>‹#›</a:t>
            </a:fld>
            <a:endParaRPr lang="en-US"/>
          </a:p>
        </p:txBody>
      </p:sp>
    </p:spTree>
    <p:extLst>
      <p:ext uri="{BB962C8B-B14F-4D97-AF65-F5344CB8AC3E}">
        <p14:creationId xmlns:p14="http://schemas.microsoft.com/office/powerpoint/2010/main" val="59688694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D240-6D37-9D4D-BC14-DB5B239CE0FE}" type="slidenum">
              <a:rPr lang="en-US" smtClean="0"/>
              <a:t>3</a:t>
            </a:fld>
            <a:endParaRPr lang="en-US"/>
          </a:p>
        </p:txBody>
      </p:sp>
    </p:spTree>
    <p:extLst>
      <p:ext uri="{BB962C8B-B14F-4D97-AF65-F5344CB8AC3E}">
        <p14:creationId xmlns:p14="http://schemas.microsoft.com/office/powerpoint/2010/main" val="1583030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D240-6D37-9D4D-BC14-DB5B239CE0FE}" type="slidenum">
              <a:rPr lang="en-US" smtClean="0"/>
              <a:t>4</a:t>
            </a:fld>
            <a:endParaRPr lang="en-US"/>
          </a:p>
        </p:txBody>
      </p:sp>
    </p:spTree>
    <p:extLst>
      <p:ext uri="{BB962C8B-B14F-4D97-AF65-F5344CB8AC3E}">
        <p14:creationId xmlns:p14="http://schemas.microsoft.com/office/powerpoint/2010/main" val="1534224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D240-6D37-9D4D-BC14-DB5B239CE0FE}" type="slidenum">
              <a:rPr lang="en-US" smtClean="0"/>
              <a:t>7</a:t>
            </a:fld>
            <a:endParaRPr lang="en-US"/>
          </a:p>
        </p:txBody>
      </p:sp>
    </p:spTree>
    <p:extLst>
      <p:ext uri="{BB962C8B-B14F-4D97-AF65-F5344CB8AC3E}">
        <p14:creationId xmlns:p14="http://schemas.microsoft.com/office/powerpoint/2010/main" val="3407754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D240-6D37-9D4D-BC14-DB5B239CE0FE}" type="slidenum">
              <a:rPr lang="en-US" smtClean="0"/>
              <a:t>9</a:t>
            </a:fld>
            <a:endParaRPr lang="en-US"/>
          </a:p>
        </p:txBody>
      </p:sp>
    </p:spTree>
    <p:extLst>
      <p:ext uri="{BB962C8B-B14F-4D97-AF65-F5344CB8AC3E}">
        <p14:creationId xmlns:p14="http://schemas.microsoft.com/office/powerpoint/2010/main" val="3482019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4CD240-6D37-9D4D-BC14-DB5B239CE0FE}" type="slidenum">
              <a:rPr lang="en-US" smtClean="0"/>
              <a:t>14</a:t>
            </a:fld>
            <a:endParaRPr lang="en-US"/>
          </a:p>
        </p:txBody>
      </p:sp>
    </p:spTree>
    <p:extLst>
      <p:ext uri="{BB962C8B-B14F-4D97-AF65-F5344CB8AC3E}">
        <p14:creationId xmlns:p14="http://schemas.microsoft.com/office/powerpoint/2010/main" val="2621771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Box 6"/>
          <p:cNvSpPr txBox="1"/>
          <p:nvPr userDrawn="1"/>
        </p:nvSpPr>
        <p:spPr>
          <a:xfrm>
            <a:off x="985944" y="802073"/>
            <a:ext cx="184666" cy="369332"/>
          </a:xfrm>
          <a:prstGeom prst="rect">
            <a:avLst/>
          </a:prstGeom>
          <a:noFill/>
        </p:spPr>
        <p:txBody>
          <a:bodyPr wrap="none" rtlCol="0">
            <a:spAutoFit/>
          </a:bodyPr>
          <a:lstStyle/>
          <a:p>
            <a:endParaRPr lang="en-US"/>
          </a:p>
        </p:txBody>
      </p:sp>
      <p:sp>
        <p:nvSpPr>
          <p:cNvPr id="15" name="Title Placeholder 4"/>
          <p:cNvSpPr>
            <a:spLocks noGrp="1"/>
          </p:cNvSpPr>
          <p:nvPr>
            <p:ph type="title"/>
          </p:nvPr>
        </p:nvSpPr>
        <p:spPr>
          <a:xfrm>
            <a:off x="457200" y="300778"/>
            <a:ext cx="8229600" cy="1055270"/>
          </a:xfrm>
          <a:prstGeom prst="rect">
            <a:avLst/>
          </a:prstGeom>
        </p:spPr>
        <p:txBody>
          <a:bodyPr vert="horz" lIns="91440" tIns="45720" rIns="91440" bIns="45720" rtlCol="0" anchor="b">
            <a:normAutofit/>
          </a:bodyPr>
          <a:lstStyle/>
          <a:p>
            <a:r>
              <a:rPr lang="en-US"/>
              <a:t>Click to edit Master title style</a:t>
            </a:r>
          </a:p>
        </p:txBody>
      </p:sp>
      <p:sp>
        <p:nvSpPr>
          <p:cNvPr id="16" name="Text Placeholder 6"/>
          <p:cNvSpPr>
            <a:spLocks noGrp="1"/>
          </p:cNvSpPr>
          <p:nvPr>
            <p:ph idx="1"/>
          </p:nvPr>
        </p:nvSpPr>
        <p:spPr>
          <a:xfrm>
            <a:off x="457200" y="1358977"/>
            <a:ext cx="8229600" cy="774700"/>
          </a:xfrm>
          <a:prstGeom prst="rect">
            <a:avLst/>
          </a:prstGeom>
        </p:spPr>
        <p:txBody>
          <a:bodyPr vert="horz" lIns="91440" tIns="45720" rIns="91440" bIns="45720" rtlCol="0" anchor="b">
            <a:normAutofit/>
          </a:bodyPr>
          <a:lstStyle>
            <a:lvl1pPr>
              <a:defRPr sz="2200" i="1"/>
            </a:lvl1pPr>
          </a:lstStyle>
          <a:p>
            <a:pPr lvl="0"/>
            <a:r>
              <a:rPr lang="en-US"/>
              <a:t>Edit Master text styles</a:t>
            </a:r>
          </a:p>
        </p:txBody>
      </p:sp>
      <p:sp>
        <p:nvSpPr>
          <p:cNvPr id="11" name="Content Placeholder 5"/>
          <p:cNvSpPr>
            <a:spLocks noGrp="1"/>
          </p:cNvSpPr>
          <p:nvPr>
            <p:ph idx="11" hasCustomPrompt="1"/>
          </p:nvPr>
        </p:nvSpPr>
        <p:spPr>
          <a:xfrm>
            <a:off x="3391780" y="4226079"/>
            <a:ext cx="3865050" cy="877976"/>
          </a:xfrm>
          <a:prstGeom prst="rect">
            <a:avLst/>
          </a:prstGeom>
        </p:spPr>
        <p:txBody>
          <a:bodyPr anchor="b"/>
          <a:lstStyle>
            <a:lvl1pPr algn="r">
              <a:lnSpc>
                <a:spcPct val="80000"/>
              </a:lnSpc>
              <a:defRPr sz="1500" baseline="0"/>
            </a:lvl1pPr>
          </a:lstStyle>
          <a:p>
            <a:r>
              <a:rPr lang="en-US"/>
              <a:t>NAME</a:t>
            </a:r>
          </a:p>
          <a:p>
            <a:r>
              <a:rPr lang="en-US"/>
              <a:t>TITLE, DEPARTMENT</a:t>
            </a:r>
          </a:p>
        </p:txBody>
      </p:sp>
      <p:sp>
        <p:nvSpPr>
          <p:cNvPr id="9" name="Date Placeholder 3"/>
          <p:cNvSpPr>
            <a:spLocks noGrp="1"/>
          </p:cNvSpPr>
          <p:nvPr>
            <p:ph type="dt" sz="half" idx="2"/>
          </p:nvPr>
        </p:nvSpPr>
        <p:spPr>
          <a:xfrm>
            <a:off x="622300" y="4767263"/>
            <a:ext cx="764707" cy="274637"/>
          </a:xfrm>
          <a:prstGeom prst="rect">
            <a:avLst/>
          </a:prstGeom>
        </p:spPr>
        <p:txBody>
          <a:bodyPr vert="horz" lIns="91440" tIns="45720" rIns="91440" bIns="45720" rtlCol="0" anchor="b"/>
          <a:lstStyle>
            <a:lvl1pPr algn="r" fontAlgn="auto">
              <a:spcBef>
                <a:spcPts val="0"/>
              </a:spcBef>
              <a:spcAft>
                <a:spcPts val="0"/>
              </a:spcAft>
              <a:defRPr sz="1000">
                <a:solidFill>
                  <a:srgbClr val="FFFFFF"/>
                </a:solidFill>
                <a:latin typeface="+mn-lt"/>
                <a:ea typeface="+mn-ea"/>
                <a:cs typeface="+mn-cs"/>
              </a:defRPr>
            </a:lvl1pPr>
          </a:lstStyle>
          <a:p>
            <a:pPr>
              <a:defRPr/>
            </a:pPr>
            <a:fld id="{EAD20C45-E8AD-4922-9D08-29BF39B28461}" type="datetime1">
              <a:rPr lang="en-US" smtClean="0"/>
              <a:t>4/1/2025</a:t>
            </a:fld>
            <a:endParaRPr lang="en-US"/>
          </a:p>
        </p:txBody>
      </p:sp>
      <p:sp>
        <p:nvSpPr>
          <p:cNvPr id="10" name="Text Placeholder 12"/>
          <p:cNvSpPr>
            <a:spLocks noGrp="1"/>
          </p:cNvSpPr>
          <p:nvPr>
            <p:ph type="body" sz="quarter" idx="10"/>
          </p:nvPr>
        </p:nvSpPr>
        <p:spPr>
          <a:xfrm>
            <a:off x="1387007" y="4765663"/>
            <a:ext cx="2067876" cy="276237"/>
          </a:xfrm>
          <a:prstGeom prst="rect">
            <a:avLst/>
          </a:prstGeom>
        </p:spPr>
        <p:txBody>
          <a:bodyPr anchor="b"/>
          <a:lstStyle>
            <a:lvl1pPr marL="0" indent="0">
              <a:buNone/>
              <a:defRPr sz="1000" b="0" i="0">
                <a:solidFill>
                  <a:srgbClr val="FF0000"/>
                </a:solidFill>
                <a:latin typeface="+mj-lt"/>
              </a:defRPr>
            </a:lvl1pPr>
            <a:lvl2pPr>
              <a:defRPr sz="1200"/>
            </a:lvl2pPr>
            <a:lvl3pPr>
              <a:defRPr sz="1200"/>
            </a:lvl3pPr>
            <a:lvl4pPr>
              <a:defRPr sz="1200"/>
            </a:lvl4pPr>
            <a:lvl5pPr>
              <a:defRPr sz="1200"/>
            </a:lvl5pPr>
          </a:lstStyle>
          <a:p>
            <a:pPr lvl="0"/>
            <a:endParaRPr lang="en-US"/>
          </a:p>
        </p:txBody>
      </p:sp>
    </p:spTree>
    <p:extLst>
      <p:ext uri="{BB962C8B-B14F-4D97-AF65-F5344CB8AC3E}">
        <p14:creationId xmlns:p14="http://schemas.microsoft.com/office/powerpoint/2010/main" val="4022198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0" name="Footer Placeholder 7"/>
          <p:cNvSpPr>
            <a:spLocks noGrp="1"/>
          </p:cNvSpPr>
          <p:nvPr>
            <p:ph type="ftr" sz="quarter" idx="3"/>
          </p:nvPr>
        </p:nvSpPr>
        <p:spPr>
          <a:xfrm>
            <a:off x="3454882" y="4767263"/>
            <a:ext cx="4117494" cy="274637"/>
          </a:xfrm>
          <a:prstGeom prst="rect">
            <a:avLst/>
          </a:prstGeom>
        </p:spPr>
        <p:txBody>
          <a:bodyPr anchor="ctr"/>
          <a:lstStyle>
            <a:lvl1pPr algn="l" fontAlgn="auto">
              <a:spcBef>
                <a:spcPts val="0"/>
              </a:spcBef>
              <a:spcAft>
                <a:spcPts val="0"/>
              </a:spcAft>
              <a:defRPr sz="1000">
                <a:solidFill>
                  <a:srgbClr val="BFBFBF"/>
                </a:solidFill>
                <a:latin typeface="+mn-lt"/>
                <a:ea typeface="+mn-ea"/>
                <a:cs typeface="+mn-cs"/>
              </a:defRPr>
            </a:lvl1pPr>
          </a:lstStyle>
          <a:p>
            <a:pPr algn="r">
              <a:defRPr/>
            </a:pPr>
            <a:r>
              <a:rPr lang="en-US"/>
              <a:t>AUTHOR NAME, TITLE, DEPARTMENT</a:t>
            </a:r>
          </a:p>
        </p:txBody>
      </p:sp>
      <p:sp>
        <p:nvSpPr>
          <p:cNvPr id="13" name="Slide Number Placeholder 5"/>
          <p:cNvSpPr>
            <a:spLocks noGrp="1"/>
          </p:cNvSpPr>
          <p:nvPr>
            <p:ph type="sldNum" sz="quarter" idx="4"/>
          </p:nvPr>
        </p:nvSpPr>
        <p:spPr>
          <a:xfrm>
            <a:off x="117475" y="4767263"/>
            <a:ext cx="504825" cy="274637"/>
          </a:xfrm>
          <a:prstGeom prst="rect">
            <a:avLst/>
          </a:prstGeom>
        </p:spPr>
        <p:txBody>
          <a:bodyPr vert="horz" lIns="91440" tIns="45720" rIns="91440" bIns="45720" rtlCol="0" anchor="b"/>
          <a:lstStyle>
            <a:lvl1pPr algn="r" fontAlgn="auto">
              <a:spcBef>
                <a:spcPts val="0"/>
              </a:spcBef>
              <a:spcAft>
                <a:spcPts val="0"/>
              </a:spcAft>
              <a:defRPr sz="1000">
                <a:solidFill>
                  <a:srgbClr val="BFBFBF"/>
                </a:solidFill>
                <a:latin typeface="+mn-lt"/>
                <a:ea typeface="+mn-ea"/>
                <a:cs typeface="+mn-cs"/>
              </a:defRPr>
            </a:lvl1pPr>
          </a:lstStyle>
          <a:p>
            <a:pPr>
              <a:defRPr/>
            </a:pPr>
            <a:fld id="{45B1A0FD-05CC-1141-8FC9-66EE5DE21228}" type="slidenum">
              <a:rPr lang="en-US" smtClean="0"/>
              <a:pPr>
                <a:defRPr/>
              </a:pPr>
              <a:t>‹#›</a:t>
            </a:fld>
            <a:endParaRPr lang="en-US"/>
          </a:p>
        </p:txBody>
      </p:sp>
      <p:sp>
        <p:nvSpPr>
          <p:cNvPr id="14" name="Date Placeholder 3"/>
          <p:cNvSpPr>
            <a:spLocks noGrp="1"/>
          </p:cNvSpPr>
          <p:nvPr>
            <p:ph type="dt" sz="half" idx="2"/>
          </p:nvPr>
        </p:nvSpPr>
        <p:spPr>
          <a:xfrm>
            <a:off x="622300" y="4767263"/>
            <a:ext cx="764707" cy="274637"/>
          </a:xfrm>
          <a:prstGeom prst="rect">
            <a:avLst/>
          </a:prstGeom>
        </p:spPr>
        <p:txBody>
          <a:bodyPr vert="horz" lIns="91440" tIns="45720" rIns="91440" bIns="45720" rtlCol="0" anchor="b"/>
          <a:lstStyle>
            <a:lvl1pPr algn="r" fontAlgn="auto">
              <a:spcBef>
                <a:spcPts val="0"/>
              </a:spcBef>
              <a:spcAft>
                <a:spcPts val="0"/>
              </a:spcAft>
              <a:defRPr sz="1000">
                <a:solidFill>
                  <a:srgbClr val="BFBFBF"/>
                </a:solidFill>
                <a:latin typeface="+mn-lt"/>
                <a:ea typeface="+mn-ea"/>
                <a:cs typeface="+mn-cs"/>
              </a:defRPr>
            </a:lvl1pPr>
          </a:lstStyle>
          <a:p>
            <a:pPr>
              <a:defRPr/>
            </a:pPr>
            <a:fld id="{35F85759-CA4F-4774-AD5E-A29242AF1F90}" type="datetime1">
              <a:rPr lang="en-US" smtClean="0"/>
              <a:t>4/1/2025</a:t>
            </a:fld>
            <a:endParaRPr lang="en-US"/>
          </a:p>
        </p:txBody>
      </p:sp>
      <p:sp>
        <p:nvSpPr>
          <p:cNvPr id="15" name="Text Placeholder 12"/>
          <p:cNvSpPr>
            <a:spLocks noGrp="1"/>
          </p:cNvSpPr>
          <p:nvPr>
            <p:ph type="body" sz="quarter" idx="10" hasCustomPrompt="1"/>
          </p:nvPr>
        </p:nvSpPr>
        <p:spPr>
          <a:xfrm>
            <a:off x="1387007" y="4765663"/>
            <a:ext cx="2067876" cy="276237"/>
          </a:xfrm>
          <a:prstGeom prst="rect">
            <a:avLst/>
          </a:prstGeom>
        </p:spPr>
        <p:txBody>
          <a:bodyPr anchor="b"/>
          <a:lstStyle>
            <a:lvl1pPr marL="0" indent="0">
              <a:buNone/>
              <a:defRPr sz="1000" i="0">
                <a:solidFill>
                  <a:srgbClr val="BFBFBF"/>
                </a:solidFill>
              </a:defRPr>
            </a:lvl1pPr>
            <a:lvl2pPr>
              <a:defRPr sz="1200"/>
            </a:lvl2pPr>
            <a:lvl3pPr>
              <a:defRPr sz="1200"/>
            </a:lvl3pPr>
            <a:lvl4pPr>
              <a:defRPr sz="1200"/>
            </a:lvl4pPr>
            <a:lvl5pPr>
              <a:defRPr sz="1200"/>
            </a:lvl5pPr>
          </a:lstStyle>
          <a:p>
            <a:pPr lvl="0"/>
            <a:r>
              <a:rPr lang="en-US"/>
              <a:t>|    FR Designation (if any)</a:t>
            </a:r>
          </a:p>
        </p:txBody>
      </p:sp>
    </p:spTree>
    <p:extLst>
      <p:ext uri="{BB962C8B-B14F-4D97-AF65-F5344CB8AC3E}">
        <p14:creationId xmlns:p14="http://schemas.microsoft.com/office/powerpoint/2010/main" val="2003067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8360"/>
            <a:ext cx="8229600" cy="4389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B380793-1CD6-41EF-BBF6-53A3CF43D203}" type="slidenum">
              <a:rPr lang="en-US"/>
              <a:pPr>
                <a:defRPr/>
              </a:pPr>
              <a:t>‹#›</a:t>
            </a:fld>
            <a:endParaRPr lang="en-US"/>
          </a:p>
        </p:txBody>
      </p:sp>
    </p:spTree>
    <p:extLst>
      <p:ext uri="{BB962C8B-B14F-4D97-AF65-F5344CB8AC3E}">
        <p14:creationId xmlns:p14="http://schemas.microsoft.com/office/powerpoint/2010/main" val="70190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7"/>
          <p:cNvSpPr>
            <a:spLocks noGrp="1"/>
          </p:cNvSpPr>
          <p:nvPr>
            <p:ph type="ftr" sz="quarter" idx="3"/>
          </p:nvPr>
        </p:nvSpPr>
        <p:spPr>
          <a:xfrm>
            <a:off x="3454882" y="4767263"/>
            <a:ext cx="4117494" cy="274637"/>
          </a:xfrm>
          <a:prstGeom prst="rect">
            <a:avLst/>
          </a:prstGeom>
        </p:spPr>
        <p:txBody>
          <a:bodyPr anchor="ctr"/>
          <a:lstStyle>
            <a:lvl1pPr algn="l" fontAlgn="auto">
              <a:spcBef>
                <a:spcPts val="0"/>
              </a:spcBef>
              <a:spcAft>
                <a:spcPts val="0"/>
              </a:spcAft>
              <a:defRPr sz="1000">
                <a:solidFill>
                  <a:srgbClr val="BFBFBF"/>
                </a:solidFill>
                <a:latin typeface="+mn-lt"/>
                <a:ea typeface="+mn-ea"/>
                <a:cs typeface="+mn-cs"/>
              </a:defRPr>
            </a:lvl1pPr>
          </a:lstStyle>
          <a:p>
            <a:pPr algn="r">
              <a:defRPr/>
            </a:pPr>
            <a:r>
              <a:rPr lang="en-US"/>
              <a:t>AUTHOR NAME, TITLE, DEPARTMENT</a:t>
            </a:r>
          </a:p>
        </p:txBody>
      </p:sp>
      <p:sp>
        <p:nvSpPr>
          <p:cNvPr id="12" name="Slide Number Placeholder 5"/>
          <p:cNvSpPr>
            <a:spLocks noGrp="1"/>
          </p:cNvSpPr>
          <p:nvPr>
            <p:ph type="sldNum" sz="quarter" idx="4"/>
          </p:nvPr>
        </p:nvSpPr>
        <p:spPr>
          <a:xfrm>
            <a:off x="117475" y="4767263"/>
            <a:ext cx="504825" cy="274637"/>
          </a:xfrm>
          <a:prstGeom prst="rect">
            <a:avLst/>
          </a:prstGeom>
        </p:spPr>
        <p:txBody>
          <a:bodyPr vert="horz" lIns="91440" tIns="45720" rIns="91440" bIns="45720" rtlCol="0" anchor="b"/>
          <a:lstStyle>
            <a:lvl1pPr algn="r" fontAlgn="auto">
              <a:spcBef>
                <a:spcPts val="0"/>
              </a:spcBef>
              <a:spcAft>
                <a:spcPts val="0"/>
              </a:spcAft>
              <a:defRPr sz="1000">
                <a:solidFill>
                  <a:srgbClr val="BFBFBF"/>
                </a:solidFill>
                <a:latin typeface="+mn-lt"/>
                <a:ea typeface="+mn-ea"/>
                <a:cs typeface="+mn-cs"/>
              </a:defRPr>
            </a:lvl1pPr>
          </a:lstStyle>
          <a:p>
            <a:pPr>
              <a:defRPr/>
            </a:pPr>
            <a:fld id="{45B1A0FD-05CC-1141-8FC9-66EE5DE21228}" type="slidenum">
              <a:rPr lang="en-US" smtClean="0"/>
              <a:pPr>
                <a:defRPr/>
              </a:pPr>
              <a:t>‹#›</a:t>
            </a:fld>
            <a:endParaRPr lang="en-US"/>
          </a:p>
        </p:txBody>
      </p:sp>
      <p:sp>
        <p:nvSpPr>
          <p:cNvPr id="14" name="Date Placeholder 3"/>
          <p:cNvSpPr>
            <a:spLocks noGrp="1"/>
          </p:cNvSpPr>
          <p:nvPr>
            <p:ph type="dt" sz="half" idx="2"/>
          </p:nvPr>
        </p:nvSpPr>
        <p:spPr>
          <a:xfrm>
            <a:off x="622300" y="4767263"/>
            <a:ext cx="764707" cy="274637"/>
          </a:xfrm>
          <a:prstGeom prst="rect">
            <a:avLst/>
          </a:prstGeom>
        </p:spPr>
        <p:txBody>
          <a:bodyPr vert="horz" lIns="91440" tIns="45720" rIns="91440" bIns="45720" rtlCol="0" anchor="b"/>
          <a:lstStyle>
            <a:lvl1pPr algn="r" fontAlgn="auto">
              <a:spcBef>
                <a:spcPts val="0"/>
              </a:spcBef>
              <a:spcAft>
                <a:spcPts val="0"/>
              </a:spcAft>
              <a:defRPr sz="1000">
                <a:solidFill>
                  <a:srgbClr val="BFBFBF"/>
                </a:solidFill>
                <a:latin typeface="+mn-lt"/>
                <a:ea typeface="+mn-ea"/>
                <a:cs typeface="+mn-cs"/>
              </a:defRPr>
            </a:lvl1pPr>
          </a:lstStyle>
          <a:p>
            <a:pPr>
              <a:defRPr/>
            </a:pPr>
            <a:fld id="{DE102857-3DC0-6146-9B89-1A0079A6A8A9}" type="datetime1">
              <a:rPr lang="en-US" smtClean="0"/>
              <a:pPr>
                <a:defRPr/>
              </a:pPr>
              <a:t>4/1/2025</a:t>
            </a:fld>
            <a:endParaRPr lang="en-US"/>
          </a:p>
        </p:txBody>
      </p:sp>
      <p:sp>
        <p:nvSpPr>
          <p:cNvPr id="15" name="Text Placeholder 12"/>
          <p:cNvSpPr>
            <a:spLocks noGrp="1"/>
          </p:cNvSpPr>
          <p:nvPr>
            <p:ph type="body" sz="quarter" idx="10" hasCustomPrompt="1"/>
          </p:nvPr>
        </p:nvSpPr>
        <p:spPr>
          <a:xfrm>
            <a:off x="1387007" y="4765663"/>
            <a:ext cx="2067876" cy="276237"/>
          </a:xfrm>
          <a:prstGeom prst="rect">
            <a:avLst/>
          </a:prstGeom>
        </p:spPr>
        <p:txBody>
          <a:bodyPr anchor="b"/>
          <a:lstStyle>
            <a:lvl1pPr marL="0" indent="0">
              <a:buNone/>
              <a:defRPr sz="1000" i="0">
                <a:solidFill>
                  <a:srgbClr val="BFBFBF"/>
                </a:solidFill>
              </a:defRPr>
            </a:lvl1pPr>
            <a:lvl2pPr>
              <a:defRPr sz="1200"/>
            </a:lvl2pPr>
            <a:lvl3pPr>
              <a:defRPr sz="1200"/>
            </a:lvl3pPr>
            <a:lvl4pPr>
              <a:defRPr sz="1200"/>
            </a:lvl4pPr>
            <a:lvl5pPr>
              <a:defRPr sz="1200"/>
            </a:lvl5pPr>
          </a:lstStyle>
          <a:p>
            <a:pPr lvl="0"/>
            <a:r>
              <a:rPr lang="en-US"/>
              <a:t>|    FR Designation (if any)</a:t>
            </a:r>
          </a:p>
        </p:txBody>
      </p:sp>
    </p:spTree>
    <p:extLst>
      <p:ext uri="{BB962C8B-B14F-4D97-AF65-F5344CB8AC3E}">
        <p14:creationId xmlns:p14="http://schemas.microsoft.com/office/powerpoint/2010/main" val="287659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Text Placeholder 6"/>
          <p:cNvSpPr>
            <a:spLocks noGrp="1"/>
          </p:cNvSpPr>
          <p:nvPr>
            <p:ph idx="1"/>
          </p:nvPr>
        </p:nvSpPr>
        <p:spPr>
          <a:xfrm>
            <a:off x="457200" y="362884"/>
            <a:ext cx="8229600" cy="3881291"/>
          </a:xfrm>
          <a:prstGeom prst="rect">
            <a:avLst/>
          </a:prstGeom>
        </p:spPr>
        <p:txBody>
          <a:bodyPr vert="horz" lIns="91440" tIns="45720" rIns="91440" bIns="45720" rtlCol="0" anchor="b">
            <a:normAutofit/>
          </a:bodyPr>
          <a:lstStyle>
            <a:lvl1pPr>
              <a:defRPr sz="2200" i="1"/>
            </a:lvl1pPr>
          </a:lstStyle>
          <a:p>
            <a:pPr lvl="0"/>
            <a:r>
              <a:rPr lang="en-US"/>
              <a:t>Click to edit Master text styles</a:t>
            </a:r>
          </a:p>
        </p:txBody>
      </p:sp>
      <p:sp>
        <p:nvSpPr>
          <p:cNvPr id="7" name="TextBox 6"/>
          <p:cNvSpPr txBox="1"/>
          <p:nvPr userDrawn="1"/>
        </p:nvSpPr>
        <p:spPr>
          <a:xfrm>
            <a:off x="985944" y="802073"/>
            <a:ext cx="184666" cy="369332"/>
          </a:xfrm>
          <a:prstGeom prst="rect">
            <a:avLst/>
          </a:prstGeom>
          <a:noFill/>
        </p:spPr>
        <p:txBody>
          <a:bodyPr wrap="none" rtlCol="0">
            <a:spAutoFit/>
          </a:bodyPr>
          <a:lstStyle/>
          <a:p>
            <a:endParaRPr lang="en-US"/>
          </a:p>
        </p:txBody>
      </p:sp>
      <p:sp>
        <p:nvSpPr>
          <p:cNvPr id="12" name="Footer Placeholder 7"/>
          <p:cNvSpPr>
            <a:spLocks noGrp="1"/>
          </p:cNvSpPr>
          <p:nvPr>
            <p:ph type="ftr" sz="quarter" idx="3"/>
          </p:nvPr>
        </p:nvSpPr>
        <p:spPr>
          <a:xfrm>
            <a:off x="3454882" y="4767263"/>
            <a:ext cx="4117494" cy="274637"/>
          </a:xfrm>
          <a:prstGeom prst="rect">
            <a:avLst/>
          </a:prstGeom>
        </p:spPr>
        <p:txBody>
          <a:bodyPr anchor="ctr"/>
          <a:lstStyle>
            <a:lvl1pPr algn="l" fontAlgn="auto">
              <a:spcBef>
                <a:spcPts val="0"/>
              </a:spcBef>
              <a:spcAft>
                <a:spcPts val="0"/>
              </a:spcAft>
              <a:defRPr sz="1000">
                <a:solidFill>
                  <a:srgbClr val="BFBFBF"/>
                </a:solidFill>
                <a:latin typeface="+mn-lt"/>
                <a:ea typeface="+mn-ea"/>
                <a:cs typeface="+mn-cs"/>
              </a:defRPr>
            </a:lvl1pPr>
          </a:lstStyle>
          <a:p>
            <a:pPr algn="r">
              <a:defRPr/>
            </a:pPr>
            <a:r>
              <a:rPr lang="en-US"/>
              <a:t>AUTHOR NAME, TITLE, DEPARTMENT</a:t>
            </a:r>
          </a:p>
        </p:txBody>
      </p:sp>
      <p:sp>
        <p:nvSpPr>
          <p:cNvPr id="15" name="Slide Number Placeholder 5"/>
          <p:cNvSpPr>
            <a:spLocks noGrp="1"/>
          </p:cNvSpPr>
          <p:nvPr>
            <p:ph type="sldNum" sz="quarter" idx="4"/>
          </p:nvPr>
        </p:nvSpPr>
        <p:spPr>
          <a:xfrm>
            <a:off x="117475" y="4767263"/>
            <a:ext cx="504825" cy="274637"/>
          </a:xfrm>
          <a:prstGeom prst="rect">
            <a:avLst/>
          </a:prstGeom>
        </p:spPr>
        <p:txBody>
          <a:bodyPr vert="horz" lIns="91440" tIns="45720" rIns="91440" bIns="45720" rtlCol="0" anchor="b"/>
          <a:lstStyle>
            <a:lvl1pPr algn="r" fontAlgn="auto">
              <a:spcBef>
                <a:spcPts val="0"/>
              </a:spcBef>
              <a:spcAft>
                <a:spcPts val="0"/>
              </a:spcAft>
              <a:defRPr sz="1000">
                <a:solidFill>
                  <a:srgbClr val="BFBFBF"/>
                </a:solidFill>
                <a:latin typeface="+mn-lt"/>
                <a:ea typeface="+mn-ea"/>
                <a:cs typeface="+mn-cs"/>
              </a:defRPr>
            </a:lvl1pPr>
          </a:lstStyle>
          <a:p>
            <a:pPr>
              <a:defRPr/>
            </a:pPr>
            <a:fld id="{45B1A0FD-05CC-1141-8FC9-66EE5DE21228}" type="slidenum">
              <a:rPr lang="en-US" smtClean="0"/>
              <a:pPr>
                <a:defRPr/>
              </a:pPr>
              <a:t>‹#›</a:t>
            </a:fld>
            <a:endParaRPr lang="en-US"/>
          </a:p>
        </p:txBody>
      </p:sp>
      <p:sp>
        <p:nvSpPr>
          <p:cNvPr id="17" name="Date Placeholder 3"/>
          <p:cNvSpPr>
            <a:spLocks noGrp="1"/>
          </p:cNvSpPr>
          <p:nvPr>
            <p:ph type="dt" sz="half" idx="2"/>
          </p:nvPr>
        </p:nvSpPr>
        <p:spPr>
          <a:xfrm>
            <a:off x="622300" y="4767263"/>
            <a:ext cx="764707" cy="274637"/>
          </a:xfrm>
          <a:prstGeom prst="rect">
            <a:avLst/>
          </a:prstGeom>
        </p:spPr>
        <p:txBody>
          <a:bodyPr vert="horz" lIns="91440" tIns="45720" rIns="91440" bIns="45720" rtlCol="0" anchor="b"/>
          <a:lstStyle>
            <a:lvl1pPr algn="r" fontAlgn="auto">
              <a:spcBef>
                <a:spcPts val="0"/>
              </a:spcBef>
              <a:spcAft>
                <a:spcPts val="0"/>
              </a:spcAft>
              <a:defRPr sz="1000">
                <a:solidFill>
                  <a:srgbClr val="BFBFBF"/>
                </a:solidFill>
                <a:latin typeface="+mn-lt"/>
                <a:ea typeface="+mn-ea"/>
                <a:cs typeface="+mn-cs"/>
              </a:defRPr>
            </a:lvl1pPr>
          </a:lstStyle>
          <a:p>
            <a:pPr>
              <a:defRPr/>
            </a:pPr>
            <a:fld id="{D3CB2BCF-C0D7-4842-8339-957B961C8E75}" type="datetime1">
              <a:rPr lang="en-US" smtClean="0"/>
              <a:t>4/1/2025</a:t>
            </a:fld>
            <a:endParaRPr lang="en-US"/>
          </a:p>
        </p:txBody>
      </p:sp>
      <p:sp>
        <p:nvSpPr>
          <p:cNvPr id="18" name="Text Placeholder 12"/>
          <p:cNvSpPr>
            <a:spLocks noGrp="1"/>
          </p:cNvSpPr>
          <p:nvPr>
            <p:ph type="body" sz="quarter" idx="10" hasCustomPrompt="1"/>
          </p:nvPr>
        </p:nvSpPr>
        <p:spPr>
          <a:xfrm>
            <a:off x="1387007" y="4765663"/>
            <a:ext cx="2067876" cy="276237"/>
          </a:xfrm>
          <a:prstGeom prst="rect">
            <a:avLst/>
          </a:prstGeom>
        </p:spPr>
        <p:txBody>
          <a:bodyPr anchor="b"/>
          <a:lstStyle>
            <a:lvl1pPr marL="0" indent="0">
              <a:buNone/>
              <a:defRPr sz="1000" i="0">
                <a:solidFill>
                  <a:srgbClr val="BFBFBF"/>
                </a:solidFill>
              </a:defRPr>
            </a:lvl1pPr>
            <a:lvl2pPr>
              <a:defRPr sz="1200"/>
            </a:lvl2pPr>
            <a:lvl3pPr>
              <a:defRPr sz="1200"/>
            </a:lvl3pPr>
            <a:lvl4pPr>
              <a:defRPr sz="1200"/>
            </a:lvl4pPr>
            <a:lvl5pPr>
              <a:defRPr sz="1200"/>
            </a:lvl5pPr>
          </a:lstStyle>
          <a:p>
            <a:pPr lvl="0"/>
            <a:r>
              <a:rPr lang="en-US"/>
              <a:t>|    FR Designation (if any)</a:t>
            </a:r>
          </a:p>
        </p:txBody>
      </p:sp>
    </p:spTree>
    <p:extLst>
      <p:ext uri="{BB962C8B-B14F-4D97-AF65-F5344CB8AC3E}">
        <p14:creationId xmlns:p14="http://schemas.microsoft.com/office/powerpoint/2010/main" val="1268519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Box 6"/>
          <p:cNvSpPr txBox="1"/>
          <p:nvPr userDrawn="1"/>
        </p:nvSpPr>
        <p:spPr>
          <a:xfrm>
            <a:off x="985949" y="802073"/>
            <a:ext cx="184731" cy="368990"/>
          </a:xfrm>
          <a:prstGeom prst="rect">
            <a:avLst/>
          </a:prstGeom>
          <a:noFill/>
        </p:spPr>
        <p:txBody>
          <a:bodyPr wrap="none" rtlCol="0">
            <a:spAutoFit/>
          </a:bodyPr>
          <a:lstStyle/>
          <a:p>
            <a:endParaRPr lang="en-US"/>
          </a:p>
        </p:txBody>
      </p:sp>
      <p:sp>
        <p:nvSpPr>
          <p:cNvPr id="16" name="Text Placeholder 6"/>
          <p:cNvSpPr>
            <a:spLocks noGrp="1"/>
          </p:cNvSpPr>
          <p:nvPr>
            <p:ph idx="1"/>
          </p:nvPr>
        </p:nvSpPr>
        <p:spPr>
          <a:xfrm>
            <a:off x="457200" y="362887"/>
            <a:ext cx="8229600" cy="3881291"/>
          </a:xfrm>
          <a:prstGeom prst="rect">
            <a:avLst/>
          </a:prstGeom>
        </p:spPr>
        <p:txBody>
          <a:bodyPr vert="horz" lIns="91440" tIns="45720" rIns="91440" bIns="45720" rtlCol="0" anchor="b">
            <a:normAutofit/>
          </a:bodyPr>
          <a:lstStyle>
            <a:lvl1pPr>
              <a:defRPr sz="2198" i="1"/>
            </a:lvl1pPr>
          </a:lstStyle>
          <a:p>
            <a:pPr lvl="0"/>
            <a:r>
              <a:rPr lang="en-US"/>
              <a:t>Click to edit Master text styles</a:t>
            </a:r>
          </a:p>
        </p:txBody>
      </p:sp>
      <p:sp>
        <p:nvSpPr>
          <p:cNvPr id="8" name="Slide Number Placeholder 5"/>
          <p:cNvSpPr>
            <a:spLocks noGrp="1"/>
          </p:cNvSpPr>
          <p:nvPr>
            <p:ph type="sldNum" sz="quarter" idx="4"/>
          </p:nvPr>
        </p:nvSpPr>
        <p:spPr>
          <a:xfrm>
            <a:off x="117476" y="4767265"/>
            <a:ext cx="504825" cy="274638"/>
          </a:xfrm>
          <a:prstGeom prst="rect">
            <a:avLst/>
          </a:prstGeom>
        </p:spPr>
        <p:txBody>
          <a:bodyPr vert="horz" lIns="91440" tIns="45720" rIns="91440" bIns="45720" rtlCol="0" anchor="b"/>
          <a:lstStyle>
            <a:lvl1pPr algn="r" fontAlgn="auto">
              <a:spcBef>
                <a:spcPts val="0"/>
              </a:spcBef>
              <a:spcAft>
                <a:spcPts val="0"/>
              </a:spcAft>
              <a:defRPr sz="999">
                <a:solidFill>
                  <a:srgbClr val="BFBFBF"/>
                </a:solidFill>
                <a:latin typeface="+mn-lt"/>
                <a:ea typeface="+mn-ea"/>
                <a:cs typeface="+mn-cs"/>
              </a:defRPr>
            </a:lvl1pPr>
          </a:lstStyle>
          <a:p>
            <a:pPr>
              <a:defRPr/>
            </a:pPr>
            <a:fld id="{45B1A0FD-05CC-1141-8FC9-66EE5DE21228}" type="slidenum">
              <a:rPr lang="en-US" smtClean="0"/>
              <a:pPr>
                <a:defRPr/>
              </a:pPr>
              <a:t>‹#›</a:t>
            </a:fld>
            <a:endParaRPr lang="en-US"/>
          </a:p>
        </p:txBody>
      </p:sp>
      <p:sp>
        <p:nvSpPr>
          <p:cNvPr id="12" name="Footer Placeholder 7"/>
          <p:cNvSpPr>
            <a:spLocks noGrp="1"/>
          </p:cNvSpPr>
          <p:nvPr>
            <p:ph type="ftr" sz="quarter" idx="3"/>
          </p:nvPr>
        </p:nvSpPr>
        <p:spPr>
          <a:xfrm>
            <a:off x="3454885" y="4767265"/>
            <a:ext cx="4117493" cy="274638"/>
          </a:xfrm>
          <a:prstGeom prst="rect">
            <a:avLst/>
          </a:prstGeom>
        </p:spPr>
        <p:txBody>
          <a:bodyPr anchor="ctr"/>
          <a:lstStyle>
            <a:lvl1pPr algn="l" fontAlgn="auto">
              <a:spcBef>
                <a:spcPts val="0"/>
              </a:spcBef>
              <a:spcAft>
                <a:spcPts val="0"/>
              </a:spcAft>
              <a:defRPr sz="999">
                <a:solidFill>
                  <a:srgbClr val="BFBFBF"/>
                </a:solidFill>
                <a:latin typeface="+mn-lt"/>
                <a:ea typeface="+mn-ea"/>
                <a:cs typeface="+mn-cs"/>
              </a:defRPr>
            </a:lvl1pPr>
          </a:lstStyle>
          <a:p>
            <a:pPr algn="r">
              <a:defRPr/>
            </a:pPr>
            <a:r>
              <a:rPr lang="en-US"/>
              <a:t>Source</a:t>
            </a:r>
          </a:p>
        </p:txBody>
      </p:sp>
    </p:spTree>
    <p:extLst>
      <p:ext uri="{BB962C8B-B14F-4D97-AF65-F5344CB8AC3E}">
        <p14:creationId xmlns:p14="http://schemas.microsoft.com/office/powerpoint/2010/main" val="1105352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AE4194-59DA-46F4-A887-F858EB122FAB}" type="datetimeFigureOut">
              <a:rPr lang="en-US" smtClean="0"/>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8C4F71-F7FA-4C8C-959E-98405854F875}" type="slidenum">
              <a:rPr lang="en-US" smtClean="0"/>
              <a:t>‹#›</a:t>
            </a:fld>
            <a:endParaRPr lang="en-US"/>
          </a:p>
        </p:txBody>
      </p:sp>
    </p:spTree>
    <p:extLst>
      <p:ext uri="{BB962C8B-B14F-4D97-AF65-F5344CB8AC3E}">
        <p14:creationId xmlns:p14="http://schemas.microsoft.com/office/powerpoint/2010/main" val="2189761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Text Placeholder 6"/>
          <p:cNvSpPr>
            <a:spLocks noGrp="1"/>
          </p:cNvSpPr>
          <p:nvPr>
            <p:ph idx="1"/>
          </p:nvPr>
        </p:nvSpPr>
        <p:spPr>
          <a:xfrm>
            <a:off x="457200" y="362884"/>
            <a:ext cx="8229600" cy="3881291"/>
          </a:xfrm>
          <a:prstGeom prst="rect">
            <a:avLst/>
          </a:prstGeom>
        </p:spPr>
        <p:txBody>
          <a:bodyPr vert="horz" lIns="91440" tIns="45720" rIns="91440" bIns="45720" rtlCol="0" anchor="b">
            <a:normAutofit/>
          </a:bodyPr>
          <a:lstStyle>
            <a:lvl1pPr>
              <a:defRPr sz="2200" i="1"/>
            </a:lvl1pPr>
          </a:lstStyle>
          <a:p>
            <a:pPr lvl="0"/>
            <a:r>
              <a:rPr lang="en-US"/>
              <a:t>Click to edit Master text styles</a:t>
            </a:r>
          </a:p>
        </p:txBody>
      </p:sp>
      <p:sp>
        <p:nvSpPr>
          <p:cNvPr id="7" name="TextBox 6"/>
          <p:cNvSpPr txBox="1"/>
          <p:nvPr userDrawn="1"/>
        </p:nvSpPr>
        <p:spPr>
          <a:xfrm>
            <a:off x="985944" y="802073"/>
            <a:ext cx="184666" cy="369332"/>
          </a:xfrm>
          <a:prstGeom prst="rect">
            <a:avLst/>
          </a:prstGeom>
          <a:noFill/>
        </p:spPr>
        <p:txBody>
          <a:bodyPr wrap="none" rtlCol="0">
            <a:spAutoFit/>
          </a:bodyPr>
          <a:lstStyle/>
          <a:p>
            <a:endParaRPr lang="en-US"/>
          </a:p>
        </p:txBody>
      </p:sp>
      <p:sp>
        <p:nvSpPr>
          <p:cNvPr id="12" name="Footer Placeholder 7"/>
          <p:cNvSpPr>
            <a:spLocks noGrp="1"/>
          </p:cNvSpPr>
          <p:nvPr>
            <p:ph type="ftr" sz="quarter" idx="3"/>
          </p:nvPr>
        </p:nvSpPr>
        <p:spPr>
          <a:xfrm>
            <a:off x="3454882" y="4767263"/>
            <a:ext cx="4117494" cy="274637"/>
          </a:xfrm>
          <a:prstGeom prst="rect">
            <a:avLst/>
          </a:prstGeom>
        </p:spPr>
        <p:txBody>
          <a:bodyPr anchor="ctr"/>
          <a:lstStyle>
            <a:lvl1pPr algn="l" fontAlgn="auto">
              <a:spcBef>
                <a:spcPts val="0"/>
              </a:spcBef>
              <a:spcAft>
                <a:spcPts val="0"/>
              </a:spcAft>
              <a:defRPr sz="1000">
                <a:solidFill>
                  <a:srgbClr val="BFBFBF"/>
                </a:solidFill>
                <a:latin typeface="+mn-lt"/>
                <a:ea typeface="+mn-ea"/>
                <a:cs typeface="+mn-cs"/>
              </a:defRPr>
            </a:lvl1pPr>
          </a:lstStyle>
          <a:p>
            <a:pPr algn="r">
              <a:defRPr/>
            </a:pPr>
            <a:endParaRPr lang="en-US"/>
          </a:p>
        </p:txBody>
      </p:sp>
      <p:sp>
        <p:nvSpPr>
          <p:cNvPr id="15" name="Slide Number Placeholder 5"/>
          <p:cNvSpPr>
            <a:spLocks noGrp="1"/>
          </p:cNvSpPr>
          <p:nvPr>
            <p:ph type="sldNum" sz="quarter" idx="4"/>
          </p:nvPr>
        </p:nvSpPr>
        <p:spPr>
          <a:xfrm>
            <a:off x="117475" y="4767263"/>
            <a:ext cx="504825" cy="274637"/>
          </a:xfrm>
          <a:prstGeom prst="rect">
            <a:avLst/>
          </a:prstGeom>
        </p:spPr>
        <p:txBody>
          <a:bodyPr vert="horz" lIns="91440" tIns="45720" rIns="91440" bIns="45720" rtlCol="0" anchor="b"/>
          <a:lstStyle>
            <a:lvl1pPr algn="r" fontAlgn="auto">
              <a:spcBef>
                <a:spcPts val="0"/>
              </a:spcBef>
              <a:spcAft>
                <a:spcPts val="0"/>
              </a:spcAft>
              <a:defRPr sz="1000">
                <a:solidFill>
                  <a:srgbClr val="BFBFBF"/>
                </a:solidFill>
                <a:latin typeface="+mn-lt"/>
                <a:ea typeface="+mn-ea"/>
                <a:cs typeface="+mn-cs"/>
              </a:defRPr>
            </a:lvl1pPr>
          </a:lstStyle>
          <a:p>
            <a:pPr>
              <a:defRPr/>
            </a:pPr>
            <a:fld id="{45B1A0FD-05CC-1141-8FC9-66EE5DE21228}" type="slidenum">
              <a:rPr lang="en-US" smtClean="0"/>
              <a:pPr>
                <a:defRPr/>
              </a:pPr>
              <a:t>‹#›</a:t>
            </a:fld>
            <a:endParaRPr lang="en-US"/>
          </a:p>
        </p:txBody>
      </p:sp>
      <p:sp>
        <p:nvSpPr>
          <p:cNvPr id="17" name="Date Placeholder 3"/>
          <p:cNvSpPr>
            <a:spLocks noGrp="1"/>
          </p:cNvSpPr>
          <p:nvPr>
            <p:ph type="dt" sz="half" idx="2"/>
          </p:nvPr>
        </p:nvSpPr>
        <p:spPr>
          <a:xfrm>
            <a:off x="622300" y="4767263"/>
            <a:ext cx="764707" cy="274637"/>
          </a:xfrm>
          <a:prstGeom prst="rect">
            <a:avLst/>
          </a:prstGeom>
        </p:spPr>
        <p:txBody>
          <a:bodyPr vert="horz" lIns="91440" tIns="45720" rIns="91440" bIns="45720" rtlCol="0" anchor="b"/>
          <a:lstStyle>
            <a:lvl1pPr algn="r" fontAlgn="auto">
              <a:spcBef>
                <a:spcPts val="0"/>
              </a:spcBef>
              <a:spcAft>
                <a:spcPts val="0"/>
              </a:spcAft>
              <a:defRPr sz="1000">
                <a:solidFill>
                  <a:srgbClr val="BFBFBF"/>
                </a:solidFill>
                <a:latin typeface="+mn-lt"/>
                <a:ea typeface="+mn-ea"/>
                <a:cs typeface="+mn-cs"/>
              </a:defRPr>
            </a:lvl1pPr>
          </a:lstStyle>
          <a:p>
            <a:pPr>
              <a:defRPr/>
            </a:pPr>
            <a:endParaRPr lang="en-US"/>
          </a:p>
        </p:txBody>
      </p:sp>
      <p:sp>
        <p:nvSpPr>
          <p:cNvPr id="18" name="Text Placeholder 12"/>
          <p:cNvSpPr>
            <a:spLocks noGrp="1"/>
          </p:cNvSpPr>
          <p:nvPr>
            <p:ph type="body" sz="quarter" idx="10" hasCustomPrompt="1"/>
          </p:nvPr>
        </p:nvSpPr>
        <p:spPr>
          <a:xfrm>
            <a:off x="1387007" y="4765663"/>
            <a:ext cx="2067876" cy="276237"/>
          </a:xfrm>
          <a:prstGeom prst="rect">
            <a:avLst/>
          </a:prstGeom>
        </p:spPr>
        <p:txBody>
          <a:bodyPr anchor="b"/>
          <a:lstStyle>
            <a:lvl1pPr marL="0" indent="0">
              <a:buNone/>
              <a:defRPr sz="1000" i="0">
                <a:solidFill>
                  <a:srgbClr val="BFBFBF"/>
                </a:solidFill>
              </a:defRPr>
            </a:lvl1pPr>
            <a:lvl2pPr>
              <a:defRPr sz="1200"/>
            </a:lvl2pPr>
            <a:lvl3pPr>
              <a:defRPr sz="1200"/>
            </a:lvl3pPr>
            <a:lvl4pPr>
              <a:defRPr sz="1200"/>
            </a:lvl4pPr>
            <a:lvl5pPr>
              <a:defRPr sz="1200"/>
            </a:lvl5pPr>
          </a:lstStyle>
          <a:p>
            <a:pPr lvl="0"/>
            <a:r>
              <a:rPr lang="en-US"/>
              <a:t>|    FR Designation (if any)</a:t>
            </a:r>
          </a:p>
        </p:txBody>
      </p:sp>
    </p:spTree>
    <p:extLst>
      <p:ext uri="{BB962C8B-B14F-4D97-AF65-F5344CB8AC3E}">
        <p14:creationId xmlns:p14="http://schemas.microsoft.com/office/powerpoint/2010/main" val="1961008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0" descr="IMG_8191.jpg"/>
          <p:cNvPicPr>
            <a:picLocks noChangeAspect="1"/>
          </p:cNvPicPr>
          <p:nvPr/>
        </p:nvPicPr>
        <p:blipFill>
          <a:blip r:embed="rId6" cstate="screen">
            <a:extLst>
              <a:ext uri="{28A0092B-C50C-407E-A947-70E740481C1C}">
                <a14:useLocalDpi xmlns:a14="http://schemas.microsoft.com/office/drawing/2010/main"/>
              </a:ext>
            </a:extLst>
          </a:blip>
          <a:srcRect b="-1504"/>
          <a:stretch>
            <a:fillRect/>
          </a:stretch>
        </p:blipFill>
        <p:spPr bwMode="auto">
          <a:xfrm>
            <a:off x="0" y="0"/>
            <a:ext cx="9144000" cy="5221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Rectangle 29"/>
          <p:cNvSpPr/>
          <p:nvPr/>
        </p:nvSpPr>
        <p:spPr>
          <a:xfrm>
            <a:off x="0" y="298950"/>
            <a:ext cx="9144000" cy="1062037"/>
          </a:xfrm>
          <a:prstGeom prst="rect">
            <a:avLst/>
          </a:prstGeom>
          <a:solidFill>
            <a:srgbClr val="595959">
              <a:alpha val="80000"/>
            </a:srgbClr>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8DB3"/>
              </a:solidFill>
              <a:effectLst/>
              <a:uLnTx/>
              <a:uFillTx/>
              <a:latin typeface="Arial Narrow"/>
              <a:ea typeface="+mn-ea"/>
              <a:cs typeface="+mn-cs"/>
            </a:endParaRPr>
          </a:p>
        </p:txBody>
      </p:sp>
      <p:sp>
        <p:nvSpPr>
          <p:cNvPr id="31" name="Rectangle 30"/>
          <p:cNvSpPr/>
          <p:nvPr/>
        </p:nvSpPr>
        <p:spPr>
          <a:xfrm>
            <a:off x="0" y="1360987"/>
            <a:ext cx="9144000" cy="774700"/>
          </a:xfrm>
          <a:prstGeom prst="rect">
            <a:avLst/>
          </a:prstGeom>
          <a:solidFill>
            <a:sysClr val="window" lastClr="FFFFFF">
              <a:lumMod val="65000"/>
              <a:alpha val="56000"/>
            </a:sysClr>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8DB3"/>
              </a:solidFill>
              <a:effectLst/>
              <a:uLnTx/>
              <a:uFillTx/>
              <a:latin typeface="Arial Narrow"/>
              <a:ea typeface="+mn-ea"/>
              <a:cs typeface="+mn-cs"/>
            </a:endParaRPr>
          </a:p>
        </p:txBody>
      </p:sp>
      <p:sp>
        <p:nvSpPr>
          <p:cNvPr id="32" name="Rectangle 31"/>
          <p:cNvSpPr/>
          <p:nvPr/>
        </p:nvSpPr>
        <p:spPr>
          <a:xfrm>
            <a:off x="0" y="4284663"/>
            <a:ext cx="9144000" cy="858838"/>
          </a:xfrm>
          <a:prstGeom prst="rect">
            <a:avLst/>
          </a:prstGeom>
          <a:solidFill>
            <a:sysClr val="window" lastClr="FFFFFF">
              <a:lumMod val="65000"/>
              <a:alpha val="56000"/>
            </a:sysClr>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8DB3"/>
              </a:solidFill>
              <a:effectLst/>
              <a:uLnTx/>
              <a:uFillTx/>
              <a:latin typeface="Arial Narrow"/>
              <a:ea typeface="+mn-ea"/>
              <a:cs typeface="+mn-cs"/>
            </a:endParaRPr>
          </a:p>
        </p:txBody>
      </p:sp>
      <p:pic>
        <p:nvPicPr>
          <p:cNvPr id="33" name="Picture 32" descr="eagle logo.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122209" y="4338554"/>
            <a:ext cx="3218688" cy="804947"/>
          </a:xfrm>
          <a:prstGeom prst="rect">
            <a:avLst/>
          </a:prstGeom>
        </p:spPr>
      </p:pic>
      <p:sp>
        <p:nvSpPr>
          <p:cNvPr id="34" name="Date Placeholder 3"/>
          <p:cNvSpPr txBox="1">
            <a:spLocks/>
          </p:cNvSpPr>
          <p:nvPr/>
        </p:nvSpPr>
        <p:spPr>
          <a:xfrm>
            <a:off x="4384431" y="50130"/>
            <a:ext cx="4302369" cy="274637"/>
          </a:xfrm>
          <a:prstGeom prst="rect">
            <a:avLst/>
          </a:prstGeom>
        </p:spPr>
        <p:txBody>
          <a:bodyPr vert="horz" lIns="91440" tIns="45720" rIns="91440" bIns="45720" rtlCol="0" anchor="ctr"/>
          <a:lstStyle>
            <a:defPPr>
              <a:defRPr lang="en-US"/>
            </a:defPPr>
            <a:lvl1pPr algn="l" defTabSz="457200" rtl="0" fontAlgn="auto">
              <a:spcBef>
                <a:spcPts val="0"/>
              </a:spcBef>
              <a:spcAft>
                <a:spcPts val="0"/>
              </a:spcAft>
              <a:defRPr sz="1200" kern="1200">
                <a:solidFill>
                  <a:srgbClr val="898989"/>
                </a:solidFill>
                <a:latin typeface="+mn-lt"/>
                <a:ea typeface="+mn-ea"/>
                <a:cs typeface="+mn-cs"/>
              </a:defRPr>
            </a:lvl1pPr>
            <a:lvl2pPr marL="4572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a:lstStyle>
          <a:p>
            <a:pPr algn="r">
              <a:defRPr/>
            </a:pPr>
            <a:r>
              <a:rPr lang="en-US" sz="1400">
                <a:solidFill>
                  <a:schemeClr val="bg1"/>
                </a:solidFill>
              </a:rPr>
              <a:t>FEDERAL RESERVE BANK OF KANSAS CITY</a:t>
            </a:r>
          </a:p>
        </p:txBody>
      </p:sp>
      <p:sp>
        <p:nvSpPr>
          <p:cNvPr id="11" name="Date Placeholder 3"/>
          <p:cNvSpPr>
            <a:spLocks noGrp="1"/>
          </p:cNvSpPr>
          <p:nvPr>
            <p:ph type="dt" sz="half" idx="2"/>
          </p:nvPr>
        </p:nvSpPr>
        <p:spPr>
          <a:xfrm>
            <a:off x="622300" y="4767263"/>
            <a:ext cx="764707" cy="274637"/>
          </a:xfrm>
          <a:prstGeom prst="rect">
            <a:avLst/>
          </a:prstGeom>
        </p:spPr>
        <p:txBody>
          <a:bodyPr vert="horz" lIns="91440" tIns="45720" rIns="91440" bIns="45720" rtlCol="0" anchor="b"/>
          <a:lstStyle>
            <a:lvl1pPr algn="r" fontAlgn="auto">
              <a:spcBef>
                <a:spcPts val="0"/>
              </a:spcBef>
              <a:spcAft>
                <a:spcPts val="0"/>
              </a:spcAft>
              <a:defRPr sz="1000">
                <a:solidFill>
                  <a:srgbClr val="FFFFFF"/>
                </a:solidFill>
                <a:latin typeface="+mn-lt"/>
                <a:ea typeface="+mn-ea"/>
                <a:cs typeface="+mn-cs"/>
              </a:defRPr>
            </a:lvl1pPr>
          </a:lstStyle>
          <a:p>
            <a:pPr>
              <a:defRPr/>
            </a:pPr>
            <a:fld id="{2399DBC2-F973-409D-888A-D19957894D24}" type="datetime1">
              <a:rPr lang="en-US" smtClean="0"/>
              <a:t>4/1/2025</a:t>
            </a:fld>
            <a:endParaRPr lang="en-US"/>
          </a:p>
        </p:txBody>
      </p:sp>
    </p:spTree>
    <p:extLst>
      <p:ext uri="{BB962C8B-B14F-4D97-AF65-F5344CB8AC3E}">
        <p14:creationId xmlns:p14="http://schemas.microsoft.com/office/powerpoint/2010/main" val="1187968949"/>
      </p:ext>
    </p:extLst>
  </p:cSld>
  <p:clrMap bg1="lt1" tx1="dk1" bg2="lt2" tx2="dk2" accent1="accent1" accent2="accent2" accent3="accent3" accent4="accent4" accent5="accent5" accent6="accent6" hlink="hlink" folHlink="folHlink"/>
  <p:sldLayoutIdLst>
    <p:sldLayoutId id="2147483780" r:id="rId1"/>
    <p:sldLayoutId id="2147483957" r:id="rId2"/>
    <p:sldLayoutId id="2147483959" r:id="rId3"/>
    <p:sldLayoutId id="2147483960" r:id="rId4"/>
  </p:sldLayoutIdLst>
  <p:hf hdr="0" ftr="0" dt="0"/>
  <p:txStyles>
    <p:titleStyle>
      <a:lvl1pPr algn="l" defTabSz="457200" rtl="0" eaLnBrk="1" fontAlgn="base" hangingPunct="1">
        <a:spcBef>
          <a:spcPct val="0"/>
        </a:spcBef>
        <a:spcAft>
          <a:spcPct val="0"/>
        </a:spcAft>
        <a:defRPr sz="4400"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4400">
          <a:solidFill>
            <a:schemeClr val="bg1"/>
          </a:solidFill>
          <a:latin typeface="Arial Narrow" charset="0"/>
          <a:ea typeface="ＭＳ Ｐゴシック" charset="0"/>
          <a:cs typeface="ＭＳ Ｐゴシック" charset="0"/>
        </a:defRPr>
      </a:lvl2pPr>
      <a:lvl3pPr algn="l" defTabSz="457200" rtl="0" eaLnBrk="1" fontAlgn="base" hangingPunct="1">
        <a:spcBef>
          <a:spcPct val="0"/>
        </a:spcBef>
        <a:spcAft>
          <a:spcPct val="0"/>
        </a:spcAft>
        <a:defRPr sz="4400">
          <a:solidFill>
            <a:schemeClr val="bg1"/>
          </a:solidFill>
          <a:latin typeface="Arial Narrow" charset="0"/>
          <a:ea typeface="ＭＳ Ｐゴシック" charset="0"/>
          <a:cs typeface="ＭＳ Ｐゴシック" charset="0"/>
        </a:defRPr>
      </a:lvl3pPr>
      <a:lvl4pPr algn="l" defTabSz="457200" rtl="0" eaLnBrk="1" fontAlgn="base" hangingPunct="1">
        <a:spcBef>
          <a:spcPct val="0"/>
        </a:spcBef>
        <a:spcAft>
          <a:spcPct val="0"/>
        </a:spcAft>
        <a:defRPr sz="4400">
          <a:solidFill>
            <a:schemeClr val="bg1"/>
          </a:solidFill>
          <a:latin typeface="Arial Narrow" charset="0"/>
          <a:ea typeface="ＭＳ Ｐゴシック" charset="0"/>
          <a:cs typeface="ＭＳ Ｐゴシック" charset="0"/>
        </a:defRPr>
      </a:lvl4pPr>
      <a:lvl5pPr algn="l" defTabSz="457200" rtl="0" eaLnBrk="1" fontAlgn="base" hangingPunct="1">
        <a:spcBef>
          <a:spcPct val="0"/>
        </a:spcBef>
        <a:spcAft>
          <a:spcPct val="0"/>
        </a:spcAft>
        <a:defRPr sz="4400">
          <a:solidFill>
            <a:schemeClr val="bg1"/>
          </a:solidFill>
          <a:latin typeface="Arial Narrow" charset="0"/>
          <a:ea typeface="ＭＳ Ｐゴシック" charset="0"/>
          <a:cs typeface="ＭＳ Ｐゴシック" charset="0"/>
        </a:defRPr>
      </a:lvl5pPr>
      <a:lvl6pPr marL="457200" algn="l" defTabSz="457200" rtl="0" eaLnBrk="1" fontAlgn="base" hangingPunct="1">
        <a:spcBef>
          <a:spcPct val="0"/>
        </a:spcBef>
        <a:spcAft>
          <a:spcPct val="0"/>
        </a:spcAft>
        <a:defRPr sz="4400">
          <a:solidFill>
            <a:schemeClr val="bg1"/>
          </a:solidFill>
          <a:latin typeface="Arial Narrow" charset="0"/>
          <a:ea typeface="ＭＳ Ｐゴシック" charset="0"/>
          <a:cs typeface="ＭＳ Ｐゴシック" charset="0"/>
        </a:defRPr>
      </a:lvl6pPr>
      <a:lvl7pPr marL="914400" algn="l" defTabSz="457200" rtl="0" eaLnBrk="1" fontAlgn="base" hangingPunct="1">
        <a:spcBef>
          <a:spcPct val="0"/>
        </a:spcBef>
        <a:spcAft>
          <a:spcPct val="0"/>
        </a:spcAft>
        <a:defRPr sz="4400">
          <a:solidFill>
            <a:schemeClr val="bg1"/>
          </a:solidFill>
          <a:latin typeface="Arial Narrow" charset="0"/>
          <a:ea typeface="ＭＳ Ｐゴシック" charset="0"/>
          <a:cs typeface="ＭＳ Ｐゴシック" charset="0"/>
        </a:defRPr>
      </a:lvl7pPr>
      <a:lvl8pPr marL="1371600" algn="l" defTabSz="457200" rtl="0" eaLnBrk="1" fontAlgn="base" hangingPunct="1">
        <a:spcBef>
          <a:spcPct val="0"/>
        </a:spcBef>
        <a:spcAft>
          <a:spcPct val="0"/>
        </a:spcAft>
        <a:defRPr sz="4400">
          <a:solidFill>
            <a:schemeClr val="bg1"/>
          </a:solidFill>
          <a:latin typeface="Arial Narrow" charset="0"/>
          <a:ea typeface="ＭＳ Ｐゴシック" charset="0"/>
          <a:cs typeface="ＭＳ Ｐゴシック" charset="0"/>
        </a:defRPr>
      </a:lvl8pPr>
      <a:lvl9pPr marL="1828800" algn="l" defTabSz="457200" rtl="0" eaLnBrk="1" fontAlgn="base" hangingPunct="1">
        <a:spcBef>
          <a:spcPct val="0"/>
        </a:spcBef>
        <a:spcAft>
          <a:spcPct val="0"/>
        </a:spcAft>
        <a:defRPr sz="4400">
          <a:solidFill>
            <a:schemeClr val="bg1"/>
          </a:solidFill>
          <a:latin typeface="Arial Narrow" charset="0"/>
          <a:ea typeface="ＭＳ Ｐゴシック" charset="0"/>
          <a:cs typeface="ＭＳ Ｐゴシック" charset="0"/>
        </a:defRPr>
      </a:lvl9pPr>
    </p:titleStyle>
    <p:bodyStyle>
      <a:lvl1pPr marL="0" indent="0" algn="l" defTabSz="457200" rtl="0" eaLnBrk="1" fontAlgn="base" hangingPunct="1">
        <a:spcBef>
          <a:spcPct val="20000"/>
        </a:spcBef>
        <a:spcAft>
          <a:spcPct val="0"/>
        </a:spcAft>
        <a:buFont typeface="Arial" charset="0"/>
        <a:buNone/>
        <a:defRPr sz="2200" i="1" kern="1200">
          <a:solidFill>
            <a:srgbClr val="FFFFFF"/>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Date Placeholder 3"/>
          <p:cNvSpPr txBox="1">
            <a:spLocks/>
          </p:cNvSpPr>
          <p:nvPr/>
        </p:nvSpPr>
        <p:spPr>
          <a:xfrm>
            <a:off x="4729186" y="50130"/>
            <a:ext cx="3957614" cy="274637"/>
          </a:xfrm>
          <a:prstGeom prst="rect">
            <a:avLst/>
          </a:prstGeom>
        </p:spPr>
        <p:txBody>
          <a:bodyPr vert="horz" lIns="91440" tIns="45720" rIns="91440" bIns="45720" rtlCol="0" anchor="ctr"/>
          <a:lstStyle>
            <a:defPPr>
              <a:defRPr lang="en-US"/>
            </a:defPPr>
            <a:lvl1pPr algn="l" defTabSz="457200" rtl="0" fontAlgn="auto">
              <a:spcBef>
                <a:spcPts val="0"/>
              </a:spcBef>
              <a:spcAft>
                <a:spcPts val="0"/>
              </a:spcAft>
              <a:defRPr sz="1200" kern="1200">
                <a:solidFill>
                  <a:srgbClr val="898989"/>
                </a:solidFill>
                <a:latin typeface="+mn-lt"/>
                <a:ea typeface="+mn-ea"/>
                <a:cs typeface="+mn-cs"/>
              </a:defRPr>
            </a:lvl1pPr>
            <a:lvl2pPr marL="4572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a:lstStyle>
          <a:p>
            <a:pPr algn="r">
              <a:defRPr/>
            </a:pPr>
            <a:r>
              <a:rPr lang="en-US" sz="1400">
                <a:solidFill>
                  <a:schemeClr val="bg1"/>
                </a:solidFill>
              </a:rPr>
              <a:t>FEDERAL RESERVE BANK OF KANSAS CITY</a:t>
            </a:r>
          </a:p>
        </p:txBody>
      </p:sp>
      <p:sp>
        <p:nvSpPr>
          <p:cNvPr id="16" name="Date Placeholder 3"/>
          <p:cNvSpPr txBox="1">
            <a:spLocks/>
          </p:cNvSpPr>
          <p:nvPr/>
        </p:nvSpPr>
        <p:spPr>
          <a:xfrm>
            <a:off x="4414815" y="50762"/>
            <a:ext cx="4271985" cy="274637"/>
          </a:xfrm>
          <a:prstGeom prst="rect">
            <a:avLst/>
          </a:prstGeom>
        </p:spPr>
        <p:txBody>
          <a:bodyPr vert="horz" lIns="91440" tIns="45720" rIns="91440" bIns="45720" rtlCol="0" anchor="ctr"/>
          <a:lstStyle>
            <a:defPPr>
              <a:defRPr lang="en-US"/>
            </a:defPPr>
            <a:lvl1pPr algn="l" defTabSz="457200" rtl="0" fontAlgn="auto">
              <a:spcBef>
                <a:spcPts val="0"/>
              </a:spcBef>
              <a:spcAft>
                <a:spcPts val="0"/>
              </a:spcAft>
              <a:defRPr sz="1200" kern="1200">
                <a:solidFill>
                  <a:srgbClr val="898989"/>
                </a:solidFill>
                <a:latin typeface="+mn-lt"/>
                <a:ea typeface="+mn-ea"/>
                <a:cs typeface="+mn-cs"/>
              </a:defRPr>
            </a:lvl1pPr>
            <a:lvl2pPr marL="4572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a:lstStyle>
          <a:p>
            <a:pPr algn="r">
              <a:defRPr/>
            </a:pPr>
            <a:r>
              <a:rPr lang="en-US" sz="1400">
                <a:solidFill>
                  <a:srgbClr val="BFBFBF"/>
                </a:solidFill>
              </a:rPr>
              <a:t>FEDERAL RESERVE BANK OF KANSAS CITY</a:t>
            </a:r>
          </a:p>
        </p:txBody>
      </p:sp>
      <p:pic>
        <p:nvPicPr>
          <p:cNvPr id="33" name="Picture 32" descr="eagle logo.png"/>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7122209" y="4338554"/>
            <a:ext cx="3218688" cy="804947"/>
          </a:xfrm>
          <a:prstGeom prst="rect">
            <a:avLst/>
          </a:prstGeom>
        </p:spPr>
      </p:pic>
      <p:sp>
        <p:nvSpPr>
          <p:cNvPr id="13" name="Slide Number Placeholder 5"/>
          <p:cNvSpPr>
            <a:spLocks noGrp="1"/>
          </p:cNvSpPr>
          <p:nvPr>
            <p:ph type="sldNum" sz="quarter" idx="4"/>
          </p:nvPr>
        </p:nvSpPr>
        <p:spPr>
          <a:xfrm>
            <a:off x="117475" y="4767263"/>
            <a:ext cx="504825" cy="274637"/>
          </a:xfrm>
          <a:prstGeom prst="rect">
            <a:avLst/>
          </a:prstGeom>
        </p:spPr>
        <p:txBody>
          <a:bodyPr vert="horz" lIns="91440" tIns="45720" rIns="91440" bIns="45720" rtlCol="0" anchor="b"/>
          <a:lstStyle>
            <a:lvl1pPr algn="r" fontAlgn="auto">
              <a:spcBef>
                <a:spcPts val="0"/>
              </a:spcBef>
              <a:spcAft>
                <a:spcPts val="0"/>
              </a:spcAft>
              <a:defRPr sz="1000">
                <a:solidFill>
                  <a:srgbClr val="BFBFBF"/>
                </a:solidFill>
                <a:latin typeface="+mn-lt"/>
                <a:ea typeface="+mn-ea"/>
                <a:cs typeface="+mn-cs"/>
              </a:defRPr>
            </a:lvl1pPr>
          </a:lstStyle>
          <a:p>
            <a:pPr>
              <a:defRPr/>
            </a:pPr>
            <a:fld id="{45B1A0FD-05CC-1141-8FC9-66EE5DE21228}" type="slidenum">
              <a:rPr lang="en-US" smtClean="0"/>
              <a:pPr>
                <a:defRPr/>
              </a:pPr>
              <a:t>‹#›</a:t>
            </a:fld>
            <a:endParaRPr lang="en-US"/>
          </a:p>
        </p:txBody>
      </p:sp>
      <p:sp>
        <p:nvSpPr>
          <p:cNvPr id="14" name="Date Placeholder 3"/>
          <p:cNvSpPr>
            <a:spLocks noGrp="1"/>
          </p:cNvSpPr>
          <p:nvPr>
            <p:ph type="dt" sz="half" idx="2"/>
          </p:nvPr>
        </p:nvSpPr>
        <p:spPr>
          <a:xfrm>
            <a:off x="622300" y="4767263"/>
            <a:ext cx="667238" cy="274637"/>
          </a:xfrm>
          <a:prstGeom prst="rect">
            <a:avLst/>
          </a:prstGeom>
        </p:spPr>
        <p:txBody>
          <a:bodyPr vert="horz" lIns="91440" tIns="45720" rIns="91440" bIns="45720" rtlCol="0" anchor="b"/>
          <a:lstStyle>
            <a:lvl1pPr algn="r" fontAlgn="auto">
              <a:spcBef>
                <a:spcPts val="0"/>
              </a:spcBef>
              <a:spcAft>
                <a:spcPts val="0"/>
              </a:spcAft>
              <a:defRPr sz="1000">
                <a:solidFill>
                  <a:srgbClr val="BFBFBF"/>
                </a:solidFill>
                <a:latin typeface="+mn-lt"/>
                <a:ea typeface="+mn-ea"/>
                <a:cs typeface="+mn-cs"/>
              </a:defRPr>
            </a:lvl1pPr>
          </a:lstStyle>
          <a:p>
            <a:pPr>
              <a:defRPr/>
            </a:pPr>
            <a:fld id="{CCEBF183-00E3-4E5B-836A-1FDCC156387D}" type="datetime1">
              <a:rPr lang="en-US" smtClean="0"/>
              <a:pPr>
                <a:defRPr/>
              </a:pPr>
              <a:t>4/1/2025</a:t>
            </a:fld>
            <a:endParaRPr lang="en-US"/>
          </a:p>
        </p:txBody>
      </p:sp>
    </p:spTree>
    <p:extLst>
      <p:ext uri="{BB962C8B-B14F-4D97-AF65-F5344CB8AC3E}">
        <p14:creationId xmlns:p14="http://schemas.microsoft.com/office/powerpoint/2010/main" val="3899705368"/>
      </p:ext>
    </p:extLst>
  </p:cSld>
  <p:clrMap bg1="lt1" tx1="dk1" bg2="lt2" tx2="dk2" accent1="accent1" accent2="accent2" accent3="accent3" accent4="accent4" accent5="accent5" accent6="accent6" hlink="hlink" folHlink="folHlink"/>
  <p:sldLayoutIdLst>
    <p:sldLayoutId id="2147483800" r:id="rId1"/>
  </p:sldLayoutIdLst>
  <p:hf hdr="0" ftr="0" dt="0"/>
  <p:txStyles>
    <p:titleStyle>
      <a:lvl1pPr algn="l" defTabSz="457200" rtl="0" eaLnBrk="0" fontAlgn="base" hangingPunct="0">
        <a:spcBef>
          <a:spcPct val="0"/>
        </a:spcBef>
        <a:spcAft>
          <a:spcPct val="0"/>
        </a:spcAft>
        <a:defRPr sz="4400" kern="1200">
          <a:solidFill>
            <a:schemeClr val="bg1"/>
          </a:solidFill>
          <a:latin typeface="+mj-lt"/>
          <a:ea typeface="ＭＳ Ｐゴシック" charset="0"/>
          <a:cs typeface="ＭＳ Ｐゴシック" charset="0"/>
        </a:defRPr>
      </a:lvl1pPr>
      <a:lvl2pPr algn="l" defTabSz="457200" rtl="0" eaLnBrk="0" fontAlgn="base" hangingPunct="0">
        <a:spcBef>
          <a:spcPct val="0"/>
        </a:spcBef>
        <a:spcAft>
          <a:spcPct val="0"/>
        </a:spcAft>
        <a:defRPr sz="4400">
          <a:solidFill>
            <a:schemeClr val="bg1"/>
          </a:solidFill>
          <a:latin typeface="Arial Narrow" charset="0"/>
          <a:ea typeface="ＭＳ Ｐゴシック" charset="0"/>
          <a:cs typeface="ＭＳ Ｐゴシック" charset="0"/>
        </a:defRPr>
      </a:lvl2pPr>
      <a:lvl3pPr algn="l" defTabSz="457200" rtl="0" eaLnBrk="0" fontAlgn="base" hangingPunct="0">
        <a:spcBef>
          <a:spcPct val="0"/>
        </a:spcBef>
        <a:spcAft>
          <a:spcPct val="0"/>
        </a:spcAft>
        <a:defRPr sz="4400">
          <a:solidFill>
            <a:schemeClr val="bg1"/>
          </a:solidFill>
          <a:latin typeface="Arial Narrow" charset="0"/>
          <a:ea typeface="ＭＳ Ｐゴシック" charset="0"/>
          <a:cs typeface="ＭＳ Ｐゴシック" charset="0"/>
        </a:defRPr>
      </a:lvl3pPr>
      <a:lvl4pPr algn="l" defTabSz="457200" rtl="0" eaLnBrk="0" fontAlgn="base" hangingPunct="0">
        <a:spcBef>
          <a:spcPct val="0"/>
        </a:spcBef>
        <a:spcAft>
          <a:spcPct val="0"/>
        </a:spcAft>
        <a:defRPr sz="4400">
          <a:solidFill>
            <a:schemeClr val="bg1"/>
          </a:solidFill>
          <a:latin typeface="Arial Narrow" charset="0"/>
          <a:ea typeface="ＭＳ Ｐゴシック" charset="0"/>
          <a:cs typeface="ＭＳ Ｐゴシック" charset="0"/>
        </a:defRPr>
      </a:lvl4pPr>
      <a:lvl5pPr algn="l" defTabSz="457200" rtl="0" eaLnBrk="0" fontAlgn="base" hangingPunct="0">
        <a:spcBef>
          <a:spcPct val="0"/>
        </a:spcBef>
        <a:spcAft>
          <a:spcPct val="0"/>
        </a:spcAft>
        <a:defRPr sz="4400">
          <a:solidFill>
            <a:schemeClr val="bg1"/>
          </a:solidFill>
          <a:latin typeface="Arial Narrow" charset="0"/>
          <a:ea typeface="ＭＳ Ｐゴシック" charset="0"/>
          <a:cs typeface="ＭＳ Ｐゴシック" charset="0"/>
        </a:defRPr>
      </a:lvl5pPr>
      <a:lvl6pPr marL="457200" algn="l" defTabSz="457200" rtl="0" fontAlgn="base">
        <a:spcBef>
          <a:spcPct val="0"/>
        </a:spcBef>
        <a:spcAft>
          <a:spcPct val="0"/>
        </a:spcAft>
        <a:defRPr sz="4400">
          <a:solidFill>
            <a:schemeClr val="bg1"/>
          </a:solidFill>
          <a:latin typeface="Arial Narrow" charset="0"/>
          <a:ea typeface="ＭＳ Ｐゴシック" charset="0"/>
          <a:cs typeface="ＭＳ Ｐゴシック" charset="0"/>
        </a:defRPr>
      </a:lvl6pPr>
      <a:lvl7pPr marL="914400" algn="l" defTabSz="457200" rtl="0" fontAlgn="base">
        <a:spcBef>
          <a:spcPct val="0"/>
        </a:spcBef>
        <a:spcAft>
          <a:spcPct val="0"/>
        </a:spcAft>
        <a:defRPr sz="4400">
          <a:solidFill>
            <a:schemeClr val="bg1"/>
          </a:solidFill>
          <a:latin typeface="Arial Narrow" charset="0"/>
          <a:ea typeface="ＭＳ Ｐゴシック" charset="0"/>
          <a:cs typeface="ＭＳ Ｐゴシック" charset="0"/>
        </a:defRPr>
      </a:lvl7pPr>
      <a:lvl8pPr marL="1371600" algn="l" defTabSz="457200" rtl="0" fontAlgn="base">
        <a:spcBef>
          <a:spcPct val="0"/>
        </a:spcBef>
        <a:spcAft>
          <a:spcPct val="0"/>
        </a:spcAft>
        <a:defRPr sz="4400">
          <a:solidFill>
            <a:schemeClr val="bg1"/>
          </a:solidFill>
          <a:latin typeface="Arial Narrow" charset="0"/>
          <a:ea typeface="ＭＳ Ｐゴシック" charset="0"/>
          <a:cs typeface="ＭＳ Ｐゴシック" charset="0"/>
        </a:defRPr>
      </a:lvl8pPr>
      <a:lvl9pPr marL="1828800" algn="l" defTabSz="457200" rtl="0" fontAlgn="base">
        <a:spcBef>
          <a:spcPct val="0"/>
        </a:spcBef>
        <a:spcAft>
          <a:spcPct val="0"/>
        </a:spcAft>
        <a:defRPr sz="4400">
          <a:solidFill>
            <a:schemeClr val="bg1"/>
          </a:solidFill>
          <a:latin typeface="Arial Narrow" charset="0"/>
          <a:ea typeface="ＭＳ Ｐゴシック" charset="0"/>
          <a:cs typeface="ＭＳ Ｐゴシック" charset="0"/>
        </a:defRPr>
      </a:lvl9pPr>
    </p:titleStyle>
    <p:bodyStyle>
      <a:lvl1pPr marL="0" indent="0" algn="l" defTabSz="457200" rtl="0" eaLnBrk="0" fontAlgn="base" hangingPunct="0">
        <a:spcBef>
          <a:spcPct val="20000"/>
        </a:spcBef>
        <a:spcAft>
          <a:spcPct val="0"/>
        </a:spcAft>
        <a:buFont typeface="Arial" charset="0"/>
        <a:buNone/>
        <a:defRPr sz="2200" i="1" kern="1200">
          <a:solidFill>
            <a:srgbClr val="FFFFFF"/>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Date Placeholder 3"/>
          <p:cNvSpPr txBox="1">
            <a:spLocks/>
          </p:cNvSpPr>
          <p:nvPr userDrawn="1"/>
        </p:nvSpPr>
        <p:spPr>
          <a:xfrm>
            <a:off x="4729186" y="50132"/>
            <a:ext cx="3957614" cy="274638"/>
          </a:xfrm>
          <a:prstGeom prst="rect">
            <a:avLst/>
          </a:prstGeom>
        </p:spPr>
        <p:txBody>
          <a:bodyPr vert="horz" lIns="91355" tIns="45678" rIns="91355" bIns="45678" rtlCol="0" anchor="ctr"/>
          <a:lstStyle>
            <a:defPPr>
              <a:defRPr lang="en-US"/>
            </a:defPPr>
            <a:lvl1pPr algn="l" defTabSz="457200" rtl="0" fontAlgn="auto">
              <a:spcBef>
                <a:spcPts val="0"/>
              </a:spcBef>
              <a:spcAft>
                <a:spcPts val="0"/>
              </a:spcAft>
              <a:defRPr sz="1200" kern="1200">
                <a:solidFill>
                  <a:srgbClr val="898989"/>
                </a:solidFill>
                <a:latin typeface="+mn-lt"/>
                <a:ea typeface="+mn-ea"/>
                <a:cs typeface="+mn-cs"/>
              </a:defRPr>
            </a:lvl1pPr>
            <a:lvl2pPr marL="4572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a:lstStyle>
          <a:p>
            <a:pPr algn="r">
              <a:defRPr/>
            </a:pPr>
            <a:r>
              <a:rPr lang="en-US" sz="1399">
                <a:solidFill>
                  <a:schemeClr val="bg1"/>
                </a:solidFill>
              </a:rPr>
              <a:t>FEDERAL RESERVE BANK OF KANSAS CITY</a:t>
            </a:r>
          </a:p>
        </p:txBody>
      </p:sp>
      <p:sp>
        <p:nvSpPr>
          <p:cNvPr id="8" name="Slide Number Placeholder 5"/>
          <p:cNvSpPr>
            <a:spLocks noGrp="1"/>
          </p:cNvSpPr>
          <p:nvPr>
            <p:ph type="sldNum" sz="quarter" idx="4"/>
          </p:nvPr>
        </p:nvSpPr>
        <p:spPr>
          <a:xfrm>
            <a:off x="117476" y="4767265"/>
            <a:ext cx="504825" cy="274638"/>
          </a:xfrm>
          <a:prstGeom prst="rect">
            <a:avLst/>
          </a:prstGeom>
        </p:spPr>
        <p:txBody>
          <a:bodyPr vert="horz" lIns="91440" tIns="45720" rIns="91440" bIns="45720" rtlCol="0" anchor="b"/>
          <a:lstStyle>
            <a:lvl1pPr algn="r" fontAlgn="auto">
              <a:spcBef>
                <a:spcPts val="0"/>
              </a:spcBef>
              <a:spcAft>
                <a:spcPts val="0"/>
              </a:spcAft>
              <a:defRPr sz="999">
                <a:solidFill>
                  <a:srgbClr val="BFBFBF"/>
                </a:solidFill>
                <a:latin typeface="+mn-lt"/>
                <a:ea typeface="+mn-ea"/>
                <a:cs typeface="+mn-cs"/>
              </a:defRPr>
            </a:lvl1pPr>
          </a:lstStyle>
          <a:p>
            <a:pPr>
              <a:defRPr/>
            </a:pPr>
            <a:fld id="{45B1A0FD-05CC-1141-8FC9-66EE5DE21228}" type="slidenum">
              <a:rPr lang="en-US" smtClean="0"/>
              <a:pPr>
                <a:defRPr/>
              </a:pPr>
              <a:t>‹#›</a:t>
            </a:fld>
            <a:endParaRPr lang="en-US"/>
          </a:p>
        </p:txBody>
      </p:sp>
      <p:sp>
        <p:nvSpPr>
          <p:cNvPr id="9" name="Date Placeholder 3"/>
          <p:cNvSpPr>
            <a:spLocks noGrp="1"/>
          </p:cNvSpPr>
          <p:nvPr>
            <p:ph type="dt" sz="half" idx="2"/>
          </p:nvPr>
        </p:nvSpPr>
        <p:spPr>
          <a:xfrm>
            <a:off x="622300" y="4767265"/>
            <a:ext cx="764708" cy="274638"/>
          </a:xfrm>
          <a:prstGeom prst="rect">
            <a:avLst/>
          </a:prstGeom>
        </p:spPr>
        <p:txBody>
          <a:bodyPr vert="horz" lIns="91440" tIns="45720" rIns="91440" bIns="45720" rtlCol="0" anchor="b"/>
          <a:lstStyle>
            <a:lvl1pPr algn="r" fontAlgn="auto">
              <a:spcBef>
                <a:spcPts val="0"/>
              </a:spcBef>
              <a:spcAft>
                <a:spcPts val="0"/>
              </a:spcAft>
              <a:defRPr sz="999">
                <a:solidFill>
                  <a:srgbClr val="BFBFBF"/>
                </a:solidFill>
                <a:latin typeface="+mn-lt"/>
                <a:ea typeface="+mn-ea"/>
                <a:cs typeface="+mn-cs"/>
              </a:defRPr>
            </a:lvl1pPr>
          </a:lstStyle>
          <a:p>
            <a:pPr>
              <a:defRPr/>
            </a:pPr>
            <a:fld id="{DE102857-3DC0-6146-9B89-1A0079A6A8A9}" type="datetime1">
              <a:rPr lang="en-US" smtClean="0"/>
              <a:pPr>
                <a:defRPr/>
              </a:pPr>
              <a:t>4/1/2025</a:t>
            </a:fld>
            <a:endParaRPr lang="en-US"/>
          </a:p>
        </p:txBody>
      </p:sp>
    </p:spTree>
    <p:extLst>
      <p:ext uri="{BB962C8B-B14F-4D97-AF65-F5344CB8AC3E}">
        <p14:creationId xmlns:p14="http://schemas.microsoft.com/office/powerpoint/2010/main" val="2172159956"/>
      </p:ext>
    </p:extLst>
  </p:cSld>
  <p:clrMap bg1="lt1" tx1="dk1" bg2="lt2" tx2="dk2" accent1="accent1" accent2="accent2" accent3="accent3" accent4="accent4" accent5="accent5" accent6="accent6" hlink="hlink" folHlink="folHlink"/>
  <p:sldLayoutIdLst>
    <p:sldLayoutId id="2147483962" r:id="rId1"/>
    <p:sldLayoutId id="2147483964" r:id="rId2"/>
  </p:sldLayoutIdLst>
  <p:hf hdr="0"/>
  <p:txStyles>
    <p:titleStyle>
      <a:lvl1pPr algn="l" defTabSz="456789" rtl="0" eaLnBrk="0" fontAlgn="base" hangingPunct="0">
        <a:spcBef>
          <a:spcPct val="0"/>
        </a:spcBef>
        <a:spcAft>
          <a:spcPct val="0"/>
        </a:spcAft>
        <a:defRPr sz="4396" kern="1200">
          <a:solidFill>
            <a:schemeClr val="bg1"/>
          </a:solidFill>
          <a:latin typeface="+mj-lt"/>
          <a:ea typeface="ＭＳ Ｐゴシック" charset="0"/>
          <a:cs typeface="ＭＳ Ｐゴシック" charset="0"/>
        </a:defRPr>
      </a:lvl1pPr>
      <a:lvl2pPr algn="l" defTabSz="456789" rtl="0" eaLnBrk="0" fontAlgn="base" hangingPunct="0">
        <a:spcBef>
          <a:spcPct val="0"/>
        </a:spcBef>
        <a:spcAft>
          <a:spcPct val="0"/>
        </a:spcAft>
        <a:defRPr sz="4396">
          <a:solidFill>
            <a:schemeClr val="bg1"/>
          </a:solidFill>
          <a:latin typeface="Arial Narrow" charset="0"/>
          <a:ea typeface="ＭＳ Ｐゴシック" charset="0"/>
          <a:cs typeface="ＭＳ Ｐゴシック" charset="0"/>
        </a:defRPr>
      </a:lvl2pPr>
      <a:lvl3pPr algn="l" defTabSz="456789" rtl="0" eaLnBrk="0" fontAlgn="base" hangingPunct="0">
        <a:spcBef>
          <a:spcPct val="0"/>
        </a:spcBef>
        <a:spcAft>
          <a:spcPct val="0"/>
        </a:spcAft>
        <a:defRPr sz="4396">
          <a:solidFill>
            <a:schemeClr val="bg1"/>
          </a:solidFill>
          <a:latin typeface="Arial Narrow" charset="0"/>
          <a:ea typeface="ＭＳ Ｐゴシック" charset="0"/>
          <a:cs typeface="ＭＳ Ｐゴシック" charset="0"/>
        </a:defRPr>
      </a:lvl3pPr>
      <a:lvl4pPr algn="l" defTabSz="456789" rtl="0" eaLnBrk="0" fontAlgn="base" hangingPunct="0">
        <a:spcBef>
          <a:spcPct val="0"/>
        </a:spcBef>
        <a:spcAft>
          <a:spcPct val="0"/>
        </a:spcAft>
        <a:defRPr sz="4396">
          <a:solidFill>
            <a:schemeClr val="bg1"/>
          </a:solidFill>
          <a:latin typeface="Arial Narrow" charset="0"/>
          <a:ea typeface="ＭＳ Ｐゴシック" charset="0"/>
          <a:cs typeface="ＭＳ Ｐゴシック" charset="0"/>
        </a:defRPr>
      </a:lvl4pPr>
      <a:lvl5pPr algn="l" defTabSz="456789" rtl="0" eaLnBrk="0" fontAlgn="base" hangingPunct="0">
        <a:spcBef>
          <a:spcPct val="0"/>
        </a:spcBef>
        <a:spcAft>
          <a:spcPct val="0"/>
        </a:spcAft>
        <a:defRPr sz="4396">
          <a:solidFill>
            <a:schemeClr val="bg1"/>
          </a:solidFill>
          <a:latin typeface="Arial Narrow" charset="0"/>
          <a:ea typeface="ＭＳ Ｐゴシック" charset="0"/>
          <a:cs typeface="ＭＳ Ｐゴシック" charset="0"/>
        </a:defRPr>
      </a:lvl5pPr>
      <a:lvl6pPr marL="456789" algn="l" defTabSz="456789" rtl="0" fontAlgn="base">
        <a:spcBef>
          <a:spcPct val="0"/>
        </a:spcBef>
        <a:spcAft>
          <a:spcPct val="0"/>
        </a:spcAft>
        <a:defRPr sz="4396">
          <a:solidFill>
            <a:schemeClr val="bg1"/>
          </a:solidFill>
          <a:latin typeface="Arial Narrow" charset="0"/>
          <a:ea typeface="ＭＳ Ｐゴシック" charset="0"/>
          <a:cs typeface="ＭＳ Ｐゴシック" charset="0"/>
        </a:defRPr>
      </a:lvl6pPr>
      <a:lvl7pPr marL="913577" algn="l" defTabSz="456789" rtl="0" fontAlgn="base">
        <a:spcBef>
          <a:spcPct val="0"/>
        </a:spcBef>
        <a:spcAft>
          <a:spcPct val="0"/>
        </a:spcAft>
        <a:defRPr sz="4396">
          <a:solidFill>
            <a:schemeClr val="bg1"/>
          </a:solidFill>
          <a:latin typeface="Arial Narrow" charset="0"/>
          <a:ea typeface="ＭＳ Ｐゴシック" charset="0"/>
          <a:cs typeface="ＭＳ Ｐゴシック" charset="0"/>
        </a:defRPr>
      </a:lvl7pPr>
      <a:lvl8pPr marL="1370366" algn="l" defTabSz="456789" rtl="0" fontAlgn="base">
        <a:spcBef>
          <a:spcPct val="0"/>
        </a:spcBef>
        <a:spcAft>
          <a:spcPct val="0"/>
        </a:spcAft>
        <a:defRPr sz="4396">
          <a:solidFill>
            <a:schemeClr val="bg1"/>
          </a:solidFill>
          <a:latin typeface="Arial Narrow" charset="0"/>
          <a:ea typeface="ＭＳ Ｐゴシック" charset="0"/>
          <a:cs typeface="ＭＳ Ｐゴシック" charset="0"/>
        </a:defRPr>
      </a:lvl8pPr>
      <a:lvl9pPr marL="1827154" algn="l" defTabSz="456789" rtl="0" fontAlgn="base">
        <a:spcBef>
          <a:spcPct val="0"/>
        </a:spcBef>
        <a:spcAft>
          <a:spcPct val="0"/>
        </a:spcAft>
        <a:defRPr sz="4396">
          <a:solidFill>
            <a:schemeClr val="bg1"/>
          </a:solidFill>
          <a:latin typeface="Arial Narrow" charset="0"/>
          <a:ea typeface="ＭＳ Ｐゴシック" charset="0"/>
          <a:cs typeface="ＭＳ Ｐゴシック" charset="0"/>
        </a:defRPr>
      </a:lvl9pPr>
    </p:titleStyle>
    <p:bodyStyle>
      <a:lvl1pPr marL="0" indent="0" algn="l" defTabSz="456789" rtl="0" eaLnBrk="0" fontAlgn="base" hangingPunct="0">
        <a:spcBef>
          <a:spcPct val="20000"/>
        </a:spcBef>
        <a:spcAft>
          <a:spcPct val="0"/>
        </a:spcAft>
        <a:buFont typeface="Arial" charset="0"/>
        <a:buNone/>
        <a:defRPr sz="2198" i="1" kern="1200">
          <a:solidFill>
            <a:srgbClr val="FFFFFF"/>
          </a:solidFill>
          <a:latin typeface="+mn-lt"/>
          <a:ea typeface="ＭＳ Ｐゴシック" charset="0"/>
          <a:cs typeface="ＭＳ Ｐゴシック" charset="0"/>
        </a:defRPr>
      </a:lvl1pPr>
      <a:lvl2pPr marL="742281" indent="-285493" algn="l" defTabSz="456789" rtl="0" eaLnBrk="0" fontAlgn="base" hangingPunct="0">
        <a:spcBef>
          <a:spcPct val="20000"/>
        </a:spcBef>
        <a:spcAft>
          <a:spcPct val="0"/>
        </a:spcAft>
        <a:buFont typeface="Arial" charset="0"/>
        <a:buChar char="–"/>
        <a:defRPr sz="2797" kern="1200">
          <a:solidFill>
            <a:schemeClr val="tx1"/>
          </a:solidFill>
          <a:latin typeface="+mn-lt"/>
          <a:ea typeface="ＭＳ Ｐゴシック" charset="0"/>
          <a:cs typeface="+mn-cs"/>
        </a:defRPr>
      </a:lvl2pPr>
      <a:lvl3pPr marL="1141971" indent="-228394" algn="l" defTabSz="456789" rtl="0" eaLnBrk="0" fontAlgn="base" hangingPunct="0">
        <a:spcBef>
          <a:spcPct val="20000"/>
        </a:spcBef>
        <a:spcAft>
          <a:spcPct val="0"/>
        </a:spcAft>
        <a:buFont typeface="Arial" charset="0"/>
        <a:buChar char="•"/>
        <a:defRPr sz="2398" kern="1200">
          <a:solidFill>
            <a:schemeClr val="tx1"/>
          </a:solidFill>
          <a:latin typeface="+mn-lt"/>
          <a:ea typeface="ＭＳ Ｐゴシック" charset="0"/>
          <a:cs typeface="+mn-cs"/>
        </a:defRPr>
      </a:lvl3pPr>
      <a:lvl4pPr marL="1598760" indent="-228394" algn="l" defTabSz="456789" rtl="0" eaLnBrk="0" fontAlgn="base" hangingPunct="0">
        <a:spcBef>
          <a:spcPct val="20000"/>
        </a:spcBef>
        <a:spcAft>
          <a:spcPct val="0"/>
        </a:spcAft>
        <a:buFont typeface="Arial" charset="0"/>
        <a:buChar char="–"/>
        <a:defRPr sz="1998" kern="1200">
          <a:solidFill>
            <a:schemeClr val="tx1"/>
          </a:solidFill>
          <a:latin typeface="+mn-lt"/>
          <a:ea typeface="ＭＳ Ｐゴシック" charset="0"/>
          <a:cs typeface="+mn-cs"/>
        </a:defRPr>
      </a:lvl4pPr>
      <a:lvl5pPr marL="2055548" indent="-228394" algn="l" defTabSz="456789" rtl="0" eaLnBrk="0" fontAlgn="base" hangingPunct="0">
        <a:spcBef>
          <a:spcPct val="20000"/>
        </a:spcBef>
        <a:spcAft>
          <a:spcPct val="0"/>
        </a:spcAft>
        <a:buFont typeface="Arial" charset="0"/>
        <a:buChar char="»"/>
        <a:defRPr sz="1998" kern="1200">
          <a:solidFill>
            <a:schemeClr val="tx1"/>
          </a:solidFill>
          <a:latin typeface="+mn-lt"/>
          <a:ea typeface="ＭＳ Ｐゴシック" charset="0"/>
          <a:cs typeface="+mn-cs"/>
        </a:defRPr>
      </a:lvl5pPr>
      <a:lvl6pPr marL="2512337" indent="-228394" algn="l" defTabSz="456789" rtl="0" eaLnBrk="1" latinLnBrk="0" hangingPunct="1">
        <a:spcBef>
          <a:spcPct val="20000"/>
        </a:spcBef>
        <a:buFont typeface="Arial"/>
        <a:buChar char="•"/>
        <a:defRPr sz="1998" kern="1200">
          <a:solidFill>
            <a:schemeClr val="tx1"/>
          </a:solidFill>
          <a:latin typeface="+mn-lt"/>
          <a:ea typeface="+mn-ea"/>
          <a:cs typeface="+mn-cs"/>
        </a:defRPr>
      </a:lvl6pPr>
      <a:lvl7pPr marL="2969125" indent="-228394" algn="l" defTabSz="456789" rtl="0" eaLnBrk="1" latinLnBrk="0" hangingPunct="1">
        <a:spcBef>
          <a:spcPct val="20000"/>
        </a:spcBef>
        <a:buFont typeface="Arial"/>
        <a:buChar char="•"/>
        <a:defRPr sz="1998" kern="1200">
          <a:solidFill>
            <a:schemeClr val="tx1"/>
          </a:solidFill>
          <a:latin typeface="+mn-lt"/>
          <a:ea typeface="+mn-ea"/>
          <a:cs typeface="+mn-cs"/>
        </a:defRPr>
      </a:lvl7pPr>
      <a:lvl8pPr marL="3425914" indent="-228394" algn="l" defTabSz="456789" rtl="0" eaLnBrk="1" latinLnBrk="0" hangingPunct="1">
        <a:spcBef>
          <a:spcPct val="20000"/>
        </a:spcBef>
        <a:buFont typeface="Arial"/>
        <a:buChar char="•"/>
        <a:defRPr sz="1998" kern="1200">
          <a:solidFill>
            <a:schemeClr val="tx1"/>
          </a:solidFill>
          <a:latin typeface="+mn-lt"/>
          <a:ea typeface="+mn-ea"/>
          <a:cs typeface="+mn-cs"/>
        </a:defRPr>
      </a:lvl8pPr>
      <a:lvl9pPr marL="3882702" indent="-228394" algn="l" defTabSz="456789" rtl="0" eaLnBrk="1" latinLnBrk="0" hangingPunct="1">
        <a:spcBef>
          <a:spcPct val="20000"/>
        </a:spcBef>
        <a:buFont typeface="Arial"/>
        <a:buChar char="•"/>
        <a:defRPr sz="1998" kern="1200">
          <a:solidFill>
            <a:schemeClr val="tx1"/>
          </a:solidFill>
          <a:latin typeface="+mn-lt"/>
          <a:ea typeface="+mn-ea"/>
          <a:cs typeface="+mn-cs"/>
        </a:defRPr>
      </a:lvl9pPr>
    </p:bodyStyle>
    <p:otherStyle>
      <a:defPPr>
        <a:defRPr lang="en-US"/>
      </a:defPPr>
      <a:lvl1pPr marL="0" algn="l" defTabSz="456789" rtl="0" eaLnBrk="1" latinLnBrk="0" hangingPunct="1">
        <a:defRPr sz="1798" kern="1200">
          <a:solidFill>
            <a:schemeClr val="tx1"/>
          </a:solidFill>
          <a:latin typeface="+mn-lt"/>
          <a:ea typeface="+mn-ea"/>
          <a:cs typeface="+mn-cs"/>
        </a:defRPr>
      </a:lvl1pPr>
      <a:lvl2pPr marL="456789" algn="l" defTabSz="456789" rtl="0" eaLnBrk="1" latinLnBrk="0" hangingPunct="1">
        <a:defRPr sz="1798" kern="1200">
          <a:solidFill>
            <a:schemeClr val="tx1"/>
          </a:solidFill>
          <a:latin typeface="+mn-lt"/>
          <a:ea typeface="+mn-ea"/>
          <a:cs typeface="+mn-cs"/>
        </a:defRPr>
      </a:lvl2pPr>
      <a:lvl3pPr marL="913577" algn="l" defTabSz="456789" rtl="0" eaLnBrk="1" latinLnBrk="0" hangingPunct="1">
        <a:defRPr sz="1798" kern="1200">
          <a:solidFill>
            <a:schemeClr val="tx1"/>
          </a:solidFill>
          <a:latin typeface="+mn-lt"/>
          <a:ea typeface="+mn-ea"/>
          <a:cs typeface="+mn-cs"/>
        </a:defRPr>
      </a:lvl3pPr>
      <a:lvl4pPr marL="1370366" algn="l" defTabSz="456789" rtl="0" eaLnBrk="1" latinLnBrk="0" hangingPunct="1">
        <a:defRPr sz="1798" kern="1200">
          <a:solidFill>
            <a:schemeClr val="tx1"/>
          </a:solidFill>
          <a:latin typeface="+mn-lt"/>
          <a:ea typeface="+mn-ea"/>
          <a:cs typeface="+mn-cs"/>
        </a:defRPr>
      </a:lvl4pPr>
      <a:lvl5pPr marL="1827154" algn="l" defTabSz="456789" rtl="0" eaLnBrk="1" latinLnBrk="0" hangingPunct="1">
        <a:defRPr sz="1798" kern="1200">
          <a:solidFill>
            <a:schemeClr val="tx1"/>
          </a:solidFill>
          <a:latin typeface="+mn-lt"/>
          <a:ea typeface="+mn-ea"/>
          <a:cs typeface="+mn-cs"/>
        </a:defRPr>
      </a:lvl5pPr>
      <a:lvl6pPr marL="2283943" algn="l" defTabSz="456789" rtl="0" eaLnBrk="1" latinLnBrk="0" hangingPunct="1">
        <a:defRPr sz="1798" kern="1200">
          <a:solidFill>
            <a:schemeClr val="tx1"/>
          </a:solidFill>
          <a:latin typeface="+mn-lt"/>
          <a:ea typeface="+mn-ea"/>
          <a:cs typeface="+mn-cs"/>
        </a:defRPr>
      </a:lvl6pPr>
      <a:lvl7pPr marL="2740731" algn="l" defTabSz="456789" rtl="0" eaLnBrk="1" latinLnBrk="0" hangingPunct="1">
        <a:defRPr sz="1798" kern="1200">
          <a:solidFill>
            <a:schemeClr val="tx1"/>
          </a:solidFill>
          <a:latin typeface="+mn-lt"/>
          <a:ea typeface="+mn-ea"/>
          <a:cs typeface="+mn-cs"/>
        </a:defRPr>
      </a:lvl7pPr>
      <a:lvl8pPr marL="3197520" algn="l" defTabSz="456789" rtl="0" eaLnBrk="1" latinLnBrk="0" hangingPunct="1">
        <a:defRPr sz="1798" kern="1200">
          <a:solidFill>
            <a:schemeClr val="tx1"/>
          </a:solidFill>
          <a:latin typeface="+mn-lt"/>
          <a:ea typeface="+mn-ea"/>
          <a:cs typeface="+mn-cs"/>
        </a:defRPr>
      </a:lvl8pPr>
      <a:lvl9pPr marL="3654308" algn="l" defTabSz="456789" rtl="0" eaLnBrk="1" latinLnBrk="0" hangingPunct="1">
        <a:defRPr sz="179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Date Placeholder 3"/>
          <p:cNvSpPr txBox="1">
            <a:spLocks/>
          </p:cNvSpPr>
          <p:nvPr/>
        </p:nvSpPr>
        <p:spPr>
          <a:xfrm>
            <a:off x="4729186" y="50130"/>
            <a:ext cx="3957614" cy="274637"/>
          </a:xfrm>
          <a:prstGeom prst="rect">
            <a:avLst/>
          </a:prstGeom>
        </p:spPr>
        <p:txBody>
          <a:bodyPr vert="horz" lIns="91440" tIns="45720" rIns="91440" bIns="45720" rtlCol="0" anchor="ctr"/>
          <a:lstStyle>
            <a:defPPr>
              <a:defRPr lang="en-US"/>
            </a:defPPr>
            <a:lvl1pPr algn="l" defTabSz="457200" rtl="0" fontAlgn="auto">
              <a:spcBef>
                <a:spcPts val="0"/>
              </a:spcBef>
              <a:spcAft>
                <a:spcPts val="0"/>
              </a:spcAft>
              <a:defRPr sz="1200" kern="1200">
                <a:solidFill>
                  <a:srgbClr val="898989"/>
                </a:solidFill>
                <a:latin typeface="+mn-lt"/>
                <a:ea typeface="+mn-ea"/>
                <a:cs typeface="+mn-cs"/>
              </a:defRPr>
            </a:lvl1pPr>
            <a:lvl2pPr marL="4572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a:lstStyle>
          <a:p>
            <a:pPr algn="r">
              <a:defRPr/>
            </a:pPr>
            <a:r>
              <a:rPr lang="en-US" sz="1400">
                <a:solidFill>
                  <a:schemeClr val="bg1"/>
                </a:solidFill>
              </a:rPr>
              <a:t>FEDERAL RESERVE BANK OF KANSAS CITY</a:t>
            </a:r>
          </a:p>
        </p:txBody>
      </p:sp>
      <p:sp>
        <p:nvSpPr>
          <p:cNvPr id="16" name="Date Placeholder 3"/>
          <p:cNvSpPr txBox="1">
            <a:spLocks/>
          </p:cNvSpPr>
          <p:nvPr/>
        </p:nvSpPr>
        <p:spPr>
          <a:xfrm>
            <a:off x="4501662" y="50762"/>
            <a:ext cx="4185138" cy="274637"/>
          </a:xfrm>
          <a:prstGeom prst="rect">
            <a:avLst/>
          </a:prstGeom>
        </p:spPr>
        <p:txBody>
          <a:bodyPr vert="horz" lIns="91440" tIns="45720" rIns="91440" bIns="45720" rtlCol="0" anchor="ctr"/>
          <a:lstStyle>
            <a:defPPr>
              <a:defRPr lang="en-US"/>
            </a:defPPr>
            <a:lvl1pPr algn="l" defTabSz="457200" rtl="0" fontAlgn="auto">
              <a:spcBef>
                <a:spcPts val="0"/>
              </a:spcBef>
              <a:spcAft>
                <a:spcPts val="0"/>
              </a:spcAft>
              <a:defRPr sz="1200" kern="1200">
                <a:solidFill>
                  <a:srgbClr val="898989"/>
                </a:solidFill>
                <a:latin typeface="+mn-lt"/>
                <a:ea typeface="+mn-ea"/>
                <a:cs typeface="+mn-cs"/>
              </a:defRPr>
            </a:lvl1pPr>
            <a:lvl2pPr marL="4572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a:lstStyle>
          <a:p>
            <a:pPr algn="r">
              <a:defRPr/>
            </a:pPr>
            <a:r>
              <a:rPr lang="en-US" sz="1400">
                <a:solidFill>
                  <a:srgbClr val="BFBFBF"/>
                </a:solidFill>
              </a:rPr>
              <a:t>FEDERAL RESERVE BANK OF KANSAS CITY</a:t>
            </a:r>
          </a:p>
        </p:txBody>
      </p:sp>
      <p:pic>
        <p:nvPicPr>
          <p:cNvPr id="33" name="Picture 32" descr="eagle logo.png"/>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7122209" y="4338554"/>
            <a:ext cx="3218688" cy="804947"/>
          </a:xfrm>
          <a:prstGeom prst="rect">
            <a:avLst/>
          </a:prstGeom>
        </p:spPr>
      </p:pic>
      <p:sp>
        <p:nvSpPr>
          <p:cNvPr id="13" name="Slide Number Placeholder 5"/>
          <p:cNvSpPr>
            <a:spLocks noGrp="1"/>
          </p:cNvSpPr>
          <p:nvPr>
            <p:ph type="sldNum" sz="quarter" idx="4"/>
          </p:nvPr>
        </p:nvSpPr>
        <p:spPr>
          <a:xfrm>
            <a:off x="117475" y="4767263"/>
            <a:ext cx="504825" cy="274637"/>
          </a:xfrm>
          <a:prstGeom prst="rect">
            <a:avLst/>
          </a:prstGeom>
        </p:spPr>
        <p:txBody>
          <a:bodyPr vert="horz" lIns="91440" tIns="45720" rIns="91440" bIns="45720" rtlCol="0" anchor="b"/>
          <a:lstStyle>
            <a:lvl1pPr algn="r" fontAlgn="auto">
              <a:spcBef>
                <a:spcPts val="0"/>
              </a:spcBef>
              <a:spcAft>
                <a:spcPts val="0"/>
              </a:spcAft>
              <a:defRPr sz="1000">
                <a:solidFill>
                  <a:srgbClr val="BFBFBF"/>
                </a:solidFill>
                <a:latin typeface="+mn-lt"/>
                <a:ea typeface="+mn-ea"/>
                <a:cs typeface="+mn-cs"/>
              </a:defRPr>
            </a:lvl1pPr>
          </a:lstStyle>
          <a:p>
            <a:pPr>
              <a:defRPr/>
            </a:pPr>
            <a:fld id="{45B1A0FD-05CC-1141-8FC9-66EE5DE21228}" type="slidenum">
              <a:rPr lang="en-US" smtClean="0"/>
              <a:pPr>
                <a:defRPr/>
              </a:pPr>
              <a:t>‹#›</a:t>
            </a:fld>
            <a:endParaRPr lang="en-US"/>
          </a:p>
        </p:txBody>
      </p:sp>
      <p:sp>
        <p:nvSpPr>
          <p:cNvPr id="14" name="Date Placeholder 3"/>
          <p:cNvSpPr>
            <a:spLocks noGrp="1"/>
          </p:cNvSpPr>
          <p:nvPr>
            <p:ph type="dt" sz="half" idx="2"/>
          </p:nvPr>
        </p:nvSpPr>
        <p:spPr>
          <a:xfrm>
            <a:off x="622300" y="4767263"/>
            <a:ext cx="764707" cy="274637"/>
          </a:xfrm>
          <a:prstGeom prst="rect">
            <a:avLst/>
          </a:prstGeom>
        </p:spPr>
        <p:txBody>
          <a:bodyPr vert="horz" lIns="91440" tIns="45720" rIns="91440" bIns="45720" rtlCol="0" anchor="b"/>
          <a:lstStyle>
            <a:lvl1pPr algn="r" fontAlgn="auto">
              <a:spcBef>
                <a:spcPts val="0"/>
              </a:spcBef>
              <a:spcAft>
                <a:spcPts val="0"/>
              </a:spcAft>
              <a:defRPr sz="1000">
                <a:solidFill>
                  <a:srgbClr val="BFBFBF"/>
                </a:solidFill>
                <a:latin typeface="+mn-lt"/>
                <a:ea typeface="+mn-ea"/>
                <a:cs typeface="+mn-cs"/>
              </a:defRPr>
            </a:lvl1pPr>
          </a:lstStyle>
          <a:p>
            <a:pPr>
              <a:defRPr/>
            </a:pPr>
            <a:endParaRPr lang="en-US"/>
          </a:p>
        </p:txBody>
      </p:sp>
    </p:spTree>
    <p:extLst>
      <p:ext uri="{BB962C8B-B14F-4D97-AF65-F5344CB8AC3E}">
        <p14:creationId xmlns:p14="http://schemas.microsoft.com/office/powerpoint/2010/main" val="1969366212"/>
      </p:ext>
    </p:extLst>
  </p:cSld>
  <p:clrMap bg1="lt1" tx1="dk1" bg2="lt2" tx2="dk2" accent1="accent1" accent2="accent2" accent3="accent3" accent4="accent4" accent5="accent5" accent6="accent6" hlink="hlink" folHlink="folHlink"/>
  <p:sldLayoutIdLst>
    <p:sldLayoutId id="2147483966" r:id="rId1"/>
  </p:sldLayoutIdLst>
  <p:hf hdr="0" ftr="0" dt="0"/>
  <p:txStyles>
    <p:titleStyle>
      <a:lvl1pPr algn="l" defTabSz="457200" rtl="0" eaLnBrk="0" fontAlgn="base" hangingPunct="0">
        <a:spcBef>
          <a:spcPct val="0"/>
        </a:spcBef>
        <a:spcAft>
          <a:spcPct val="0"/>
        </a:spcAft>
        <a:defRPr sz="4400" kern="1200">
          <a:solidFill>
            <a:schemeClr val="bg1"/>
          </a:solidFill>
          <a:latin typeface="+mj-lt"/>
          <a:ea typeface="ＭＳ Ｐゴシック" charset="0"/>
          <a:cs typeface="ＭＳ Ｐゴシック" charset="0"/>
        </a:defRPr>
      </a:lvl1pPr>
      <a:lvl2pPr algn="l" defTabSz="457200" rtl="0" eaLnBrk="0" fontAlgn="base" hangingPunct="0">
        <a:spcBef>
          <a:spcPct val="0"/>
        </a:spcBef>
        <a:spcAft>
          <a:spcPct val="0"/>
        </a:spcAft>
        <a:defRPr sz="4400">
          <a:solidFill>
            <a:schemeClr val="bg1"/>
          </a:solidFill>
          <a:latin typeface="Arial Narrow" charset="0"/>
          <a:ea typeface="ＭＳ Ｐゴシック" charset="0"/>
          <a:cs typeface="ＭＳ Ｐゴシック" charset="0"/>
        </a:defRPr>
      </a:lvl2pPr>
      <a:lvl3pPr algn="l" defTabSz="457200" rtl="0" eaLnBrk="0" fontAlgn="base" hangingPunct="0">
        <a:spcBef>
          <a:spcPct val="0"/>
        </a:spcBef>
        <a:spcAft>
          <a:spcPct val="0"/>
        </a:spcAft>
        <a:defRPr sz="4400">
          <a:solidFill>
            <a:schemeClr val="bg1"/>
          </a:solidFill>
          <a:latin typeface="Arial Narrow" charset="0"/>
          <a:ea typeface="ＭＳ Ｐゴシック" charset="0"/>
          <a:cs typeface="ＭＳ Ｐゴシック" charset="0"/>
        </a:defRPr>
      </a:lvl3pPr>
      <a:lvl4pPr algn="l" defTabSz="457200" rtl="0" eaLnBrk="0" fontAlgn="base" hangingPunct="0">
        <a:spcBef>
          <a:spcPct val="0"/>
        </a:spcBef>
        <a:spcAft>
          <a:spcPct val="0"/>
        </a:spcAft>
        <a:defRPr sz="4400">
          <a:solidFill>
            <a:schemeClr val="bg1"/>
          </a:solidFill>
          <a:latin typeface="Arial Narrow" charset="0"/>
          <a:ea typeface="ＭＳ Ｐゴシック" charset="0"/>
          <a:cs typeface="ＭＳ Ｐゴシック" charset="0"/>
        </a:defRPr>
      </a:lvl4pPr>
      <a:lvl5pPr algn="l" defTabSz="457200" rtl="0" eaLnBrk="0" fontAlgn="base" hangingPunct="0">
        <a:spcBef>
          <a:spcPct val="0"/>
        </a:spcBef>
        <a:spcAft>
          <a:spcPct val="0"/>
        </a:spcAft>
        <a:defRPr sz="4400">
          <a:solidFill>
            <a:schemeClr val="bg1"/>
          </a:solidFill>
          <a:latin typeface="Arial Narrow" charset="0"/>
          <a:ea typeface="ＭＳ Ｐゴシック" charset="0"/>
          <a:cs typeface="ＭＳ Ｐゴシック" charset="0"/>
        </a:defRPr>
      </a:lvl5pPr>
      <a:lvl6pPr marL="457200" algn="l" defTabSz="457200" rtl="0" fontAlgn="base">
        <a:spcBef>
          <a:spcPct val="0"/>
        </a:spcBef>
        <a:spcAft>
          <a:spcPct val="0"/>
        </a:spcAft>
        <a:defRPr sz="4400">
          <a:solidFill>
            <a:schemeClr val="bg1"/>
          </a:solidFill>
          <a:latin typeface="Arial Narrow" charset="0"/>
          <a:ea typeface="ＭＳ Ｐゴシック" charset="0"/>
          <a:cs typeface="ＭＳ Ｐゴシック" charset="0"/>
        </a:defRPr>
      </a:lvl6pPr>
      <a:lvl7pPr marL="914400" algn="l" defTabSz="457200" rtl="0" fontAlgn="base">
        <a:spcBef>
          <a:spcPct val="0"/>
        </a:spcBef>
        <a:spcAft>
          <a:spcPct val="0"/>
        </a:spcAft>
        <a:defRPr sz="4400">
          <a:solidFill>
            <a:schemeClr val="bg1"/>
          </a:solidFill>
          <a:latin typeface="Arial Narrow" charset="0"/>
          <a:ea typeface="ＭＳ Ｐゴシック" charset="0"/>
          <a:cs typeface="ＭＳ Ｐゴシック" charset="0"/>
        </a:defRPr>
      </a:lvl7pPr>
      <a:lvl8pPr marL="1371600" algn="l" defTabSz="457200" rtl="0" fontAlgn="base">
        <a:spcBef>
          <a:spcPct val="0"/>
        </a:spcBef>
        <a:spcAft>
          <a:spcPct val="0"/>
        </a:spcAft>
        <a:defRPr sz="4400">
          <a:solidFill>
            <a:schemeClr val="bg1"/>
          </a:solidFill>
          <a:latin typeface="Arial Narrow" charset="0"/>
          <a:ea typeface="ＭＳ Ｐゴシック" charset="0"/>
          <a:cs typeface="ＭＳ Ｐゴシック" charset="0"/>
        </a:defRPr>
      </a:lvl8pPr>
      <a:lvl9pPr marL="1828800" algn="l" defTabSz="457200" rtl="0" fontAlgn="base">
        <a:spcBef>
          <a:spcPct val="0"/>
        </a:spcBef>
        <a:spcAft>
          <a:spcPct val="0"/>
        </a:spcAft>
        <a:defRPr sz="4400">
          <a:solidFill>
            <a:schemeClr val="bg1"/>
          </a:solidFill>
          <a:latin typeface="Arial Narrow" charset="0"/>
          <a:ea typeface="ＭＳ Ｐゴシック" charset="0"/>
          <a:cs typeface="ＭＳ Ｐゴシック" charset="0"/>
        </a:defRPr>
      </a:lvl9pPr>
    </p:titleStyle>
    <p:bodyStyle>
      <a:lvl1pPr marL="0" indent="0" algn="l" defTabSz="457200" rtl="0" eaLnBrk="0" fontAlgn="base" hangingPunct="0">
        <a:spcBef>
          <a:spcPct val="20000"/>
        </a:spcBef>
        <a:spcAft>
          <a:spcPct val="0"/>
        </a:spcAft>
        <a:buFont typeface="Arial" charset="0"/>
        <a:buNone/>
        <a:defRPr sz="2200" i="1" kern="1200">
          <a:solidFill>
            <a:srgbClr val="FFFFFF"/>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chart" Target="../charts/chart20.xml"/></Relationships>
</file>

<file path=ppt/slides/_rels/slide1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chart" Target="../charts/chart9.xml"/></Relationships>
</file>

<file path=ppt/slides/_rels/slide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chart" Target="../charts/char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42122"/>
            <a:ext cx="8572499" cy="994899"/>
          </a:xfrm>
        </p:spPr>
        <p:txBody>
          <a:bodyPr>
            <a:normAutofit/>
          </a:bodyPr>
          <a:lstStyle/>
          <a:p>
            <a:r>
              <a:rPr lang="en-US" sz="3600" dirty="0">
                <a:latin typeface="Arial Narrow"/>
              </a:rPr>
              <a:t>Economic Outlook Amid Heightened Uncertainty</a:t>
            </a:r>
            <a:endParaRPr lang="en-US" sz="2000" dirty="0"/>
          </a:p>
        </p:txBody>
      </p:sp>
      <p:sp>
        <p:nvSpPr>
          <p:cNvPr id="3" name="Content Placeholder 2"/>
          <p:cNvSpPr>
            <a:spLocks noGrp="1"/>
          </p:cNvSpPr>
          <p:nvPr>
            <p:ph idx="1"/>
          </p:nvPr>
        </p:nvSpPr>
        <p:spPr>
          <a:xfrm>
            <a:off x="120073" y="1424762"/>
            <a:ext cx="9023928" cy="625494"/>
          </a:xfrm>
        </p:spPr>
        <p:txBody>
          <a:bodyPr>
            <a:normAutofit/>
          </a:bodyPr>
          <a:lstStyle/>
          <a:p>
            <a:r>
              <a:rPr lang="en-US" sz="1800" dirty="0">
                <a:solidFill>
                  <a:schemeClr val="bg1"/>
                </a:solidFill>
              </a:rPr>
              <a:t>April 2, 2025 – Kansas CCIM Chapter, Wichita</a:t>
            </a:r>
          </a:p>
        </p:txBody>
      </p:sp>
      <p:sp>
        <p:nvSpPr>
          <p:cNvPr id="6" name="Content Placeholder 2"/>
          <p:cNvSpPr>
            <a:spLocks noGrp="1"/>
          </p:cNvSpPr>
          <p:nvPr>
            <p:ph idx="1"/>
          </p:nvPr>
        </p:nvSpPr>
        <p:spPr>
          <a:xfrm>
            <a:off x="0" y="4285673"/>
            <a:ext cx="8686800" cy="857827"/>
          </a:xfrm>
        </p:spPr>
        <p:txBody>
          <a:bodyPr anchor="t">
            <a:normAutofit lnSpcReduction="10000"/>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lang="en-US" i="0" dirty="0">
                <a:latin typeface="Arial Narrow"/>
              </a:rPr>
              <a:t>Nicholas Sly</a:t>
            </a:r>
            <a:endParaRPr kumimoji="0" lang="en-US" b="0" i="0" u="none" strike="noStrike" kern="1200" cap="none" spc="0" normalizeH="0" baseline="0" noProof="0" dirty="0">
              <a:ln>
                <a:noFill/>
              </a:ln>
              <a:solidFill>
                <a:srgbClr val="FFFFFF"/>
              </a:solidFill>
              <a:effectLst/>
              <a:uLnTx/>
              <a:uFillTx/>
              <a:latin typeface="Arial Narrow"/>
              <a:ea typeface="ＭＳ Ｐゴシック" charset="0"/>
            </a:endParaRPr>
          </a:p>
          <a:p>
            <a:pPr>
              <a:spcBef>
                <a:spcPts val="0"/>
              </a:spcBef>
            </a:pPr>
            <a:r>
              <a:rPr lang="en-US" sz="1900" dirty="0"/>
              <a:t>Denver Branch Executive, Vice President and Economist</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1100" b="0" i="0" u="none" strike="noStrike" kern="1200" cap="none" spc="0" normalizeH="0" baseline="0" noProof="0" dirty="0">
                <a:ln>
                  <a:noFill/>
                </a:ln>
                <a:solidFill>
                  <a:srgbClr val="FFFFFF"/>
                </a:solidFill>
                <a:effectLst/>
                <a:uLnTx/>
                <a:uFillTx/>
                <a:latin typeface="Arial Narrow"/>
                <a:ea typeface="ＭＳ Ｐゴシック" charset="0"/>
              </a:rPr>
              <a:t>The views herein are those of the presenter and do not necessarily reflect those of the Federal Reserve Bank of Kansas City or the Federal Reserve System</a:t>
            </a:r>
          </a:p>
          <a:p>
            <a:endParaRPr lang="en-US" sz="1800" dirty="0"/>
          </a:p>
          <a:p>
            <a:endParaRPr lang="en-US" sz="1800" dirty="0"/>
          </a:p>
        </p:txBody>
      </p:sp>
    </p:spTree>
    <p:extLst>
      <p:ext uri="{BB962C8B-B14F-4D97-AF65-F5344CB8AC3E}">
        <p14:creationId xmlns:p14="http://schemas.microsoft.com/office/powerpoint/2010/main" val="2061820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7E872-9B7D-122C-55E6-6EF56D1441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9B0FCD-6A2F-FEB5-7C03-E80C05A0E1B5}"/>
              </a:ext>
            </a:extLst>
          </p:cNvPr>
          <p:cNvSpPr>
            <a:spLocks noGrp="1"/>
          </p:cNvSpPr>
          <p:nvPr>
            <p:ph type="title" idx="4294967295"/>
          </p:nvPr>
        </p:nvSpPr>
        <p:spPr/>
        <p:txBody>
          <a:bodyPr/>
          <a:lstStyle/>
          <a:p>
            <a:r>
              <a:rPr lang="en-US"/>
              <a:t>f</a:t>
            </a:r>
          </a:p>
        </p:txBody>
      </p:sp>
      <p:sp>
        <p:nvSpPr>
          <p:cNvPr id="4" name="TextBox 3">
            <a:extLst>
              <a:ext uri="{FF2B5EF4-FFF2-40B4-BE49-F238E27FC236}">
                <a16:creationId xmlns:a16="http://schemas.microsoft.com/office/drawing/2014/main" id="{30393B73-C724-9287-6E20-82D831F9E5A1}"/>
              </a:ext>
            </a:extLst>
          </p:cNvPr>
          <p:cNvSpPr txBox="1"/>
          <p:nvPr/>
        </p:nvSpPr>
        <p:spPr>
          <a:xfrm>
            <a:off x="4081235" y="4704526"/>
            <a:ext cx="4834165" cy="40011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Arial Narrow" charset="0"/>
                <a:ea typeface="ＭＳ Ｐゴシック" charset="0"/>
              </a:rPr>
              <a:t>Source: </a:t>
            </a:r>
            <a:r>
              <a:rPr lang="en-US" sz="1000" b="0" i="0" dirty="0">
                <a:effectLst/>
                <a:latin typeface="+mn-lt"/>
              </a:rPr>
              <a:t>FRB KC, FRB Dal, FRB NY, FRB Phil, FRB Rich via Haver</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1000" dirty="0">
                <a:latin typeface="+mn-lt"/>
              </a:rPr>
              <a:t>Note: Data is display in Quarterly term from 2016-2023, and in monthly terms from 2024-2025 </a:t>
            </a:r>
          </a:p>
        </p:txBody>
      </p:sp>
      <p:sp>
        <p:nvSpPr>
          <p:cNvPr id="2" name="Slide Number Placeholder 1">
            <a:extLst>
              <a:ext uri="{FF2B5EF4-FFF2-40B4-BE49-F238E27FC236}">
                <a16:creationId xmlns:a16="http://schemas.microsoft.com/office/drawing/2014/main" id="{4CA7AA05-FEF6-8720-AD33-AD5DD35F366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B1A0FD-05CC-1141-8FC9-66EE5DE21228}" type="slidenum">
              <a:rPr kumimoji="0" lang="en-US" sz="1000" b="0" i="0" u="none" strike="noStrike" kern="1200" cap="none" spc="0" normalizeH="0" baseline="0" noProof="0" smtClean="0">
                <a:ln>
                  <a:noFill/>
                </a:ln>
                <a:solidFill>
                  <a:prstClr val="black"/>
                </a:solidFill>
                <a:effectLst/>
                <a:uLnTx/>
                <a:uFillTx/>
                <a:latin typeface="Arial Narrow"/>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prstClr val="black"/>
              </a:solidFill>
              <a:effectLst/>
              <a:uLnTx/>
              <a:uFillTx/>
              <a:latin typeface="Arial Narrow"/>
              <a:ea typeface="+mn-ea"/>
              <a:cs typeface="+mn-cs"/>
            </a:endParaRPr>
          </a:p>
        </p:txBody>
      </p:sp>
      <p:sp>
        <p:nvSpPr>
          <p:cNvPr id="6" name="TextBox 5">
            <a:extLst>
              <a:ext uri="{FF2B5EF4-FFF2-40B4-BE49-F238E27FC236}">
                <a16:creationId xmlns:a16="http://schemas.microsoft.com/office/drawing/2014/main" id="{6F196D26-A623-B029-0331-5AAE0A362D8C}"/>
              </a:ext>
            </a:extLst>
          </p:cNvPr>
          <p:cNvSpPr txBox="1"/>
          <p:nvPr/>
        </p:nvSpPr>
        <p:spPr>
          <a:xfrm>
            <a:off x="117871" y="322534"/>
            <a:ext cx="8733632" cy="461665"/>
          </a:xfrm>
          <a:prstGeom prst="rect">
            <a:avLst/>
          </a:prstGeom>
          <a:noFill/>
        </p:spPr>
        <p:txBody>
          <a:bodyPr wrap="square" rtlCol="0">
            <a:spAutoFit/>
          </a:bodyPr>
          <a:lstStyle/>
          <a:p>
            <a:pPr rtl="0">
              <a:defRPr sz="1320" b="0" i="0" u="none" strike="noStrike" kern="1200" spc="0" baseline="0">
                <a:solidFill>
                  <a:srgbClr val="000000"/>
                </a:solidFill>
                <a:latin typeface="Franklin Gothic Book"/>
                <a:ea typeface="Franklin Gothic Book"/>
                <a:cs typeface="Franklin Gothic Book"/>
              </a:defRPr>
            </a:pPr>
            <a:r>
              <a:rPr lang="en-US" sz="2400" b="1" dirty="0">
                <a:latin typeface="+mj-lt"/>
              </a:rPr>
              <a:t>Businesses’ expectations of price growth picked up recently</a:t>
            </a:r>
          </a:p>
        </p:txBody>
      </p:sp>
      <p:sp>
        <p:nvSpPr>
          <p:cNvPr id="7" name="TextBox 6">
            <a:extLst>
              <a:ext uri="{FF2B5EF4-FFF2-40B4-BE49-F238E27FC236}">
                <a16:creationId xmlns:a16="http://schemas.microsoft.com/office/drawing/2014/main" id="{F79FFB48-4451-E2FA-A254-8317F16504D4}"/>
              </a:ext>
            </a:extLst>
          </p:cNvPr>
          <p:cNvSpPr txBox="1"/>
          <p:nvPr/>
        </p:nvSpPr>
        <p:spPr>
          <a:xfrm>
            <a:off x="369887" y="4804225"/>
            <a:ext cx="1939895" cy="246221"/>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Narrow" charset="0"/>
                <a:ea typeface="ＭＳ Ｐゴシック" charset="0"/>
              </a:rPr>
              <a:t> </a:t>
            </a:r>
          </a:p>
        </p:txBody>
      </p:sp>
      <p:graphicFrame>
        <p:nvGraphicFramePr>
          <p:cNvPr id="5" name="Chart 4">
            <a:extLst>
              <a:ext uri="{FF2B5EF4-FFF2-40B4-BE49-F238E27FC236}">
                <a16:creationId xmlns:a16="http://schemas.microsoft.com/office/drawing/2014/main" id="{75CF7FE6-B8F7-4E81-83BB-17A1C7BE1A3E}"/>
              </a:ext>
            </a:extLst>
          </p:cNvPr>
          <p:cNvGraphicFramePr>
            <a:graphicFrameLocks/>
          </p:cNvGraphicFramePr>
          <p:nvPr>
            <p:extLst>
              <p:ext uri="{D42A27DB-BD31-4B8C-83A1-F6EECF244321}">
                <p14:modId xmlns:p14="http://schemas.microsoft.com/office/powerpoint/2010/main" val="3647558032"/>
              </p:ext>
            </p:extLst>
          </p:nvPr>
        </p:nvGraphicFramePr>
        <p:xfrm>
          <a:off x="369887" y="965412"/>
          <a:ext cx="8229600" cy="3657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43802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1AC34-5925-6D51-4037-1DD0BDDA0CF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C546F14-DCBF-324A-DDE3-C3C45EA68355}"/>
              </a:ext>
            </a:extLst>
          </p:cNvPr>
          <p:cNvSpPr>
            <a:spLocks noGrp="1"/>
          </p:cNvSpPr>
          <p:nvPr>
            <p:ph type="title" idx="4294967295"/>
          </p:nvPr>
        </p:nvSpPr>
        <p:spPr/>
        <p:txBody>
          <a:bodyPr/>
          <a:lstStyle/>
          <a:p>
            <a:r>
              <a:rPr lang="en-US" dirty="0"/>
              <a:t>f</a:t>
            </a:r>
          </a:p>
        </p:txBody>
      </p:sp>
      <p:sp>
        <p:nvSpPr>
          <p:cNvPr id="4" name="TextBox 3">
            <a:extLst>
              <a:ext uri="{FF2B5EF4-FFF2-40B4-BE49-F238E27FC236}">
                <a16:creationId xmlns:a16="http://schemas.microsoft.com/office/drawing/2014/main" id="{EF88F88B-561F-CC28-99DE-9A872F38CB22}"/>
              </a:ext>
            </a:extLst>
          </p:cNvPr>
          <p:cNvSpPr txBox="1"/>
          <p:nvPr/>
        </p:nvSpPr>
        <p:spPr>
          <a:xfrm>
            <a:off x="4309835" y="4701408"/>
            <a:ext cx="4834165" cy="40011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Arial Narrow" charset="0"/>
                <a:ea typeface="ＭＳ Ｐゴシック" charset="0"/>
              </a:rPr>
              <a:t>Source: </a:t>
            </a:r>
            <a:r>
              <a:rPr lang="en-US" sz="1000" b="0" i="0" dirty="0">
                <a:effectLst/>
                <a:latin typeface="+mn-lt"/>
              </a:rPr>
              <a:t>Federal Reserve Bank of St. Louis via FRED</a:t>
            </a:r>
          </a:p>
          <a:p>
            <a:pPr marL="0" marR="0" lvl="0" indent="0" algn="r" defTabSz="457200" rtl="0" eaLnBrk="1" fontAlgn="base" latinLnBrk="0" hangingPunct="1">
              <a:lnSpc>
                <a:spcPct val="100000"/>
              </a:lnSpc>
              <a:spcBef>
                <a:spcPct val="0"/>
              </a:spcBef>
              <a:spcAft>
                <a:spcPct val="0"/>
              </a:spcAft>
              <a:buClrTx/>
              <a:buSzTx/>
              <a:buFontTx/>
              <a:buNone/>
              <a:tabLst/>
              <a:defRPr/>
            </a:pPr>
            <a:endParaRPr lang="en-US" sz="1000" dirty="0">
              <a:latin typeface="+mn-lt"/>
            </a:endParaRPr>
          </a:p>
        </p:txBody>
      </p:sp>
      <p:sp>
        <p:nvSpPr>
          <p:cNvPr id="2" name="Slide Number Placeholder 1">
            <a:extLst>
              <a:ext uri="{FF2B5EF4-FFF2-40B4-BE49-F238E27FC236}">
                <a16:creationId xmlns:a16="http://schemas.microsoft.com/office/drawing/2014/main" id="{0D891890-80D0-243F-F613-9014257FD7C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B1A0FD-05CC-1141-8FC9-66EE5DE21228}" type="slidenum">
              <a:rPr kumimoji="0" lang="en-US" sz="1000" b="0" i="0" u="none" strike="noStrike" kern="1200" cap="none" spc="0" normalizeH="0" baseline="0" noProof="0" smtClean="0">
                <a:ln>
                  <a:noFill/>
                </a:ln>
                <a:solidFill>
                  <a:prstClr val="black"/>
                </a:solidFill>
                <a:effectLst/>
                <a:uLnTx/>
                <a:uFillTx/>
                <a:latin typeface="Arial Narrow"/>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 name="TextBox 5">
            <a:extLst>
              <a:ext uri="{FF2B5EF4-FFF2-40B4-BE49-F238E27FC236}">
                <a16:creationId xmlns:a16="http://schemas.microsoft.com/office/drawing/2014/main" id="{3A45672D-137F-B0EB-DB12-5F4F7ECA203C}"/>
              </a:ext>
            </a:extLst>
          </p:cNvPr>
          <p:cNvSpPr txBox="1"/>
          <p:nvPr/>
        </p:nvSpPr>
        <p:spPr>
          <a:xfrm>
            <a:off x="117475" y="262514"/>
            <a:ext cx="8733632"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400" b="1" dirty="0"/>
              <a:t>Higher inflation </a:t>
            </a:r>
            <a:r>
              <a:rPr kumimoji="0" lang="en-US" sz="2400" b="1" i="0" u="none" strike="noStrike" kern="1200" cap="none" spc="0" normalizeH="0" baseline="0" noProof="0" dirty="0">
                <a:ln>
                  <a:noFill/>
                </a:ln>
                <a:effectLst/>
                <a:uLnTx/>
                <a:uFillTx/>
                <a:latin typeface="Arial Narrow" charset="0"/>
                <a:ea typeface="ＭＳ Ｐゴシック" charset="0"/>
              </a:rPr>
              <a:t>expectations are also apparent in financial markets, with medium-term expectations now exceeding long-term expectations</a:t>
            </a:r>
          </a:p>
        </p:txBody>
      </p:sp>
      <p:sp>
        <p:nvSpPr>
          <p:cNvPr id="7" name="TextBox 6">
            <a:extLst>
              <a:ext uri="{FF2B5EF4-FFF2-40B4-BE49-F238E27FC236}">
                <a16:creationId xmlns:a16="http://schemas.microsoft.com/office/drawing/2014/main" id="{AE176D88-EB17-D264-E70D-7F83EB2F3E8D}"/>
              </a:ext>
            </a:extLst>
          </p:cNvPr>
          <p:cNvSpPr txBox="1"/>
          <p:nvPr/>
        </p:nvSpPr>
        <p:spPr>
          <a:xfrm>
            <a:off x="369887" y="4804225"/>
            <a:ext cx="1939895" cy="246221"/>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charset="0"/>
                <a:ea typeface="ＭＳ Ｐゴシック" charset="0"/>
              </a:rPr>
              <a:t> </a:t>
            </a:r>
          </a:p>
        </p:txBody>
      </p:sp>
      <p:graphicFrame>
        <p:nvGraphicFramePr>
          <p:cNvPr id="9" name="Chart 8">
            <a:extLst>
              <a:ext uri="{FF2B5EF4-FFF2-40B4-BE49-F238E27FC236}">
                <a16:creationId xmlns:a16="http://schemas.microsoft.com/office/drawing/2014/main" id="{735C5040-E839-4663-9B09-9ADA2F71CA7A}"/>
              </a:ext>
            </a:extLst>
          </p:cNvPr>
          <p:cNvGraphicFramePr>
            <a:graphicFrameLocks/>
          </p:cNvGraphicFramePr>
          <p:nvPr>
            <p:extLst>
              <p:ext uri="{D42A27DB-BD31-4B8C-83A1-F6EECF244321}">
                <p14:modId xmlns:p14="http://schemas.microsoft.com/office/powerpoint/2010/main" val="8991802"/>
              </p:ext>
            </p:extLst>
          </p:nvPr>
        </p:nvGraphicFramePr>
        <p:xfrm>
          <a:off x="457200" y="1084363"/>
          <a:ext cx="8229600" cy="37011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3451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12767-1620-9B94-55E6-80293CD5FE6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A4C827B-7CB7-A796-18F7-5C6229AFAF63}"/>
              </a:ext>
            </a:extLst>
          </p:cNvPr>
          <p:cNvSpPr>
            <a:spLocks noGrp="1"/>
          </p:cNvSpPr>
          <p:nvPr>
            <p:ph type="title" idx="4294967295"/>
          </p:nvPr>
        </p:nvSpPr>
        <p:spPr/>
        <p:txBody>
          <a:bodyPr/>
          <a:lstStyle/>
          <a:p>
            <a:r>
              <a:rPr lang="en-US"/>
              <a:t>f</a:t>
            </a:r>
          </a:p>
        </p:txBody>
      </p:sp>
      <p:sp>
        <p:nvSpPr>
          <p:cNvPr id="4" name="TextBox 3">
            <a:extLst>
              <a:ext uri="{FF2B5EF4-FFF2-40B4-BE49-F238E27FC236}">
                <a16:creationId xmlns:a16="http://schemas.microsoft.com/office/drawing/2014/main" id="{FF7696B7-B801-B974-C73C-B4FCE8F9F10D}"/>
              </a:ext>
            </a:extLst>
          </p:cNvPr>
          <p:cNvSpPr txBox="1"/>
          <p:nvPr/>
        </p:nvSpPr>
        <p:spPr>
          <a:xfrm>
            <a:off x="4309835" y="4700330"/>
            <a:ext cx="4834165" cy="40011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charset="0"/>
                <a:ea typeface="ＭＳ Ｐゴシック" charset="0"/>
              </a:rPr>
              <a:t>Sources: Baker, Scott R.; Bloom, Nick; Davis, Stephen J., Haver</a:t>
            </a:r>
          </a:p>
          <a:p>
            <a:pPr algn="r">
              <a:defRPr/>
            </a:pPr>
            <a:r>
              <a:rPr lang="en-US" sz="1000" dirty="0"/>
              <a:t>Note:</a:t>
            </a:r>
            <a:r>
              <a:rPr lang="en-US" sz="1000" dirty="0">
                <a:solidFill>
                  <a:prstClr val="black"/>
                </a:solidFill>
              </a:rPr>
              <a:t> </a:t>
            </a:r>
            <a:r>
              <a:rPr lang="en-US" sz="1000" dirty="0"/>
              <a:t>G</a:t>
            </a:r>
            <a:r>
              <a:rPr lang="en-US" sz="1000" dirty="0">
                <a:solidFill>
                  <a:prstClr val="black"/>
                </a:solidFill>
              </a:rPr>
              <a:t>ray bars indicate recession periods</a:t>
            </a:r>
            <a:endParaRPr kumimoji="0" lang="en-US" sz="1000" b="0" i="0" u="none" strike="noStrike" kern="1200" cap="none" spc="0" normalizeH="0" baseline="0" noProof="0" dirty="0">
              <a:ln>
                <a:noFill/>
              </a:ln>
              <a:solidFill>
                <a:prstClr val="black"/>
              </a:solidFill>
              <a:effectLst/>
              <a:uLnTx/>
              <a:uFillTx/>
              <a:latin typeface="Arial Narrow" charset="0"/>
              <a:ea typeface="ＭＳ Ｐゴシック" charset="0"/>
            </a:endParaRPr>
          </a:p>
        </p:txBody>
      </p:sp>
      <p:sp>
        <p:nvSpPr>
          <p:cNvPr id="2" name="Slide Number Placeholder 1">
            <a:extLst>
              <a:ext uri="{FF2B5EF4-FFF2-40B4-BE49-F238E27FC236}">
                <a16:creationId xmlns:a16="http://schemas.microsoft.com/office/drawing/2014/main" id="{8BF779B7-E5C5-5A5E-4EC5-074C81239A0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B1A0FD-05CC-1141-8FC9-66EE5DE21228}" type="slidenum">
              <a:rPr kumimoji="0" lang="en-US" sz="1000" b="0" i="0" u="none" strike="noStrike" kern="1200" cap="none" spc="0" normalizeH="0" baseline="0" noProof="0" smtClean="0">
                <a:ln>
                  <a:noFill/>
                </a:ln>
                <a:solidFill>
                  <a:prstClr val="black"/>
                </a:solidFill>
                <a:effectLst/>
                <a:uLnTx/>
                <a:uFillTx/>
                <a:latin typeface="Arial Narrow"/>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prstClr val="black"/>
              </a:solidFill>
              <a:effectLst/>
              <a:uLnTx/>
              <a:uFillTx/>
              <a:latin typeface="Arial Narrow"/>
              <a:ea typeface="+mn-ea"/>
              <a:cs typeface="+mn-cs"/>
            </a:endParaRPr>
          </a:p>
        </p:txBody>
      </p:sp>
      <p:sp>
        <p:nvSpPr>
          <p:cNvPr id="6" name="TextBox 5">
            <a:extLst>
              <a:ext uri="{FF2B5EF4-FFF2-40B4-BE49-F238E27FC236}">
                <a16:creationId xmlns:a16="http://schemas.microsoft.com/office/drawing/2014/main" id="{F0AC13EB-66AE-1518-89E9-80C3A70FE8B8}"/>
              </a:ext>
            </a:extLst>
          </p:cNvPr>
          <p:cNvSpPr txBox="1"/>
          <p:nvPr/>
        </p:nvSpPr>
        <p:spPr>
          <a:xfrm>
            <a:off x="117475" y="260185"/>
            <a:ext cx="8996714"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400" b="1" dirty="0"/>
              <a:t>Elevated trade policy uncertainty is affecting firms’ inventory planning and pricing decisions, but not yet affecting hiring or investment</a:t>
            </a:r>
            <a:endParaRPr kumimoji="0" lang="en-US" sz="2400" b="1" i="0" u="none" strike="noStrike" kern="1200" cap="none" spc="0" normalizeH="0" baseline="0" noProof="0" dirty="0">
              <a:ln>
                <a:noFill/>
              </a:ln>
              <a:effectLst/>
              <a:uLnTx/>
              <a:uFillTx/>
              <a:latin typeface="Arial Narrow" charset="0"/>
              <a:ea typeface="ＭＳ Ｐゴシック" charset="0"/>
            </a:endParaRPr>
          </a:p>
        </p:txBody>
      </p:sp>
      <p:sp>
        <p:nvSpPr>
          <p:cNvPr id="7" name="TextBox 6">
            <a:extLst>
              <a:ext uri="{FF2B5EF4-FFF2-40B4-BE49-F238E27FC236}">
                <a16:creationId xmlns:a16="http://schemas.microsoft.com/office/drawing/2014/main" id="{741EAED1-4002-85E2-A25A-E8ED51AB9C1F}"/>
              </a:ext>
            </a:extLst>
          </p:cNvPr>
          <p:cNvSpPr txBox="1"/>
          <p:nvPr/>
        </p:nvSpPr>
        <p:spPr>
          <a:xfrm>
            <a:off x="369887" y="4804225"/>
            <a:ext cx="1939895" cy="246221"/>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Narrow" charset="0"/>
                <a:ea typeface="ＭＳ Ｐゴシック" charset="0"/>
              </a:rPr>
              <a:t> </a:t>
            </a:r>
          </a:p>
        </p:txBody>
      </p:sp>
      <p:graphicFrame>
        <p:nvGraphicFramePr>
          <p:cNvPr id="8" name="Chart 7">
            <a:extLst>
              <a:ext uri="{FF2B5EF4-FFF2-40B4-BE49-F238E27FC236}">
                <a16:creationId xmlns:a16="http://schemas.microsoft.com/office/drawing/2014/main" id="{E3FE6ACD-66F8-8D4E-29D5-52F658E54EE6}"/>
              </a:ext>
            </a:extLst>
          </p:cNvPr>
          <p:cNvGraphicFramePr>
            <a:graphicFrameLocks/>
          </p:cNvGraphicFramePr>
          <p:nvPr>
            <p:extLst>
              <p:ext uri="{D42A27DB-BD31-4B8C-83A1-F6EECF244321}">
                <p14:modId xmlns:p14="http://schemas.microsoft.com/office/powerpoint/2010/main" val="1989088336"/>
              </p:ext>
            </p:extLst>
          </p:nvPr>
        </p:nvGraphicFramePr>
        <p:xfrm>
          <a:off x="457200" y="1081942"/>
          <a:ext cx="8229600" cy="3657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43277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BF32C-70AC-DDA1-A0F9-0C67943905E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2A6D035-8596-3CD7-C8A0-A4C7D9E9D44D}"/>
              </a:ext>
            </a:extLst>
          </p:cNvPr>
          <p:cNvSpPr>
            <a:spLocks noGrp="1"/>
          </p:cNvSpPr>
          <p:nvPr>
            <p:ph type="title" idx="4294967295"/>
          </p:nvPr>
        </p:nvSpPr>
        <p:spPr/>
        <p:txBody>
          <a:bodyPr/>
          <a:lstStyle/>
          <a:p>
            <a:r>
              <a:rPr lang="en-US"/>
              <a:t>f</a:t>
            </a:r>
          </a:p>
        </p:txBody>
      </p:sp>
      <p:sp>
        <p:nvSpPr>
          <p:cNvPr id="4" name="TextBox 3">
            <a:extLst>
              <a:ext uri="{FF2B5EF4-FFF2-40B4-BE49-F238E27FC236}">
                <a16:creationId xmlns:a16="http://schemas.microsoft.com/office/drawing/2014/main" id="{A4858D0A-EDB6-AB4C-2E3A-8E594892BE46}"/>
              </a:ext>
            </a:extLst>
          </p:cNvPr>
          <p:cNvSpPr txBox="1"/>
          <p:nvPr/>
        </p:nvSpPr>
        <p:spPr>
          <a:xfrm>
            <a:off x="4309835" y="4701408"/>
            <a:ext cx="4834165" cy="40011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Arial Narrow" charset="0"/>
                <a:ea typeface="ＭＳ Ｐゴシック" charset="0"/>
              </a:rPr>
              <a:t>Source: </a:t>
            </a:r>
            <a:r>
              <a:rPr lang="en-US" sz="1000" b="0" i="0" dirty="0">
                <a:effectLst/>
                <a:latin typeface="+mn-lt"/>
              </a:rPr>
              <a:t>KC Fed </a:t>
            </a:r>
            <a:r>
              <a:rPr lang="en-US" sz="1000" b="0" i="0" dirty="0" err="1">
                <a:effectLst/>
                <a:latin typeface="+mn-lt"/>
              </a:rPr>
              <a:t>Manf</a:t>
            </a:r>
            <a:r>
              <a:rPr lang="en-US" sz="1000" b="0" i="0" dirty="0">
                <a:effectLst/>
                <a:latin typeface="+mn-lt"/>
              </a:rPr>
              <a:t> &amp; </a:t>
            </a:r>
            <a:r>
              <a:rPr lang="en-US" sz="1000" b="0" i="0" dirty="0" err="1">
                <a:effectLst/>
                <a:latin typeface="+mn-lt"/>
              </a:rPr>
              <a:t>Srvs</a:t>
            </a:r>
            <a:r>
              <a:rPr lang="en-US" sz="1000" b="0" i="0" dirty="0">
                <a:effectLst/>
                <a:latin typeface="+mn-lt"/>
              </a:rPr>
              <a:t> Surveys</a:t>
            </a:r>
          </a:p>
          <a:p>
            <a:pPr marL="0" marR="0" lvl="0" indent="0" algn="r" defTabSz="457200" rtl="0" eaLnBrk="1" fontAlgn="base" latinLnBrk="0" hangingPunct="1">
              <a:lnSpc>
                <a:spcPct val="100000"/>
              </a:lnSpc>
              <a:spcBef>
                <a:spcPct val="0"/>
              </a:spcBef>
              <a:spcAft>
                <a:spcPct val="0"/>
              </a:spcAft>
              <a:buClrTx/>
              <a:buSzTx/>
              <a:buFontTx/>
              <a:buNone/>
              <a:tabLst/>
              <a:defRPr/>
            </a:pPr>
            <a:endParaRPr lang="en-US" sz="1000" dirty="0">
              <a:latin typeface="+mn-lt"/>
            </a:endParaRPr>
          </a:p>
        </p:txBody>
      </p:sp>
      <p:sp>
        <p:nvSpPr>
          <p:cNvPr id="2" name="Slide Number Placeholder 1">
            <a:extLst>
              <a:ext uri="{FF2B5EF4-FFF2-40B4-BE49-F238E27FC236}">
                <a16:creationId xmlns:a16="http://schemas.microsoft.com/office/drawing/2014/main" id="{8C3C3755-F4CB-7362-679A-B1601469432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B1A0FD-05CC-1141-8FC9-66EE5DE21228}" type="slidenum">
              <a:rPr kumimoji="0" lang="en-US" sz="1000" b="0" i="0" u="none" strike="noStrike" kern="1200" cap="none" spc="0" normalizeH="0" baseline="0" noProof="0" smtClean="0">
                <a:ln>
                  <a:noFill/>
                </a:ln>
                <a:solidFill>
                  <a:prstClr val="black"/>
                </a:solidFill>
                <a:effectLst/>
                <a:uLnTx/>
                <a:uFillTx/>
                <a:latin typeface="Arial Narrow"/>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prstClr val="black"/>
              </a:solidFill>
              <a:effectLst/>
              <a:uLnTx/>
              <a:uFillTx/>
              <a:latin typeface="Arial Narrow"/>
              <a:ea typeface="+mn-ea"/>
              <a:cs typeface="+mn-cs"/>
            </a:endParaRPr>
          </a:p>
        </p:txBody>
      </p:sp>
      <p:sp>
        <p:nvSpPr>
          <p:cNvPr id="6" name="TextBox 5">
            <a:extLst>
              <a:ext uri="{FF2B5EF4-FFF2-40B4-BE49-F238E27FC236}">
                <a16:creationId xmlns:a16="http://schemas.microsoft.com/office/drawing/2014/main" id="{A35532A7-E55B-DEAE-07F6-904D71F3BE1C}"/>
              </a:ext>
            </a:extLst>
          </p:cNvPr>
          <p:cNvSpPr txBox="1"/>
          <p:nvPr/>
        </p:nvSpPr>
        <p:spPr>
          <a:xfrm>
            <a:off x="117475" y="176970"/>
            <a:ext cx="8733632"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latin typeface="Arial Narrow" charset="0"/>
                <a:ea typeface="ＭＳ Ｐゴシック" charset="0"/>
              </a:rPr>
              <a:t>Businesses report mixed views about the influence of trade policy on demand, </a:t>
            </a:r>
            <a:r>
              <a:rPr kumimoji="0" lang="en-US" sz="2400" b="1" i="0" u="none" strike="noStrike" kern="1200" cap="none" spc="0" normalizeH="0" baseline="0" noProof="0">
                <a:ln>
                  <a:noFill/>
                </a:ln>
                <a:effectLst/>
                <a:uLnTx/>
                <a:uFillTx/>
                <a:latin typeface="Arial Narrow" charset="0"/>
                <a:ea typeface="ＭＳ Ｐゴシック" charset="0"/>
              </a:rPr>
              <a:t>but most </a:t>
            </a:r>
            <a:r>
              <a:rPr kumimoji="0" lang="en-US" sz="2400" b="1" i="0" u="none" strike="noStrike" kern="1200" cap="none" spc="0" normalizeH="0" baseline="0" noProof="0" dirty="0">
                <a:ln>
                  <a:noFill/>
                </a:ln>
                <a:effectLst/>
                <a:uLnTx/>
                <a:uFillTx/>
                <a:latin typeface="Arial Narrow" charset="0"/>
                <a:ea typeface="ＭＳ Ｐゴシック" charset="0"/>
              </a:rPr>
              <a:t>expect their costs and prices </a:t>
            </a:r>
            <a:r>
              <a:rPr lang="en-US" sz="2400" b="1" dirty="0"/>
              <a:t>will</a:t>
            </a:r>
            <a:r>
              <a:rPr kumimoji="0" lang="en-US" sz="2400" b="1" i="0" u="none" strike="noStrike" kern="1200" cap="none" spc="0" normalizeH="0" baseline="0" noProof="0" dirty="0">
                <a:ln>
                  <a:noFill/>
                </a:ln>
                <a:effectLst/>
                <a:uLnTx/>
                <a:uFillTx/>
                <a:latin typeface="Arial Narrow" charset="0"/>
                <a:ea typeface="ＭＳ Ｐゴシック" charset="0"/>
              </a:rPr>
              <a:t> rise</a:t>
            </a:r>
          </a:p>
        </p:txBody>
      </p:sp>
      <p:sp>
        <p:nvSpPr>
          <p:cNvPr id="7" name="TextBox 6">
            <a:extLst>
              <a:ext uri="{FF2B5EF4-FFF2-40B4-BE49-F238E27FC236}">
                <a16:creationId xmlns:a16="http://schemas.microsoft.com/office/drawing/2014/main" id="{F4C09CD8-984D-EA01-938E-2B5249A11C18}"/>
              </a:ext>
            </a:extLst>
          </p:cNvPr>
          <p:cNvSpPr txBox="1"/>
          <p:nvPr/>
        </p:nvSpPr>
        <p:spPr>
          <a:xfrm>
            <a:off x="369887" y="4804225"/>
            <a:ext cx="1939895" cy="246221"/>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Narrow" charset="0"/>
                <a:ea typeface="ＭＳ Ｐゴシック" charset="0"/>
              </a:rPr>
              <a:t> </a:t>
            </a:r>
          </a:p>
        </p:txBody>
      </p:sp>
      <p:graphicFrame>
        <p:nvGraphicFramePr>
          <p:cNvPr id="10" name="Chart 9">
            <a:extLst>
              <a:ext uri="{FF2B5EF4-FFF2-40B4-BE49-F238E27FC236}">
                <a16:creationId xmlns:a16="http://schemas.microsoft.com/office/drawing/2014/main" id="{04D2D7B4-4274-40CE-94B6-A6C238DE3225}"/>
              </a:ext>
            </a:extLst>
          </p:cNvPr>
          <p:cNvGraphicFramePr>
            <a:graphicFrameLocks/>
          </p:cNvGraphicFramePr>
          <p:nvPr>
            <p:extLst>
              <p:ext uri="{D42A27DB-BD31-4B8C-83A1-F6EECF244321}">
                <p14:modId xmlns:p14="http://schemas.microsoft.com/office/powerpoint/2010/main" val="3516365328"/>
              </p:ext>
            </p:extLst>
          </p:nvPr>
        </p:nvGraphicFramePr>
        <p:xfrm>
          <a:off x="357449" y="997646"/>
          <a:ext cx="4114800" cy="3657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a:extLst>
              <a:ext uri="{FF2B5EF4-FFF2-40B4-BE49-F238E27FC236}">
                <a16:creationId xmlns:a16="http://schemas.microsoft.com/office/drawing/2014/main" id="{94B4E2E2-186B-4F37-BB94-FE325BFB40BA}"/>
              </a:ext>
            </a:extLst>
          </p:cNvPr>
          <p:cNvGraphicFramePr>
            <a:graphicFrameLocks/>
          </p:cNvGraphicFramePr>
          <p:nvPr>
            <p:extLst>
              <p:ext uri="{D42A27DB-BD31-4B8C-83A1-F6EECF244321}">
                <p14:modId xmlns:p14="http://schemas.microsoft.com/office/powerpoint/2010/main" val="846446172"/>
              </p:ext>
            </p:extLst>
          </p:nvPr>
        </p:nvGraphicFramePr>
        <p:xfrm>
          <a:off x="4572000" y="1005385"/>
          <a:ext cx="4114800" cy="365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805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a:t>f</a:t>
            </a:r>
          </a:p>
        </p:txBody>
      </p:sp>
      <p:sp>
        <p:nvSpPr>
          <p:cNvPr id="4" name="TextBox 3"/>
          <p:cNvSpPr txBox="1"/>
          <p:nvPr/>
        </p:nvSpPr>
        <p:spPr>
          <a:xfrm>
            <a:off x="4309835" y="4719479"/>
            <a:ext cx="4834165" cy="40011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charset="0"/>
                <a:ea typeface="ＭＳ Ｐゴシック" charset="0"/>
              </a:rPr>
              <a:t>Sources: Board of Governors, Kansas City Fed’s Policy Rate Uncertainty </a:t>
            </a:r>
            <a:r>
              <a:rPr lang="en-US" sz="1000" dirty="0">
                <a:solidFill>
                  <a:prstClr val="black"/>
                </a:solidFill>
              </a:rPr>
              <a:t>(KCPRU), Haver Analytics</a:t>
            </a:r>
          </a:p>
          <a:p>
            <a:pPr algn="r">
              <a:defRPr/>
            </a:pPr>
            <a:r>
              <a:rPr lang="en-US" sz="1000" dirty="0"/>
              <a:t>Note:</a:t>
            </a:r>
            <a:r>
              <a:rPr lang="en-US" sz="1000" dirty="0">
                <a:solidFill>
                  <a:prstClr val="black"/>
                </a:solidFill>
              </a:rPr>
              <a:t> </a:t>
            </a:r>
            <a:r>
              <a:rPr lang="en-US" sz="1000" dirty="0"/>
              <a:t>G</a:t>
            </a:r>
            <a:r>
              <a:rPr lang="en-US" sz="1000" dirty="0">
                <a:solidFill>
                  <a:prstClr val="black"/>
                </a:solidFill>
              </a:rPr>
              <a:t>ray bars indicate recession periods</a:t>
            </a:r>
            <a:endParaRPr kumimoji="0" lang="en-US" sz="1000" b="0" i="0" u="none" strike="noStrike" kern="1200" cap="none" spc="0" normalizeH="0" baseline="0" noProof="0" dirty="0">
              <a:ln>
                <a:noFill/>
              </a:ln>
              <a:solidFill>
                <a:prstClr val="black"/>
              </a:solidFill>
              <a:effectLst/>
              <a:uLnTx/>
              <a:uFillTx/>
              <a:latin typeface="Arial Narrow" charset="0"/>
              <a:ea typeface="ＭＳ Ｐゴシック" charset="0"/>
            </a:endParaRPr>
          </a:p>
        </p:txBody>
      </p:sp>
      <p:sp>
        <p:nvSpPr>
          <p:cNvPr id="2" name="Slide Number Placeholder 1"/>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B1A0FD-05CC-1141-8FC9-66EE5DE21228}" type="slidenum">
              <a:rPr kumimoji="0" lang="en-US" sz="1000" b="0" i="0" u="none" strike="noStrike" kern="1200" cap="none" spc="0" normalizeH="0" baseline="0" noProof="0" smtClean="0">
                <a:ln>
                  <a:noFill/>
                </a:ln>
                <a:solidFill>
                  <a:prstClr val="black"/>
                </a:solidFill>
                <a:effectLst/>
                <a:uLnTx/>
                <a:uFillTx/>
                <a:latin typeface="Arial Narrow"/>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prstClr val="black"/>
              </a:solidFill>
              <a:effectLst/>
              <a:uLnTx/>
              <a:uFillTx/>
              <a:latin typeface="Arial Narrow"/>
              <a:ea typeface="+mn-ea"/>
              <a:cs typeface="+mn-cs"/>
            </a:endParaRPr>
          </a:p>
        </p:txBody>
      </p:sp>
      <p:sp>
        <p:nvSpPr>
          <p:cNvPr id="6" name="TextBox 5"/>
          <p:cNvSpPr txBox="1"/>
          <p:nvPr/>
        </p:nvSpPr>
        <p:spPr>
          <a:xfrm>
            <a:off x="117474" y="318981"/>
            <a:ext cx="8847931"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latin typeface="Arial Narrow" charset="0"/>
                <a:ea typeface="ＭＳ Ｐゴシック" charset="0"/>
              </a:rPr>
              <a:t>The Fed Funds rate remains elevated as inflation remains somewhat elevated</a:t>
            </a:r>
            <a:r>
              <a:rPr lang="en-US" sz="2400" b="1" dirty="0"/>
              <a:t>, but monetary policy uncertainty is also higher than average</a:t>
            </a:r>
            <a:endParaRPr kumimoji="0" lang="en-US" sz="2400" b="1" i="0" u="none" strike="noStrike" kern="1200" cap="none" spc="0" normalizeH="0" baseline="0" noProof="0" dirty="0">
              <a:ln>
                <a:noFill/>
              </a:ln>
              <a:effectLst/>
              <a:uLnTx/>
              <a:uFillTx/>
              <a:latin typeface="Arial Narrow" charset="0"/>
              <a:ea typeface="ＭＳ Ｐゴシック" charset="0"/>
            </a:endParaRPr>
          </a:p>
        </p:txBody>
      </p:sp>
      <p:sp>
        <p:nvSpPr>
          <p:cNvPr id="7" name="TextBox 6">
            <a:extLst>
              <a:ext uri="{FF2B5EF4-FFF2-40B4-BE49-F238E27FC236}">
                <a16:creationId xmlns:a16="http://schemas.microsoft.com/office/drawing/2014/main" id="{8DCA83CD-E678-4099-A3B8-376CBF31BE5A}"/>
              </a:ext>
            </a:extLst>
          </p:cNvPr>
          <p:cNvSpPr txBox="1"/>
          <p:nvPr/>
        </p:nvSpPr>
        <p:spPr>
          <a:xfrm>
            <a:off x="369887" y="4804225"/>
            <a:ext cx="1939895" cy="246221"/>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Narrow" charset="0"/>
                <a:ea typeface="ＭＳ Ｐゴシック" charset="0"/>
              </a:rPr>
              <a:t> </a:t>
            </a:r>
          </a:p>
        </p:txBody>
      </p:sp>
      <p:graphicFrame>
        <p:nvGraphicFramePr>
          <p:cNvPr id="5" name="Chart 4">
            <a:extLst>
              <a:ext uri="{FF2B5EF4-FFF2-40B4-BE49-F238E27FC236}">
                <a16:creationId xmlns:a16="http://schemas.microsoft.com/office/drawing/2014/main" id="{9AD10FB5-00D0-4A1F-8A23-E98E3235099E}"/>
              </a:ext>
            </a:extLst>
          </p:cNvPr>
          <p:cNvGraphicFramePr>
            <a:graphicFrameLocks/>
          </p:cNvGraphicFramePr>
          <p:nvPr>
            <p:extLst>
              <p:ext uri="{D42A27DB-BD31-4B8C-83A1-F6EECF244321}">
                <p14:modId xmlns:p14="http://schemas.microsoft.com/office/powerpoint/2010/main" val="1630023392"/>
              </p:ext>
            </p:extLst>
          </p:nvPr>
        </p:nvGraphicFramePr>
        <p:xfrm>
          <a:off x="420289" y="1173781"/>
          <a:ext cx="4121150" cy="365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32E6E7E0-B5FA-4046-8209-DBB17719BF41}"/>
              </a:ext>
              <a:ext uri="{147F2762-F138-4A5C-976F-8EAC2B608ADB}">
                <a16:predDERef xmlns:a16="http://schemas.microsoft.com/office/drawing/2014/main" pred="{9AD10FB5-00D0-4A1F-8A23-E98E3235099E}"/>
              </a:ext>
            </a:extLst>
          </p:cNvPr>
          <p:cNvGraphicFramePr>
            <a:graphicFrameLocks/>
          </p:cNvGraphicFramePr>
          <p:nvPr>
            <p:extLst>
              <p:ext uri="{D42A27DB-BD31-4B8C-83A1-F6EECF244321}">
                <p14:modId xmlns:p14="http://schemas.microsoft.com/office/powerpoint/2010/main" val="976773475"/>
              </p:ext>
            </p:extLst>
          </p:nvPr>
        </p:nvGraphicFramePr>
        <p:xfrm>
          <a:off x="4707354" y="1153954"/>
          <a:ext cx="4114800" cy="36591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33681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383EC7-13E2-6B5A-8A87-55F4AD31D602}"/>
              </a:ext>
            </a:extLst>
          </p:cNvPr>
          <p:cNvSpPr>
            <a:spLocks noGrp="1"/>
          </p:cNvSpPr>
          <p:nvPr>
            <p:ph type="sldNum" sz="quarter" idx="4"/>
          </p:nvPr>
        </p:nvSpPr>
        <p:spPr/>
        <p:txBody>
          <a:bodyPr/>
          <a:lstStyle/>
          <a:p>
            <a:pPr>
              <a:defRPr/>
            </a:pPr>
            <a:fld id="{45B1A0FD-05CC-1141-8FC9-66EE5DE21228}" type="slidenum">
              <a:rPr lang="en-US" smtClean="0">
                <a:solidFill>
                  <a:schemeClr val="tx1"/>
                </a:solidFill>
              </a:rPr>
              <a:pPr>
                <a:defRPr/>
              </a:pPr>
              <a:t>15</a:t>
            </a:fld>
            <a:endParaRPr lang="en-US">
              <a:solidFill>
                <a:schemeClr val="tx1"/>
              </a:solidFill>
            </a:endParaRPr>
          </a:p>
        </p:txBody>
      </p:sp>
      <p:sp>
        <p:nvSpPr>
          <p:cNvPr id="5" name="TextBox 4">
            <a:extLst>
              <a:ext uri="{FF2B5EF4-FFF2-40B4-BE49-F238E27FC236}">
                <a16:creationId xmlns:a16="http://schemas.microsoft.com/office/drawing/2014/main" id="{A0EA69B6-4A4F-F2DA-9BC0-CE1E4C1F171D}"/>
              </a:ext>
            </a:extLst>
          </p:cNvPr>
          <p:cNvSpPr txBox="1"/>
          <p:nvPr/>
        </p:nvSpPr>
        <p:spPr>
          <a:xfrm>
            <a:off x="4309835" y="4719479"/>
            <a:ext cx="4834165" cy="246221"/>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charset="0"/>
                <a:ea typeface="ＭＳ Ｐゴシック" charset="0"/>
              </a:rPr>
              <a:t>Source: KC Fed</a:t>
            </a:r>
            <a:endParaRPr lang="en-US" sz="1000" dirty="0">
              <a:solidFill>
                <a:prstClr val="black"/>
              </a:solidFill>
            </a:endParaRPr>
          </a:p>
        </p:txBody>
      </p:sp>
      <p:sp>
        <p:nvSpPr>
          <p:cNvPr id="7" name="TextBox 6">
            <a:extLst>
              <a:ext uri="{FF2B5EF4-FFF2-40B4-BE49-F238E27FC236}">
                <a16:creationId xmlns:a16="http://schemas.microsoft.com/office/drawing/2014/main" id="{61F54BDD-59B6-3802-08F5-DD85BD706E47}"/>
              </a:ext>
            </a:extLst>
          </p:cNvPr>
          <p:cNvSpPr txBox="1"/>
          <p:nvPr/>
        </p:nvSpPr>
        <p:spPr>
          <a:xfrm>
            <a:off x="117475" y="335054"/>
            <a:ext cx="9143998"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latin typeface="Arial Narrow" charset="0"/>
                <a:ea typeface="ＭＳ Ｐゴシック" charset="0"/>
              </a:rPr>
              <a:t>The risks around the policy rate are tilted toward lower rates</a:t>
            </a:r>
          </a:p>
        </p:txBody>
      </p:sp>
      <p:graphicFrame>
        <p:nvGraphicFramePr>
          <p:cNvPr id="4" name="Chart 3">
            <a:extLst>
              <a:ext uri="{FF2B5EF4-FFF2-40B4-BE49-F238E27FC236}">
                <a16:creationId xmlns:a16="http://schemas.microsoft.com/office/drawing/2014/main" id="{524FAB94-97FB-4048-51AA-12F568400393}"/>
              </a:ext>
            </a:extLst>
          </p:cNvPr>
          <p:cNvGraphicFramePr>
            <a:graphicFrameLocks/>
          </p:cNvGraphicFramePr>
          <p:nvPr>
            <p:extLst>
              <p:ext uri="{D42A27DB-BD31-4B8C-83A1-F6EECF244321}">
                <p14:modId xmlns:p14="http://schemas.microsoft.com/office/powerpoint/2010/main" val="2873921767"/>
              </p:ext>
            </p:extLst>
          </p:nvPr>
        </p:nvGraphicFramePr>
        <p:xfrm>
          <a:off x="457199" y="1056615"/>
          <a:ext cx="8229600" cy="36525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74724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a:t>f</a:t>
            </a:r>
          </a:p>
        </p:txBody>
      </p:sp>
      <p:sp>
        <p:nvSpPr>
          <p:cNvPr id="7" name="TextBox 6"/>
          <p:cNvSpPr txBox="1"/>
          <p:nvPr/>
        </p:nvSpPr>
        <p:spPr>
          <a:xfrm>
            <a:off x="240631" y="362884"/>
            <a:ext cx="8446169"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Narrow" charset="0"/>
                <a:ea typeface="ＭＳ Ｐゴシック" charset="0"/>
              </a:rPr>
              <a:t>Summary</a:t>
            </a:r>
            <a:r>
              <a:rPr lang="en-US" sz="2400" b="1">
                <a:solidFill>
                  <a:prstClr val="black"/>
                </a:solidFill>
              </a:rPr>
              <a:t> and Looking Ahead</a:t>
            </a:r>
            <a:endParaRPr kumimoji="0" lang="en-US" sz="2400" b="1" i="0" u="none" strike="noStrike" kern="1200" cap="none" spc="0" normalizeH="0" baseline="0" noProof="0">
              <a:ln>
                <a:noFill/>
              </a:ln>
              <a:solidFill>
                <a:prstClr val="black"/>
              </a:solidFill>
              <a:effectLst/>
              <a:uLnTx/>
              <a:uFillTx/>
              <a:latin typeface="Arial Narrow" charset="0"/>
              <a:ea typeface="ＭＳ Ｐゴシック" charset="0"/>
            </a:endParaRPr>
          </a:p>
        </p:txBody>
      </p:sp>
      <p:sp>
        <p:nvSpPr>
          <p:cNvPr id="6" name="Slide Number Placeholder 5"/>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B1A0FD-05CC-1141-8FC9-66EE5DE21228}" type="slidenum">
              <a:rPr kumimoji="0" lang="en-US" sz="1000" b="0" i="0" u="none" strike="noStrike" kern="1200" cap="none" spc="0" normalizeH="0" baseline="0" noProof="0" smtClean="0">
                <a:ln>
                  <a:noFill/>
                </a:ln>
                <a:solidFill>
                  <a:prstClr val="black"/>
                </a:solidFill>
                <a:effectLst/>
                <a:uLnTx/>
                <a:uFillTx/>
                <a:latin typeface="Arial Narrow"/>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prstClr val="black"/>
              </a:solidFill>
              <a:effectLst/>
              <a:uLnTx/>
              <a:uFillTx/>
              <a:latin typeface="Arial Narrow"/>
              <a:ea typeface="+mn-ea"/>
              <a:cs typeface="+mn-cs"/>
            </a:endParaRPr>
          </a:p>
        </p:txBody>
      </p:sp>
      <p:sp>
        <p:nvSpPr>
          <p:cNvPr id="4" name="Rectangle 3">
            <a:extLst>
              <a:ext uri="{FF2B5EF4-FFF2-40B4-BE49-F238E27FC236}">
                <a16:creationId xmlns:a16="http://schemas.microsoft.com/office/drawing/2014/main" id="{43018F86-F8C4-B521-6363-9336F3D76CC0}"/>
              </a:ext>
            </a:extLst>
          </p:cNvPr>
          <p:cNvSpPr/>
          <p:nvPr/>
        </p:nvSpPr>
        <p:spPr>
          <a:xfrm>
            <a:off x="0" y="1334373"/>
            <a:ext cx="8571571" cy="3600986"/>
          </a:xfrm>
          <a:prstGeom prst="rect">
            <a:avLst/>
          </a:prstGeom>
        </p:spPr>
        <p:txBody>
          <a:bodyPr wrap="square">
            <a:spAutoFit/>
          </a:bodyPr>
          <a:lstStyle/>
          <a:p>
            <a:pPr marR="0" lvl="0" algn="l" defTabSz="457200" rtl="0" eaLnBrk="1" fontAlgn="base" latinLnBrk="0" hangingPunct="1">
              <a:lnSpc>
                <a:spcPct val="100000"/>
              </a:lnSpc>
              <a:spcBef>
                <a:spcPct val="0"/>
              </a:spcBef>
              <a:spcAft>
                <a:spcPct val="0"/>
              </a:spcAft>
              <a:buClrTx/>
              <a:buSzTx/>
              <a:tabLst/>
              <a:defRPr/>
            </a:pPr>
            <a:endParaRPr lang="en-US" dirty="0">
              <a:solidFill>
                <a:srgbClr val="FF0000"/>
              </a:solidFill>
            </a:endParaRPr>
          </a:p>
          <a:p>
            <a:pPr marL="800100" lvl="1" indent="-342900">
              <a:buFont typeface="Arial" panose="020B0604020202020204" pitchFamily="34" charset="0"/>
              <a:buChar char="•"/>
              <a:defRPr/>
            </a:pPr>
            <a:r>
              <a:rPr lang="en-US" dirty="0"/>
              <a:t>As inflation remains firm and labor market activity cools, the risks to the outlook appear more balanced regarding the Fed’s dual mandate, if not more tense. </a:t>
            </a:r>
          </a:p>
          <a:p>
            <a:pPr marL="800100" lvl="1" indent="-342900">
              <a:buFont typeface="Arial" panose="020B0604020202020204" pitchFamily="34" charset="0"/>
              <a:buChar char="•"/>
              <a:defRPr/>
            </a:pPr>
            <a:endParaRPr lang="en-US" dirty="0">
              <a:solidFill>
                <a:srgbClr val="FF0000"/>
              </a:solidFill>
            </a:endParaRPr>
          </a:p>
          <a:p>
            <a:pPr marL="800100" lvl="1" indent="-342900">
              <a:buFont typeface="Arial" panose="020B0604020202020204" pitchFamily="34" charset="0"/>
              <a:buChar char="•"/>
              <a:defRPr/>
            </a:pPr>
            <a:r>
              <a:rPr lang="en-US" dirty="0"/>
              <a:t>Businesses’ strategies and capital investment plans appear to be evolving, and more time will be needed to understand how these developments will affect the overall outlook.</a:t>
            </a:r>
          </a:p>
          <a:p>
            <a:pPr lvl="1">
              <a:defRPr/>
            </a:pPr>
            <a:r>
              <a:rPr lang="en-US" dirty="0">
                <a:solidFill>
                  <a:srgbClr val="FF0000"/>
                </a:solidFill>
              </a:rPr>
              <a:t> </a:t>
            </a:r>
          </a:p>
          <a:p>
            <a:pPr marL="800100" lvl="1" indent="-342900">
              <a:buFont typeface="Arial" panose="020B0604020202020204" pitchFamily="34" charset="0"/>
              <a:buChar char="•"/>
              <a:defRPr/>
            </a:pPr>
            <a:r>
              <a:rPr lang="en-US" dirty="0"/>
              <a:t>Commercial development activity is reportedly more sensitive to rates compared to previous years, but the outlook for insurance costs and building material costs will be important to monitor to see if the recent uptick in development activity gains momentum.</a:t>
            </a:r>
            <a:endParaRPr lang="en-US" sz="1600" dirty="0"/>
          </a:p>
          <a:p>
            <a:pPr lvl="1">
              <a:defRPr/>
            </a:pPr>
            <a:endParaRPr lang="en-US" sz="1600" dirty="0">
              <a:solidFill>
                <a:srgbClr val="FF0000"/>
              </a:solidFill>
            </a:endParaRPr>
          </a:p>
          <a:p>
            <a:pPr lvl="1">
              <a:defRPr/>
            </a:pPr>
            <a:endParaRPr lang="en-US" sz="1600" dirty="0">
              <a:solidFill>
                <a:srgbClr val="FF0000"/>
              </a:solidFill>
            </a:endParaRPr>
          </a:p>
          <a:p>
            <a:pPr marR="0" lvl="0" algn="l" defTabSz="457200" rtl="0" eaLnBrk="1" fontAlgn="base" latinLnBrk="0" hangingPunct="1">
              <a:lnSpc>
                <a:spcPct val="100000"/>
              </a:lnSpc>
              <a:spcBef>
                <a:spcPct val="0"/>
              </a:spcBef>
              <a:spcAft>
                <a:spcPct val="0"/>
              </a:spcAft>
              <a:buClrTx/>
              <a:buSzTx/>
              <a:tabLst/>
              <a:defRPr/>
            </a:pPr>
            <a:endParaRPr kumimoji="0" lang="en-US" sz="1600" b="0" i="0" u="none" strike="noStrike" kern="1200" cap="none" spc="0" normalizeH="0" baseline="0" noProof="0" dirty="0">
              <a:ln>
                <a:noFill/>
              </a:ln>
              <a:effectLst/>
              <a:uLnTx/>
              <a:uFillTx/>
              <a:latin typeface="Arial Narrow" charset="0"/>
              <a:ea typeface="ＭＳ Ｐゴシック" charset="0"/>
            </a:endParaRPr>
          </a:p>
        </p:txBody>
      </p:sp>
    </p:spTree>
    <p:extLst>
      <p:ext uri="{BB962C8B-B14F-4D97-AF65-F5344CB8AC3E}">
        <p14:creationId xmlns:p14="http://schemas.microsoft.com/office/powerpoint/2010/main" val="3323020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a:t>f</a:t>
            </a:r>
          </a:p>
        </p:txBody>
      </p:sp>
      <p:sp>
        <p:nvSpPr>
          <p:cNvPr id="2" name="Slide Number Placeholder 1"/>
          <p:cNvSpPr>
            <a:spLocks noGrp="1"/>
          </p:cNvSpPr>
          <p:nvPr>
            <p:ph type="sldNum" sz="quarter" idx="4"/>
          </p:nvPr>
        </p:nvSpPr>
        <p:spPr/>
        <p:txBody>
          <a:bodyPr/>
          <a:lstStyle/>
          <a:p>
            <a:pPr>
              <a:defRPr/>
            </a:pPr>
            <a:fld id="{45B1A0FD-05CC-1141-8FC9-66EE5DE21228}" type="slidenum">
              <a:rPr lang="en-US" smtClean="0">
                <a:solidFill>
                  <a:schemeClr val="tx1"/>
                </a:solidFill>
              </a:rPr>
              <a:pPr>
                <a:defRPr/>
              </a:pPr>
              <a:t>17</a:t>
            </a:fld>
            <a:endParaRPr lang="en-US">
              <a:solidFill>
                <a:schemeClr val="tx1"/>
              </a:solidFill>
            </a:endParaRPr>
          </a:p>
        </p:txBody>
      </p:sp>
      <p:pic>
        <p:nvPicPr>
          <p:cNvPr id="5" name="Picture 2" descr="00f623c7-9669-4bcc-868d-fe57a7b0b568@FRB">
            <a:extLst>
              <a:ext uri="{FF2B5EF4-FFF2-40B4-BE49-F238E27FC236}">
                <a16:creationId xmlns:a16="http://schemas.microsoft.com/office/drawing/2014/main" id="{AB480EBE-FB67-CA5D-1C01-2986AC933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8399" y="485392"/>
            <a:ext cx="4023660" cy="143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A962E31-ADDA-75A6-F0F9-616CEF2EF894}"/>
              </a:ext>
            </a:extLst>
          </p:cNvPr>
          <p:cNvSpPr txBox="1"/>
          <p:nvPr/>
        </p:nvSpPr>
        <p:spPr>
          <a:xfrm>
            <a:off x="2305669" y="1946356"/>
            <a:ext cx="4809234" cy="830997"/>
          </a:xfrm>
          <a:prstGeom prst="rect">
            <a:avLst/>
          </a:prstGeom>
          <a:noFill/>
        </p:spPr>
        <p:txBody>
          <a:bodyPr wrap="square" rtlCol="0">
            <a:spAutoFit/>
          </a:bodyPr>
          <a:lstStyle/>
          <a:p>
            <a:pPr algn="ctr" defTabSz="914400" fontAlgn="auto">
              <a:spcBef>
                <a:spcPts val="0"/>
              </a:spcBef>
              <a:spcAft>
                <a:spcPts val="0"/>
              </a:spcAft>
            </a:pPr>
            <a:r>
              <a:rPr lang="en-US" sz="2400">
                <a:solidFill>
                  <a:prstClr val="black"/>
                </a:solidFill>
                <a:latin typeface="Calibri" panose="020F0502020204030204"/>
                <a:ea typeface="+mn-ea"/>
                <a:cs typeface="+mn-cs"/>
              </a:rPr>
              <a:t>Get the latest speeches:</a:t>
            </a:r>
          </a:p>
          <a:p>
            <a:pPr algn="ctr" defTabSz="914400" fontAlgn="auto">
              <a:spcBef>
                <a:spcPts val="0"/>
              </a:spcBef>
              <a:spcAft>
                <a:spcPts val="0"/>
              </a:spcAft>
            </a:pPr>
            <a:r>
              <a:rPr lang="en-US" sz="2400">
                <a:solidFill>
                  <a:prstClr val="black"/>
                </a:solidFill>
                <a:latin typeface="Calibri" panose="020F0502020204030204"/>
                <a:ea typeface="+mn-ea"/>
                <a:cs typeface="+mn-cs"/>
              </a:rPr>
              <a:t>www.KansasCityFed.org/Speeches</a:t>
            </a:r>
          </a:p>
        </p:txBody>
      </p:sp>
      <p:sp>
        <p:nvSpPr>
          <p:cNvPr id="7" name="TextBox 6">
            <a:extLst>
              <a:ext uri="{FF2B5EF4-FFF2-40B4-BE49-F238E27FC236}">
                <a16:creationId xmlns:a16="http://schemas.microsoft.com/office/drawing/2014/main" id="{9083B094-047D-D659-EF46-8265F29E8E34}"/>
              </a:ext>
            </a:extLst>
          </p:cNvPr>
          <p:cNvSpPr txBox="1"/>
          <p:nvPr/>
        </p:nvSpPr>
        <p:spPr>
          <a:xfrm>
            <a:off x="1444721" y="3211651"/>
            <a:ext cx="6722417" cy="461665"/>
          </a:xfrm>
          <a:prstGeom prst="rect">
            <a:avLst/>
          </a:prstGeom>
          <a:noFill/>
        </p:spPr>
        <p:txBody>
          <a:bodyPr wrap="square" rtlCol="0">
            <a:spAutoFit/>
          </a:bodyPr>
          <a:lstStyle/>
          <a:p>
            <a:pPr algn="ctr" defTabSz="914400" fontAlgn="auto">
              <a:spcBef>
                <a:spcPts val="0"/>
              </a:spcBef>
              <a:spcAft>
                <a:spcPts val="0"/>
              </a:spcAft>
            </a:pPr>
            <a:r>
              <a:rPr lang="en-US" sz="2400">
                <a:solidFill>
                  <a:prstClr val="black"/>
                </a:solidFill>
                <a:latin typeface="Calibri" panose="020F0502020204030204"/>
                <a:ea typeface="+mn-ea"/>
                <a:cs typeface="+mn-cs"/>
              </a:rPr>
              <a:t>Get emailed the latest resource on economic topics</a:t>
            </a:r>
          </a:p>
        </p:txBody>
      </p:sp>
      <p:pic>
        <p:nvPicPr>
          <p:cNvPr id="8" name="Picture 7">
            <a:extLst>
              <a:ext uri="{FF2B5EF4-FFF2-40B4-BE49-F238E27FC236}">
                <a16:creationId xmlns:a16="http://schemas.microsoft.com/office/drawing/2014/main" id="{4D4155BA-AD6B-4B0F-1946-C3A5505177AD}"/>
              </a:ext>
            </a:extLst>
          </p:cNvPr>
          <p:cNvPicPr>
            <a:picLocks noChangeAspect="1"/>
          </p:cNvPicPr>
          <p:nvPr/>
        </p:nvPicPr>
        <p:blipFill>
          <a:blip r:embed="rId3"/>
          <a:stretch>
            <a:fillRect/>
          </a:stretch>
        </p:blipFill>
        <p:spPr>
          <a:xfrm>
            <a:off x="4126167" y="3701040"/>
            <a:ext cx="1359526" cy="1359526"/>
          </a:xfrm>
          <a:prstGeom prst="rect">
            <a:avLst/>
          </a:prstGeom>
        </p:spPr>
      </p:pic>
    </p:spTree>
    <p:extLst>
      <p:ext uri="{BB962C8B-B14F-4D97-AF65-F5344CB8AC3E}">
        <p14:creationId xmlns:p14="http://schemas.microsoft.com/office/powerpoint/2010/main" val="3830791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ln>
            <a:solidFill>
              <a:srgbClr val="FF0000"/>
            </a:solidFill>
          </a:ln>
        </p:spPr>
        <p:txBody>
          <a:bodyPr/>
          <a:lstStyle/>
          <a:p>
            <a:endParaRPr lang="en-US" dirty="0"/>
          </a:p>
        </p:txBody>
      </p:sp>
      <p:sp>
        <p:nvSpPr>
          <p:cNvPr id="2" name="Rectangle 1"/>
          <p:cNvSpPr/>
          <p:nvPr/>
        </p:nvSpPr>
        <p:spPr>
          <a:xfrm>
            <a:off x="2" y="1032867"/>
            <a:ext cx="8342242" cy="3908762"/>
          </a:xfrm>
          <a:prstGeom prst="rect">
            <a:avLst/>
          </a:prstGeom>
        </p:spPr>
        <p:txBody>
          <a:bodyPr wrap="square">
            <a:spAutoFit/>
          </a:bodyPr>
          <a:lstStyle/>
          <a:p>
            <a:pPr marR="0" lvl="0" algn="l" defTabSz="457200" rtl="0" eaLnBrk="1" fontAlgn="base" latinLnBrk="0" hangingPunct="1">
              <a:lnSpc>
                <a:spcPct val="100000"/>
              </a:lnSpc>
              <a:spcBef>
                <a:spcPct val="0"/>
              </a:spcBef>
              <a:spcAft>
                <a:spcPct val="0"/>
              </a:spcAft>
              <a:buClrTx/>
              <a:buSzTx/>
              <a:tabLst/>
              <a:defRPr/>
            </a:pPr>
            <a:endParaRPr lang="en-US" dirty="0"/>
          </a:p>
          <a:p>
            <a:pPr marL="800100" lvl="1" indent="-342900">
              <a:buFont typeface="Arial" panose="020B0604020202020204" pitchFamily="34" charset="0"/>
              <a:buChar char="•"/>
              <a:defRPr/>
            </a:pPr>
            <a:r>
              <a:rPr lang="en-US" dirty="0"/>
              <a:t>Consumer sentiment and business expectations moderated recently as uncertainty about the outlook rose.</a:t>
            </a:r>
          </a:p>
          <a:p>
            <a:pPr lvl="1">
              <a:defRPr/>
            </a:pPr>
            <a:r>
              <a:rPr lang="en-US" dirty="0"/>
              <a:t> </a:t>
            </a:r>
          </a:p>
          <a:p>
            <a:pPr marL="800100" lvl="1" indent="-342900">
              <a:buFont typeface="Arial" panose="020B0604020202020204" pitchFamily="34" charset="0"/>
              <a:buChar char="•"/>
              <a:defRPr/>
            </a:pPr>
            <a:r>
              <a:rPr lang="en-US" dirty="0"/>
              <a:t>Though expectations for capital expenditures softened recently, they remain positive for the near term and more monitoring is needed to determine the trajectory of the outlook.</a:t>
            </a:r>
          </a:p>
          <a:p>
            <a:pPr marL="800100" lvl="1" indent="-342900">
              <a:buFont typeface="Arial" panose="020B0604020202020204" pitchFamily="34" charset="0"/>
              <a:buChar char="•"/>
              <a:defRPr/>
            </a:pPr>
            <a:endParaRPr lang="en-US" dirty="0"/>
          </a:p>
          <a:p>
            <a:pPr marL="800100" lvl="1" indent="-342900">
              <a:buFont typeface="Arial" panose="020B0604020202020204" pitchFamily="34" charset="0"/>
              <a:buChar char="•"/>
              <a:defRPr/>
            </a:pPr>
            <a:r>
              <a:rPr lang="en-US" dirty="0"/>
              <a:t>Cost pressures for businesses reportedly rose amid trade policy developments and near- </a:t>
            </a:r>
            <a:r>
              <a:rPr lang="en-US"/>
              <a:t>and medium-term </a:t>
            </a:r>
            <a:r>
              <a:rPr lang="en-US" dirty="0"/>
              <a:t>inflation expectations increased accordingly.</a:t>
            </a:r>
          </a:p>
          <a:p>
            <a:pPr marL="800100" lvl="1" indent="-342900">
              <a:buFont typeface="Arial" panose="020B0604020202020204" pitchFamily="34" charset="0"/>
              <a:buChar char="•"/>
              <a:defRPr/>
            </a:pPr>
            <a:endParaRPr lang="en-US" dirty="0"/>
          </a:p>
          <a:p>
            <a:pPr marL="800100" lvl="1" indent="-342900">
              <a:buFont typeface="Arial" panose="020B0604020202020204" pitchFamily="34" charset="0"/>
              <a:buChar char="•"/>
              <a:defRPr/>
            </a:pPr>
            <a:endParaRPr lang="en-US" dirty="0"/>
          </a:p>
          <a:p>
            <a:pPr marL="800100" lvl="1" indent="-342900">
              <a:buFont typeface="Arial" panose="020B0604020202020204" pitchFamily="34" charset="0"/>
              <a:buChar char="•"/>
              <a:defRPr/>
            </a:pPr>
            <a:endParaRPr lang="en-US" dirty="0">
              <a:solidFill>
                <a:srgbClr val="FF0000"/>
              </a:solidFill>
            </a:endParaRPr>
          </a:p>
          <a:p>
            <a:pPr lvl="1">
              <a:defRPr/>
            </a:pPr>
            <a:endParaRPr lang="en-US" sz="1600" dirty="0">
              <a:solidFill>
                <a:srgbClr val="FF0000"/>
              </a:solidFill>
            </a:endParaRPr>
          </a:p>
          <a:p>
            <a:pPr marR="0" lvl="0" algn="l" defTabSz="457200" rtl="0" eaLnBrk="1" fontAlgn="base" latinLnBrk="0" hangingPunct="1">
              <a:lnSpc>
                <a:spcPct val="100000"/>
              </a:lnSpc>
              <a:spcBef>
                <a:spcPct val="0"/>
              </a:spcBef>
              <a:spcAft>
                <a:spcPct val="0"/>
              </a:spcAft>
              <a:buClrTx/>
              <a:buSzTx/>
              <a:tabLst/>
              <a:defRPr/>
            </a:pPr>
            <a:endParaRPr kumimoji="0" lang="en-US" sz="1600" b="0" i="0" u="none" strike="noStrike" kern="1200" cap="none" spc="0" normalizeH="0" baseline="0" noProof="0" dirty="0">
              <a:ln>
                <a:noFill/>
              </a:ln>
              <a:effectLst/>
              <a:uLnTx/>
              <a:uFillTx/>
              <a:latin typeface="Arial Narrow" charset="0"/>
              <a:ea typeface="ＭＳ Ｐゴシック" charset="0"/>
            </a:endParaRPr>
          </a:p>
        </p:txBody>
      </p:sp>
      <p:sp>
        <p:nvSpPr>
          <p:cNvPr id="7" name="TextBox 6"/>
          <p:cNvSpPr txBox="1"/>
          <p:nvPr/>
        </p:nvSpPr>
        <p:spPr>
          <a:xfrm>
            <a:off x="240631" y="362884"/>
            <a:ext cx="8446169"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charset="0"/>
                <a:ea typeface="ＭＳ Ｐゴシック" charset="0"/>
              </a:rPr>
              <a:t>Overview</a:t>
            </a:r>
          </a:p>
        </p:txBody>
      </p:sp>
      <p:sp>
        <p:nvSpPr>
          <p:cNvPr id="6" name="Slide Number Placeholder 5"/>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B1A0FD-05CC-1141-8FC9-66EE5DE21228}" type="slidenum">
              <a:rPr kumimoji="0" lang="en-US" sz="1000" b="0" i="0" u="none" strike="noStrike" kern="1200" cap="none" spc="0" normalizeH="0" baseline="0" noProof="0" smtClean="0">
                <a:ln>
                  <a:noFill/>
                </a:ln>
                <a:solidFill>
                  <a:prstClr val="black"/>
                </a:solidFill>
                <a:effectLst/>
                <a:uLnTx/>
                <a:uFillTx/>
                <a:latin typeface="Arial Narrow"/>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prstClr val="black"/>
              </a:solidFill>
              <a:effectLst/>
              <a:uLnTx/>
              <a:uFillTx/>
              <a:latin typeface="Arial Narrow"/>
              <a:ea typeface="+mn-ea"/>
              <a:cs typeface="+mn-cs"/>
            </a:endParaRPr>
          </a:p>
        </p:txBody>
      </p:sp>
    </p:spTree>
    <p:extLst>
      <p:ext uri="{BB962C8B-B14F-4D97-AF65-F5344CB8AC3E}">
        <p14:creationId xmlns:p14="http://schemas.microsoft.com/office/powerpoint/2010/main" val="578860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41E78-685D-A4F2-E9A5-E2A0C69F791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4A85AE-B7FE-F5F7-F0BC-87A547AA67C7}"/>
              </a:ext>
            </a:extLst>
          </p:cNvPr>
          <p:cNvSpPr>
            <a:spLocks noGrp="1"/>
          </p:cNvSpPr>
          <p:nvPr>
            <p:ph type="title" idx="4294967295"/>
          </p:nvPr>
        </p:nvSpPr>
        <p:spPr/>
        <p:txBody>
          <a:bodyPr/>
          <a:lstStyle/>
          <a:p>
            <a:r>
              <a:rPr lang="en-US" dirty="0"/>
              <a:t>f</a:t>
            </a:r>
          </a:p>
        </p:txBody>
      </p:sp>
      <p:sp>
        <p:nvSpPr>
          <p:cNvPr id="4" name="TextBox 3">
            <a:extLst>
              <a:ext uri="{FF2B5EF4-FFF2-40B4-BE49-F238E27FC236}">
                <a16:creationId xmlns:a16="http://schemas.microsoft.com/office/drawing/2014/main" id="{84C0C4C0-EF83-1C6E-5B9B-003B9F62C810}"/>
              </a:ext>
            </a:extLst>
          </p:cNvPr>
          <p:cNvSpPr txBox="1"/>
          <p:nvPr/>
        </p:nvSpPr>
        <p:spPr>
          <a:xfrm>
            <a:off x="2294708" y="4792663"/>
            <a:ext cx="6849291" cy="246221"/>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charset="0"/>
                <a:ea typeface="ＭＳ Ｐゴシック" charset="0"/>
              </a:rPr>
              <a:t>Source: US Bureau of Economic Analysis</a:t>
            </a:r>
            <a:r>
              <a:rPr lang="en-US" sz="1000" dirty="0">
                <a:solidFill>
                  <a:prstClr val="black"/>
                </a:solidFill>
              </a:rPr>
              <a:t>,</a:t>
            </a:r>
            <a:r>
              <a:rPr kumimoji="0" lang="en-US" sz="1000" b="0" i="0" u="none" strike="noStrike" kern="1200" cap="none" spc="0" normalizeH="0" baseline="0" noProof="0" dirty="0">
                <a:ln>
                  <a:noFill/>
                </a:ln>
                <a:solidFill>
                  <a:prstClr val="black"/>
                </a:solidFill>
                <a:effectLst/>
                <a:uLnTx/>
                <a:uFillTx/>
                <a:latin typeface="Arial Narrow" charset="0"/>
                <a:ea typeface="ＭＳ Ｐゴシック" charset="0"/>
              </a:rPr>
              <a:t> Haver Analytics</a:t>
            </a:r>
          </a:p>
        </p:txBody>
      </p:sp>
      <p:sp>
        <p:nvSpPr>
          <p:cNvPr id="2" name="Slide Number Placeholder 1">
            <a:extLst>
              <a:ext uri="{FF2B5EF4-FFF2-40B4-BE49-F238E27FC236}">
                <a16:creationId xmlns:a16="http://schemas.microsoft.com/office/drawing/2014/main" id="{AA609E00-C13D-8DD4-9668-A14E732DB44A}"/>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B1A0FD-05CC-1141-8FC9-66EE5DE21228}" type="slidenum">
              <a:rPr kumimoji="0" lang="en-US" sz="1000" b="0" i="0" u="none" strike="noStrike" kern="1200" cap="none" spc="0" normalizeH="0" baseline="0" noProof="0" smtClean="0">
                <a:ln>
                  <a:noFill/>
                </a:ln>
                <a:solidFill>
                  <a:prstClr val="black"/>
                </a:solidFill>
                <a:effectLst/>
                <a:uLnTx/>
                <a:uFillTx/>
                <a:latin typeface="Arial Narrow"/>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 name="TextBox 5">
            <a:extLst>
              <a:ext uri="{FF2B5EF4-FFF2-40B4-BE49-F238E27FC236}">
                <a16:creationId xmlns:a16="http://schemas.microsoft.com/office/drawing/2014/main" id="{2375B099-E6BA-17BC-AA24-168E79EF5465}"/>
              </a:ext>
            </a:extLst>
          </p:cNvPr>
          <p:cNvSpPr txBox="1"/>
          <p:nvPr/>
        </p:nvSpPr>
        <p:spPr>
          <a:xfrm>
            <a:off x="234617" y="333255"/>
            <a:ext cx="8756984"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latin typeface="Arial Narrow" charset="0"/>
                <a:ea typeface="ＭＳ Ｐゴシック" charset="0"/>
              </a:rPr>
              <a:t>Overall economic growth ended the year at strong pace, and was driven by elevated consumption and high productivity levels</a:t>
            </a:r>
          </a:p>
        </p:txBody>
      </p:sp>
      <p:sp>
        <p:nvSpPr>
          <p:cNvPr id="7" name="TextBox 6">
            <a:extLst>
              <a:ext uri="{FF2B5EF4-FFF2-40B4-BE49-F238E27FC236}">
                <a16:creationId xmlns:a16="http://schemas.microsoft.com/office/drawing/2014/main" id="{979CA246-FC29-B107-A3C3-646A2570AF73}"/>
              </a:ext>
            </a:extLst>
          </p:cNvPr>
          <p:cNvSpPr txBox="1"/>
          <p:nvPr/>
        </p:nvSpPr>
        <p:spPr>
          <a:xfrm>
            <a:off x="369887" y="4804225"/>
            <a:ext cx="1939895" cy="246221"/>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charset="0"/>
                <a:ea typeface="ＭＳ Ｐゴシック" charset="0"/>
              </a:rPr>
              <a:t> </a:t>
            </a:r>
          </a:p>
        </p:txBody>
      </p:sp>
      <p:graphicFrame>
        <p:nvGraphicFramePr>
          <p:cNvPr id="10" name="Chart 9">
            <a:extLst>
              <a:ext uri="{FF2B5EF4-FFF2-40B4-BE49-F238E27FC236}">
                <a16:creationId xmlns:a16="http://schemas.microsoft.com/office/drawing/2014/main" id="{BAE8CFCF-503D-4641-901A-A94D7BF12B54}"/>
              </a:ext>
            </a:extLst>
          </p:cNvPr>
          <p:cNvGraphicFramePr>
            <a:graphicFrameLocks/>
          </p:cNvGraphicFramePr>
          <p:nvPr>
            <p:extLst>
              <p:ext uri="{D42A27DB-BD31-4B8C-83A1-F6EECF244321}">
                <p14:modId xmlns:p14="http://schemas.microsoft.com/office/powerpoint/2010/main" val="2716276354"/>
              </p:ext>
            </p:extLst>
          </p:nvPr>
        </p:nvGraphicFramePr>
        <p:xfrm>
          <a:off x="475945" y="1123154"/>
          <a:ext cx="8192108" cy="37106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96395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a:t>f</a:t>
            </a:r>
          </a:p>
        </p:txBody>
      </p:sp>
      <p:sp>
        <p:nvSpPr>
          <p:cNvPr id="2" name="Slide Number Placeholder 1"/>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B1A0FD-05CC-1141-8FC9-66EE5DE21228}" type="slidenum">
              <a:rPr kumimoji="0" lang="en-US" sz="1000" b="0" i="0" u="none" strike="noStrike" kern="1200" cap="none" spc="0" normalizeH="0" baseline="0" noProof="0" smtClean="0">
                <a:ln>
                  <a:noFill/>
                </a:ln>
                <a:solidFill>
                  <a:prstClr val="black"/>
                </a:solidFill>
                <a:effectLst/>
                <a:uLnTx/>
                <a:uFillTx/>
                <a:latin typeface="Arial Narrow"/>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prstClr val="black"/>
              </a:solidFill>
              <a:effectLst/>
              <a:uLnTx/>
              <a:uFillTx/>
              <a:latin typeface="Arial Narrow"/>
              <a:ea typeface="+mn-ea"/>
              <a:cs typeface="+mn-cs"/>
            </a:endParaRPr>
          </a:p>
        </p:txBody>
      </p:sp>
      <p:sp>
        <p:nvSpPr>
          <p:cNvPr id="7" name="TextBox 6">
            <a:extLst>
              <a:ext uri="{FF2B5EF4-FFF2-40B4-BE49-F238E27FC236}">
                <a16:creationId xmlns:a16="http://schemas.microsoft.com/office/drawing/2014/main" id="{8DCA83CD-E678-4099-A3B8-376CBF31BE5A}"/>
              </a:ext>
            </a:extLst>
          </p:cNvPr>
          <p:cNvSpPr txBox="1"/>
          <p:nvPr/>
        </p:nvSpPr>
        <p:spPr>
          <a:xfrm>
            <a:off x="369887" y="4804225"/>
            <a:ext cx="1939895" cy="246221"/>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Narrow" charset="0"/>
                <a:ea typeface="ＭＳ Ｐゴシック" charset="0"/>
              </a:rPr>
              <a:t> </a:t>
            </a:r>
          </a:p>
        </p:txBody>
      </p:sp>
      <p:sp>
        <p:nvSpPr>
          <p:cNvPr id="6" name="TextBox 5"/>
          <p:cNvSpPr txBox="1"/>
          <p:nvPr/>
        </p:nvSpPr>
        <p:spPr>
          <a:xfrm>
            <a:off x="175022" y="297667"/>
            <a:ext cx="8793956"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400" b="1" dirty="0"/>
              <a:t>Unemployment is low and inflation is approaching the Fed’s 2% target, but gusting headwinds and firm tailwinds warrant a cautious outlook</a:t>
            </a:r>
            <a:endParaRPr kumimoji="0" lang="en-US" sz="2400" b="1" i="0" u="none" strike="noStrike" kern="1200" cap="none" spc="0" normalizeH="0" baseline="0" noProof="0" dirty="0">
              <a:ln>
                <a:noFill/>
              </a:ln>
              <a:effectLst/>
              <a:uLnTx/>
              <a:uFillTx/>
              <a:latin typeface="Arial Narrow" charset="0"/>
              <a:ea typeface="ＭＳ Ｐゴシック" charset="0"/>
            </a:endParaRPr>
          </a:p>
        </p:txBody>
      </p:sp>
      <p:sp>
        <p:nvSpPr>
          <p:cNvPr id="4" name="TextBox 3"/>
          <p:cNvSpPr txBox="1"/>
          <p:nvPr/>
        </p:nvSpPr>
        <p:spPr>
          <a:xfrm>
            <a:off x="3892578" y="4707562"/>
            <a:ext cx="5251422" cy="553998"/>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charset="0"/>
                <a:ea typeface="ＭＳ Ｐゴシック" charset="0"/>
              </a:rPr>
              <a:t>Source: BLS, US Bureau of Economic Analysis, </a:t>
            </a:r>
            <a:r>
              <a:rPr lang="en-US" sz="1000" dirty="0">
                <a:solidFill>
                  <a:prstClr val="black"/>
                </a:solidFill>
              </a:rPr>
              <a:t>Haver Analytics</a:t>
            </a:r>
          </a:p>
          <a:p>
            <a:pPr algn="r">
              <a:defRPr/>
            </a:pPr>
            <a:r>
              <a:rPr lang="en-US" sz="1000" dirty="0"/>
              <a:t>Note: G</a:t>
            </a:r>
            <a:r>
              <a:rPr lang="en-US" sz="1000" dirty="0">
                <a:solidFill>
                  <a:prstClr val="black"/>
                </a:solidFill>
              </a:rPr>
              <a:t>ray bars indicate recession periods. </a:t>
            </a:r>
            <a:r>
              <a:rPr lang="en-US" sz="1000" dirty="0"/>
              <a:t>Dashed line represents Fed’s 2% target</a:t>
            </a:r>
            <a:endParaRPr kumimoji="0" lang="en-US" sz="1000" b="0" i="0" u="none" strike="noStrike" kern="1200" cap="none" spc="0" normalizeH="0" baseline="0" noProof="0" dirty="0">
              <a:ln>
                <a:noFill/>
              </a:ln>
              <a:effectLst/>
              <a:uLnTx/>
              <a:uFillTx/>
              <a:latin typeface="Arial Narrow" charset="0"/>
              <a:ea typeface="ＭＳ Ｐゴシック" charset="0"/>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Narrow" charset="0"/>
              <a:ea typeface="ＭＳ Ｐゴシック" charset="0"/>
            </a:endParaRPr>
          </a:p>
        </p:txBody>
      </p:sp>
      <p:graphicFrame>
        <p:nvGraphicFramePr>
          <p:cNvPr id="8" name="Chart 7">
            <a:extLst>
              <a:ext uri="{FF2B5EF4-FFF2-40B4-BE49-F238E27FC236}">
                <a16:creationId xmlns:a16="http://schemas.microsoft.com/office/drawing/2014/main" id="{FE47DF0D-36E1-FD7C-77ED-C615BD2A0498}"/>
              </a:ext>
            </a:extLst>
          </p:cNvPr>
          <p:cNvGraphicFramePr>
            <a:graphicFrameLocks/>
          </p:cNvGraphicFramePr>
          <p:nvPr>
            <p:extLst>
              <p:ext uri="{D42A27DB-BD31-4B8C-83A1-F6EECF244321}">
                <p14:modId xmlns:p14="http://schemas.microsoft.com/office/powerpoint/2010/main" val="1367686377"/>
              </p:ext>
            </p:extLst>
          </p:nvPr>
        </p:nvGraphicFramePr>
        <p:xfrm>
          <a:off x="346014" y="1089157"/>
          <a:ext cx="4116070" cy="36652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48AA2B67-F186-4AFE-A45F-F35147717B91}"/>
              </a:ext>
            </a:extLst>
          </p:cNvPr>
          <p:cNvGraphicFramePr>
            <a:graphicFrameLocks/>
          </p:cNvGraphicFramePr>
          <p:nvPr>
            <p:extLst>
              <p:ext uri="{D42A27DB-BD31-4B8C-83A1-F6EECF244321}">
                <p14:modId xmlns:p14="http://schemas.microsoft.com/office/powerpoint/2010/main" val="1675685994"/>
              </p:ext>
            </p:extLst>
          </p:nvPr>
        </p:nvGraphicFramePr>
        <p:xfrm>
          <a:off x="4633076" y="1089157"/>
          <a:ext cx="4114800" cy="3657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90855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752787-0D92-50C6-AC3C-C3B0D657B0A7}"/>
              </a:ext>
            </a:extLst>
          </p:cNvPr>
          <p:cNvSpPr>
            <a:spLocks noGrp="1"/>
          </p:cNvSpPr>
          <p:nvPr>
            <p:ph type="sldNum" sz="quarter" idx="4"/>
          </p:nvPr>
        </p:nvSpPr>
        <p:spPr/>
        <p:txBody>
          <a:bodyPr/>
          <a:lstStyle/>
          <a:p>
            <a:pPr>
              <a:defRPr/>
            </a:pPr>
            <a:fld id="{45B1A0FD-05CC-1141-8FC9-66EE5DE21228}" type="slidenum">
              <a:rPr lang="en-US" smtClean="0"/>
              <a:pPr>
                <a:defRPr/>
              </a:pPr>
              <a:t>5</a:t>
            </a:fld>
            <a:endParaRPr lang="en-US"/>
          </a:p>
        </p:txBody>
      </p:sp>
      <p:sp>
        <p:nvSpPr>
          <p:cNvPr id="5" name="TextBox 4">
            <a:extLst>
              <a:ext uri="{FF2B5EF4-FFF2-40B4-BE49-F238E27FC236}">
                <a16:creationId xmlns:a16="http://schemas.microsoft.com/office/drawing/2014/main" id="{1FCC751E-AA3C-2519-5938-9EEA4F72C0D7}"/>
              </a:ext>
            </a:extLst>
          </p:cNvPr>
          <p:cNvSpPr txBox="1"/>
          <p:nvPr/>
        </p:nvSpPr>
        <p:spPr>
          <a:xfrm>
            <a:off x="148032" y="200849"/>
            <a:ext cx="8847931"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latin typeface="Arial Narrow" charset="0"/>
                <a:ea typeface="ＭＳ Ｐゴシック" charset="0"/>
              </a:rPr>
              <a:t>Uncertainty about the outlook is rising, posing a risk that delays or reductions in consumer and business spending will weigh on growth </a:t>
            </a:r>
          </a:p>
        </p:txBody>
      </p:sp>
      <p:sp>
        <p:nvSpPr>
          <p:cNvPr id="7" name="TextBox 6">
            <a:extLst>
              <a:ext uri="{FF2B5EF4-FFF2-40B4-BE49-F238E27FC236}">
                <a16:creationId xmlns:a16="http://schemas.microsoft.com/office/drawing/2014/main" id="{451ACA3C-503C-E49C-AE92-4DE862F13C20}"/>
              </a:ext>
            </a:extLst>
          </p:cNvPr>
          <p:cNvSpPr txBox="1"/>
          <p:nvPr/>
        </p:nvSpPr>
        <p:spPr>
          <a:xfrm>
            <a:off x="3058245" y="4795679"/>
            <a:ext cx="6085755" cy="246221"/>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charset="0"/>
                <a:ea typeface="ＭＳ Ｐゴシック" charset="0"/>
              </a:rPr>
              <a:t>Sources: Chicago Board Options Exchange (CBOE), KC Fed RWP (Basu and Bundick, 2016), Haver Analytics</a:t>
            </a:r>
            <a:endParaRPr lang="en-US" sz="1000" dirty="0">
              <a:solidFill>
                <a:prstClr val="black"/>
              </a:solidFill>
            </a:endParaRPr>
          </a:p>
        </p:txBody>
      </p:sp>
      <p:graphicFrame>
        <p:nvGraphicFramePr>
          <p:cNvPr id="4" name="Chart 3">
            <a:extLst>
              <a:ext uri="{FF2B5EF4-FFF2-40B4-BE49-F238E27FC236}">
                <a16:creationId xmlns:a16="http://schemas.microsoft.com/office/drawing/2014/main" id="{64E72A1A-2A2F-3F74-EB67-5DBA99A40B36}"/>
              </a:ext>
            </a:extLst>
          </p:cNvPr>
          <p:cNvGraphicFramePr>
            <a:graphicFrameLocks/>
          </p:cNvGraphicFramePr>
          <p:nvPr>
            <p:extLst>
              <p:ext uri="{D42A27DB-BD31-4B8C-83A1-F6EECF244321}">
                <p14:modId xmlns:p14="http://schemas.microsoft.com/office/powerpoint/2010/main" val="3710306235"/>
              </p:ext>
            </p:extLst>
          </p:nvPr>
        </p:nvGraphicFramePr>
        <p:xfrm>
          <a:off x="4571998" y="1138079"/>
          <a:ext cx="4114800" cy="3657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175FA6B2-E073-8149-C086-4C37B6895631}"/>
              </a:ext>
            </a:extLst>
          </p:cNvPr>
          <p:cNvGraphicFramePr>
            <a:graphicFrameLocks/>
          </p:cNvGraphicFramePr>
          <p:nvPr>
            <p:extLst>
              <p:ext uri="{D42A27DB-BD31-4B8C-83A1-F6EECF244321}">
                <p14:modId xmlns:p14="http://schemas.microsoft.com/office/powerpoint/2010/main" val="2954252328"/>
              </p:ext>
            </p:extLst>
          </p:nvPr>
        </p:nvGraphicFramePr>
        <p:xfrm>
          <a:off x="369887" y="1138079"/>
          <a:ext cx="4114800" cy="365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63469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B8F5E-89DF-B21B-F85C-856040DCD2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314776-B492-B71F-6DD7-48D2C468748A}"/>
              </a:ext>
            </a:extLst>
          </p:cNvPr>
          <p:cNvSpPr>
            <a:spLocks noGrp="1"/>
          </p:cNvSpPr>
          <p:nvPr>
            <p:ph type="title" idx="4294967295"/>
          </p:nvPr>
        </p:nvSpPr>
        <p:spPr/>
        <p:txBody>
          <a:bodyPr/>
          <a:lstStyle/>
          <a:p>
            <a:r>
              <a:rPr lang="en-US"/>
              <a:t>f</a:t>
            </a:r>
          </a:p>
        </p:txBody>
      </p:sp>
      <p:sp>
        <p:nvSpPr>
          <p:cNvPr id="4" name="TextBox 3">
            <a:extLst>
              <a:ext uri="{FF2B5EF4-FFF2-40B4-BE49-F238E27FC236}">
                <a16:creationId xmlns:a16="http://schemas.microsoft.com/office/drawing/2014/main" id="{68939C30-5AF3-8F63-2E0F-CEC14972B630}"/>
              </a:ext>
            </a:extLst>
          </p:cNvPr>
          <p:cNvSpPr txBox="1"/>
          <p:nvPr/>
        </p:nvSpPr>
        <p:spPr>
          <a:xfrm>
            <a:off x="4309835" y="4701408"/>
            <a:ext cx="4834165" cy="40011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Narrow" charset="0"/>
                <a:ea typeface="ＭＳ Ｐゴシック" charset="0"/>
              </a:rPr>
              <a:t>Sources: US Bureau of Labor Statistics</a:t>
            </a:r>
            <a:r>
              <a:rPr lang="en-US" sz="1000">
                <a:solidFill>
                  <a:prstClr val="black"/>
                </a:solidFill>
              </a:rPr>
              <a:t>, KC Fed Surveys, Haver Analytics</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1000"/>
              <a:t>Note:</a:t>
            </a:r>
            <a:r>
              <a:rPr lang="en-US" sz="1000">
                <a:solidFill>
                  <a:prstClr val="black"/>
                </a:solidFill>
              </a:rPr>
              <a:t> </a:t>
            </a:r>
            <a:r>
              <a:rPr lang="en-US" sz="1000"/>
              <a:t>G</a:t>
            </a:r>
            <a:r>
              <a:rPr lang="en-US" sz="1000">
                <a:solidFill>
                  <a:prstClr val="black"/>
                </a:solidFill>
              </a:rPr>
              <a:t>ray bars indicate recession periods</a:t>
            </a:r>
            <a:endParaRPr kumimoji="0" lang="en-US" sz="1000" b="0" i="0" u="none" strike="noStrike" kern="1200" cap="none" spc="0" normalizeH="0" baseline="0" noProof="0">
              <a:ln>
                <a:noFill/>
              </a:ln>
              <a:solidFill>
                <a:prstClr val="black"/>
              </a:solidFill>
              <a:effectLst/>
              <a:uLnTx/>
              <a:uFillTx/>
              <a:latin typeface="Arial Narrow" charset="0"/>
              <a:ea typeface="ＭＳ Ｐゴシック" charset="0"/>
            </a:endParaRPr>
          </a:p>
        </p:txBody>
      </p:sp>
      <p:sp>
        <p:nvSpPr>
          <p:cNvPr id="2" name="Slide Number Placeholder 1">
            <a:extLst>
              <a:ext uri="{FF2B5EF4-FFF2-40B4-BE49-F238E27FC236}">
                <a16:creationId xmlns:a16="http://schemas.microsoft.com/office/drawing/2014/main" id="{829135F4-6E5B-6F37-01C6-BBFC9EB7EA6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B1A0FD-05CC-1141-8FC9-66EE5DE21228}" type="slidenum">
              <a:rPr kumimoji="0" lang="en-US" sz="1000" b="0" i="0" u="none" strike="noStrike" kern="1200" cap="none" spc="0" normalizeH="0" baseline="0" noProof="0" smtClean="0">
                <a:ln>
                  <a:noFill/>
                </a:ln>
                <a:solidFill>
                  <a:prstClr val="black"/>
                </a:solidFill>
                <a:effectLst/>
                <a:uLnTx/>
                <a:uFillTx/>
                <a:latin typeface="Arial Narrow"/>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prstClr val="black"/>
              </a:solidFill>
              <a:effectLst/>
              <a:uLnTx/>
              <a:uFillTx/>
              <a:latin typeface="Arial Narrow"/>
              <a:ea typeface="+mn-ea"/>
              <a:cs typeface="+mn-cs"/>
            </a:endParaRPr>
          </a:p>
        </p:txBody>
      </p:sp>
      <p:sp>
        <p:nvSpPr>
          <p:cNvPr id="6" name="TextBox 5">
            <a:extLst>
              <a:ext uri="{FF2B5EF4-FFF2-40B4-BE49-F238E27FC236}">
                <a16:creationId xmlns:a16="http://schemas.microsoft.com/office/drawing/2014/main" id="{95154557-3A17-245D-C427-0790CF13BAA9}"/>
              </a:ext>
            </a:extLst>
          </p:cNvPr>
          <p:cNvSpPr txBox="1"/>
          <p:nvPr/>
        </p:nvSpPr>
        <p:spPr>
          <a:xfrm>
            <a:off x="0" y="300934"/>
            <a:ext cx="9144000"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latin typeface="Arial Narrow" charset="0"/>
                <a:ea typeface="ＭＳ Ｐゴシック" charset="0"/>
              </a:rPr>
              <a:t>Consumption growth has been strong alongside healthy earnings growth, but recent indicators point to softer growth in discretionary spending</a:t>
            </a:r>
          </a:p>
        </p:txBody>
      </p:sp>
      <p:sp>
        <p:nvSpPr>
          <p:cNvPr id="7" name="TextBox 6">
            <a:extLst>
              <a:ext uri="{FF2B5EF4-FFF2-40B4-BE49-F238E27FC236}">
                <a16:creationId xmlns:a16="http://schemas.microsoft.com/office/drawing/2014/main" id="{CBFCAF20-EE82-899D-349D-34E454B4ED91}"/>
              </a:ext>
            </a:extLst>
          </p:cNvPr>
          <p:cNvSpPr txBox="1"/>
          <p:nvPr/>
        </p:nvSpPr>
        <p:spPr>
          <a:xfrm>
            <a:off x="369887" y="4804225"/>
            <a:ext cx="1939895" cy="246221"/>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Narrow" charset="0"/>
                <a:ea typeface="ＭＳ Ｐゴシック" charset="0"/>
              </a:rPr>
              <a:t> </a:t>
            </a:r>
          </a:p>
        </p:txBody>
      </p:sp>
      <p:graphicFrame>
        <p:nvGraphicFramePr>
          <p:cNvPr id="5" name="Chart 4">
            <a:extLst>
              <a:ext uri="{FF2B5EF4-FFF2-40B4-BE49-F238E27FC236}">
                <a16:creationId xmlns:a16="http://schemas.microsoft.com/office/drawing/2014/main" id="{C2EB343F-69B6-FEB1-45F1-57DC372131D8}"/>
              </a:ext>
            </a:extLst>
          </p:cNvPr>
          <p:cNvGraphicFramePr>
            <a:graphicFrameLocks/>
          </p:cNvGraphicFramePr>
          <p:nvPr>
            <p:extLst>
              <p:ext uri="{D42A27DB-BD31-4B8C-83A1-F6EECF244321}">
                <p14:modId xmlns:p14="http://schemas.microsoft.com/office/powerpoint/2010/main" val="2534603555"/>
              </p:ext>
            </p:extLst>
          </p:nvPr>
        </p:nvGraphicFramePr>
        <p:xfrm>
          <a:off x="252382" y="1035262"/>
          <a:ext cx="4114800" cy="3657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D350D39C-B334-DBA9-436D-776E9E336C6A}"/>
              </a:ext>
            </a:extLst>
          </p:cNvPr>
          <p:cNvGraphicFramePr>
            <a:graphicFrameLocks/>
          </p:cNvGraphicFramePr>
          <p:nvPr>
            <p:extLst>
              <p:ext uri="{D42A27DB-BD31-4B8C-83A1-F6EECF244321}">
                <p14:modId xmlns:p14="http://schemas.microsoft.com/office/powerpoint/2010/main" val="1271395255"/>
              </p:ext>
            </p:extLst>
          </p:nvPr>
        </p:nvGraphicFramePr>
        <p:xfrm>
          <a:off x="4504870" y="1131931"/>
          <a:ext cx="4114800" cy="365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6608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83FF2-A083-2B6A-EA1E-8F03F7871D0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70637EF-CD73-D46B-D091-0383AA441BB4}"/>
              </a:ext>
            </a:extLst>
          </p:cNvPr>
          <p:cNvSpPr>
            <a:spLocks noGrp="1"/>
          </p:cNvSpPr>
          <p:nvPr>
            <p:ph type="title" idx="4294967295"/>
          </p:nvPr>
        </p:nvSpPr>
        <p:spPr/>
        <p:txBody>
          <a:bodyPr/>
          <a:lstStyle/>
          <a:p>
            <a:r>
              <a:rPr lang="en-US"/>
              <a:t>f</a:t>
            </a:r>
          </a:p>
        </p:txBody>
      </p:sp>
      <p:sp>
        <p:nvSpPr>
          <p:cNvPr id="4" name="TextBox 3">
            <a:extLst>
              <a:ext uri="{FF2B5EF4-FFF2-40B4-BE49-F238E27FC236}">
                <a16:creationId xmlns:a16="http://schemas.microsoft.com/office/drawing/2014/main" id="{D91CE6FD-A594-EF21-0C05-9782C5AA61DE}"/>
              </a:ext>
            </a:extLst>
          </p:cNvPr>
          <p:cNvSpPr txBox="1"/>
          <p:nvPr/>
        </p:nvSpPr>
        <p:spPr>
          <a:xfrm>
            <a:off x="6224024" y="4760978"/>
            <a:ext cx="2919976" cy="40011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charset="0"/>
                <a:ea typeface="ＭＳ Ｐゴシック" charset="0"/>
              </a:rPr>
              <a:t>Source: KC Fed Surveys</a:t>
            </a:r>
          </a:p>
          <a:p>
            <a:pPr algn="r">
              <a:defRPr/>
            </a:pPr>
            <a:r>
              <a:rPr lang="en-US" sz="1000" dirty="0"/>
              <a:t>Note:</a:t>
            </a:r>
            <a:r>
              <a:rPr lang="en-US" sz="1000" dirty="0">
                <a:solidFill>
                  <a:prstClr val="black"/>
                </a:solidFill>
              </a:rPr>
              <a:t> </a:t>
            </a:r>
            <a:r>
              <a:rPr lang="en-US" sz="1000" dirty="0"/>
              <a:t>G</a:t>
            </a:r>
            <a:r>
              <a:rPr lang="en-US" sz="1000" dirty="0">
                <a:solidFill>
                  <a:prstClr val="black"/>
                </a:solidFill>
              </a:rPr>
              <a:t>ray bars indicate recession periods</a:t>
            </a:r>
            <a:endParaRPr kumimoji="0" lang="en-US" sz="1000" b="0" i="0" u="none" strike="noStrike" kern="1200" cap="none" spc="0" normalizeH="0" baseline="0" noProof="0" dirty="0">
              <a:ln>
                <a:noFill/>
              </a:ln>
              <a:solidFill>
                <a:prstClr val="black"/>
              </a:solidFill>
              <a:effectLst/>
              <a:uLnTx/>
              <a:uFillTx/>
              <a:latin typeface="Arial Narrow" charset="0"/>
              <a:ea typeface="ＭＳ Ｐゴシック" charset="0"/>
            </a:endParaRPr>
          </a:p>
        </p:txBody>
      </p:sp>
      <p:sp>
        <p:nvSpPr>
          <p:cNvPr id="2" name="Slide Number Placeholder 1">
            <a:extLst>
              <a:ext uri="{FF2B5EF4-FFF2-40B4-BE49-F238E27FC236}">
                <a16:creationId xmlns:a16="http://schemas.microsoft.com/office/drawing/2014/main" id="{B73FCCE0-8513-BAAE-3EF9-FB70680D96E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B1A0FD-05CC-1141-8FC9-66EE5DE21228}" type="slidenum">
              <a:rPr kumimoji="0" lang="en-US" sz="1000" b="0" i="0" u="none" strike="noStrike" kern="1200" cap="none" spc="0" normalizeH="0" baseline="0" noProof="0" smtClean="0">
                <a:ln>
                  <a:noFill/>
                </a:ln>
                <a:solidFill>
                  <a:prstClr val="black"/>
                </a:solidFill>
                <a:effectLst/>
                <a:uLnTx/>
                <a:uFillTx/>
                <a:latin typeface="Arial Narrow"/>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prstClr val="black"/>
              </a:solidFill>
              <a:effectLst/>
              <a:uLnTx/>
              <a:uFillTx/>
              <a:latin typeface="Arial Narrow"/>
              <a:ea typeface="+mn-ea"/>
              <a:cs typeface="+mn-cs"/>
            </a:endParaRPr>
          </a:p>
        </p:txBody>
      </p:sp>
      <p:sp>
        <p:nvSpPr>
          <p:cNvPr id="6" name="TextBox 5">
            <a:extLst>
              <a:ext uri="{FF2B5EF4-FFF2-40B4-BE49-F238E27FC236}">
                <a16:creationId xmlns:a16="http://schemas.microsoft.com/office/drawing/2014/main" id="{19AE7B9D-F4D4-55F4-261E-E79907C5D70C}"/>
              </a:ext>
            </a:extLst>
          </p:cNvPr>
          <p:cNvSpPr txBox="1"/>
          <p:nvPr/>
        </p:nvSpPr>
        <p:spPr>
          <a:xfrm>
            <a:off x="117474" y="343398"/>
            <a:ext cx="8769073"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400" b="1" dirty="0"/>
              <a:t>Business expectations rose broadly over the past year, but hiring plans and planned capital expenditures moderated recently</a:t>
            </a:r>
            <a:endParaRPr kumimoji="0" lang="en-US" sz="2400" b="1" i="0" u="none" strike="noStrike" kern="1200" cap="none" spc="0" normalizeH="0" baseline="0" noProof="0" dirty="0">
              <a:ln>
                <a:noFill/>
              </a:ln>
              <a:effectLst/>
              <a:uLnTx/>
              <a:uFillTx/>
              <a:latin typeface="Arial Narrow" charset="0"/>
              <a:ea typeface="ＭＳ Ｐゴシック" charset="0"/>
            </a:endParaRPr>
          </a:p>
        </p:txBody>
      </p:sp>
      <p:sp>
        <p:nvSpPr>
          <p:cNvPr id="7" name="TextBox 6">
            <a:extLst>
              <a:ext uri="{FF2B5EF4-FFF2-40B4-BE49-F238E27FC236}">
                <a16:creationId xmlns:a16="http://schemas.microsoft.com/office/drawing/2014/main" id="{0132E044-C50D-CC53-038B-D262FEB70846}"/>
              </a:ext>
            </a:extLst>
          </p:cNvPr>
          <p:cNvSpPr txBox="1"/>
          <p:nvPr/>
        </p:nvSpPr>
        <p:spPr>
          <a:xfrm>
            <a:off x="369887" y="4804225"/>
            <a:ext cx="1939895" cy="246221"/>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Narrow" charset="0"/>
                <a:ea typeface="ＭＳ Ｐゴシック" charset="0"/>
              </a:rPr>
              <a:t> </a:t>
            </a:r>
          </a:p>
        </p:txBody>
      </p:sp>
      <p:graphicFrame>
        <p:nvGraphicFramePr>
          <p:cNvPr id="8" name="Chart 7">
            <a:extLst>
              <a:ext uri="{FF2B5EF4-FFF2-40B4-BE49-F238E27FC236}">
                <a16:creationId xmlns:a16="http://schemas.microsoft.com/office/drawing/2014/main" id="{50ADDCDF-8644-C7F5-58BF-A00E4060FCF5}"/>
              </a:ext>
            </a:extLst>
          </p:cNvPr>
          <p:cNvGraphicFramePr>
            <a:graphicFrameLocks/>
          </p:cNvGraphicFramePr>
          <p:nvPr>
            <p:extLst>
              <p:ext uri="{D42A27DB-BD31-4B8C-83A1-F6EECF244321}">
                <p14:modId xmlns:p14="http://schemas.microsoft.com/office/powerpoint/2010/main" val="1119604574"/>
              </p:ext>
            </p:extLst>
          </p:nvPr>
        </p:nvGraphicFramePr>
        <p:xfrm>
          <a:off x="405138" y="1172087"/>
          <a:ext cx="4114800" cy="365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83296419-8A7A-5059-0213-F69D842ADE7A}"/>
              </a:ext>
            </a:extLst>
          </p:cNvPr>
          <p:cNvGraphicFramePr>
            <a:graphicFrameLocks/>
          </p:cNvGraphicFramePr>
          <p:nvPr>
            <p:extLst>
              <p:ext uri="{D42A27DB-BD31-4B8C-83A1-F6EECF244321}">
                <p14:modId xmlns:p14="http://schemas.microsoft.com/office/powerpoint/2010/main" val="1422513404"/>
              </p:ext>
            </p:extLst>
          </p:nvPr>
        </p:nvGraphicFramePr>
        <p:xfrm>
          <a:off x="4572000" y="1180392"/>
          <a:ext cx="4114800" cy="3657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17552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CB3A9-32FC-AD72-0E63-9BBB3542E8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90CE439-BC2B-AB08-FD32-B7C3B7BCF937}"/>
              </a:ext>
            </a:extLst>
          </p:cNvPr>
          <p:cNvSpPr>
            <a:spLocks noGrp="1"/>
          </p:cNvSpPr>
          <p:nvPr>
            <p:ph type="title" idx="4294967295"/>
          </p:nvPr>
        </p:nvSpPr>
        <p:spPr/>
        <p:txBody>
          <a:bodyPr/>
          <a:lstStyle/>
          <a:p>
            <a:r>
              <a:rPr lang="en-US"/>
              <a:t>f</a:t>
            </a:r>
          </a:p>
        </p:txBody>
      </p:sp>
      <p:sp>
        <p:nvSpPr>
          <p:cNvPr id="4" name="TextBox 3">
            <a:extLst>
              <a:ext uri="{FF2B5EF4-FFF2-40B4-BE49-F238E27FC236}">
                <a16:creationId xmlns:a16="http://schemas.microsoft.com/office/drawing/2014/main" id="{92915DD5-C27A-042F-9942-BD029090458E}"/>
              </a:ext>
            </a:extLst>
          </p:cNvPr>
          <p:cNvSpPr txBox="1"/>
          <p:nvPr/>
        </p:nvSpPr>
        <p:spPr>
          <a:xfrm>
            <a:off x="4309835" y="4680931"/>
            <a:ext cx="4834165" cy="40011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Arial Narrow" charset="0"/>
                <a:ea typeface="ＭＳ Ｐゴシック" charset="0"/>
              </a:rPr>
              <a:t>Source: </a:t>
            </a:r>
            <a:r>
              <a:rPr lang="en-US" sz="1000" b="0" i="0" dirty="0">
                <a:effectLst/>
                <a:latin typeface="+mn-lt"/>
              </a:rPr>
              <a:t>FRB KC, FRB Dal, FRB NY, FRB Phil, FRB Rich via Haver</a:t>
            </a:r>
          </a:p>
          <a:p>
            <a:pPr marL="0" marR="0" lvl="0" indent="0" algn="r" defTabSz="457200" rtl="0" eaLnBrk="1" fontAlgn="base" latinLnBrk="0" hangingPunct="1">
              <a:lnSpc>
                <a:spcPct val="100000"/>
              </a:lnSpc>
              <a:spcBef>
                <a:spcPct val="0"/>
              </a:spcBef>
              <a:spcAft>
                <a:spcPct val="0"/>
              </a:spcAft>
              <a:buClrTx/>
              <a:buSzTx/>
              <a:buFontTx/>
              <a:buNone/>
              <a:tabLst/>
              <a:defRPr/>
            </a:pPr>
            <a:endParaRPr lang="en-US" sz="1000" dirty="0">
              <a:latin typeface="+mn-lt"/>
            </a:endParaRPr>
          </a:p>
        </p:txBody>
      </p:sp>
      <p:sp>
        <p:nvSpPr>
          <p:cNvPr id="2" name="Slide Number Placeholder 1">
            <a:extLst>
              <a:ext uri="{FF2B5EF4-FFF2-40B4-BE49-F238E27FC236}">
                <a16:creationId xmlns:a16="http://schemas.microsoft.com/office/drawing/2014/main" id="{BDBB6706-0076-526F-D1E1-0BD8719C9B1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B1A0FD-05CC-1141-8FC9-66EE5DE21228}" type="slidenum">
              <a:rPr kumimoji="0" lang="en-US" sz="1000" b="0" i="0" u="none" strike="noStrike" kern="1200" cap="none" spc="0" normalizeH="0" baseline="0" noProof="0" smtClean="0">
                <a:ln>
                  <a:noFill/>
                </a:ln>
                <a:solidFill>
                  <a:prstClr val="black"/>
                </a:solidFill>
                <a:effectLst/>
                <a:uLnTx/>
                <a:uFillTx/>
                <a:latin typeface="Arial Narrow"/>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prstClr val="black"/>
              </a:solidFill>
              <a:effectLst/>
              <a:uLnTx/>
              <a:uFillTx/>
              <a:latin typeface="Arial Narrow"/>
              <a:ea typeface="+mn-ea"/>
              <a:cs typeface="+mn-cs"/>
            </a:endParaRPr>
          </a:p>
        </p:txBody>
      </p:sp>
      <p:sp>
        <p:nvSpPr>
          <p:cNvPr id="6" name="TextBox 5">
            <a:extLst>
              <a:ext uri="{FF2B5EF4-FFF2-40B4-BE49-F238E27FC236}">
                <a16:creationId xmlns:a16="http://schemas.microsoft.com/office/drawing/2014/main" id="{B5E8903B-7AA5-35A7-E026-25E760B7139C}"/>
              </a:ext>
            </a:extLst>
          </p:cNvPr>
          <p:cNvSpPr txBox="1"/>
          <p:nvPr/>
        </p:nvSpPr>
        <p:spPr>
          <a:xfrm>
            <a:off x="117475" y="262514"/>
            <a:ext cx="8733632"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latin typeface="Arial Narrow" charset="0"/>
                <a:ea typeface="ＭＳ Ｐゴシック" charset="0"/>
              </a:rPr>
              <a:t>Softening in capital expenditure plans and expectations have been broad-based, and more time is needed to understand their full extent</a:t>
            </a:r>
          </a:p>
        </p:txBody>
      </p:sp>
      <p:sp>
        <p:nvSpPr>
          <p:cNvPr id="7" name="TextBox 6">
            <a:extLst>
              <a:ext uri="{FF2B5EF4-FFF2-40B4-BE49-F238E27FC236}">
                <a16:creationId xmlns:a16="http://schemas.microsoft.com/office/drawing/2014/main" id="{9E4647B5-E6DD-CFA7-5FC1-0FAF5EB9A8E9}"/>
              </a:ext>
            </a:extLst>
          </p:cNvPr>
          <p:cNvSpPr txBox="1"/>
          <p:nvPr/>
        </p:nvSpPr>
        <p:spPr>
          <a:xfrm>
            <a:off x="369887" y="4804225"/>
            <a:ext cx="1939895" cy="246221"/>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Narrow" charset="0"/>
                <a:ea typeface="ＭＳ Ｐゴシック" charset="0"/>
              </a:rPr>
              <a:t> </a:t>
            </a:r>
          </a:p>
        </p:txBody>
      </p:sp>
      <p:graphicFrame>
        <p:nvGraphicFramePr>
          <p:cNvPr id="5" name="Chart 4">
            <a:extLst>
              <a:ext uri="{FF2B5EF4-FFF2-40B4-BE49-F238E27FC236}">
                <a16:creationId xmlns:a16="http://schemas.microsoft.com/office/drawing/2014/main" id="{37D5510D-8839-4DCE-96E5-031D6CF5FA7A}"/>
              </a:ext>
            </a:extLst>
          </p:cNvPr>
          <p:cNvGraphicFramePr>
            <a:graphicFrameLocks/>
          </p:cNvGraphicFramePr>
          <p:nvPr>
            <p:extLst>
              <p:ext uri="{D42A27DB-BD31-4B8C-83A1-F6EECF244321}">
                <p14:modId xmlns:p14="http://schemas.microsoft.com/office/powerpoint/2010/main" val="3555040544"/>
              </p:ext>
            </p:extLst>
          </p:nvPr>
        </p:nvGraphicFramePr>
        <p:xfrm>
          <a:off x="564672" y="1043808"/>
          <a:ext cx="4114800" cy="3657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3EC406FF-6E64-4F8D-A6B6-1B75628A51E8}"/>
              </a:ext>
            </a:extLst>
          </p:cNvPr>
          <p:cNvGraphicFramePr>
            <a:graphicFrameLocks/>
          </p:cNvGraphicFramePr>
          <p:nvPr>
            <p:extLst>
              <p:ext uri="{D42A27DB-BD31-4B8C-83A1-F6EECF244321}">
                <p14:modId xmlns:p14="http://schemas.microsoft.com/office/powerpoint/2010/main" val="1452303448"/>
              </p:ext>
            </p:extLst>
          </p:nvPr>
        </p:nvGraphicFramePr>
        <p:xfrm>
          <a:off x="4735037" y="1043808"/>
          <a:ext cx="4116070" cy="36537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5950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a:t>f</a:t>
            </a:r>
          </a:p>
        </p:txBody>
      </p:sp>
      <p:sp>
        <p:nvSpPr>
          <p:cNvPr id="2" name="Slide Number Placeholder 1"/>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B1A0FD-05CC-1141-8FC9-66EE5DE21228}" type="slidenum">
              <a:rPr kumimoji="0" lang="en-US" sz="1000" b="0" i="0" u="none" strike="noStrike" kern="1200" cap="none" spc="0" normalizeH="0" baseline="0" noProof="0" smtClean="0">
                <a:ln>
                  <a:noFill/>
                </a:ln>
                <a:solidFill>
                  <a:prstClr val="black"/>
                </a:solidFill>
                <a:effectLst/>
                <a:uLnTx/>
                <a:uFillTx/>
                <a:latin typeface="Arial Narrow"/>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prstClr val="black"/>
              </a:solidFill>
              <a:effectLst/>
              <a:uLnTx/>
              <a:uFillTx/>
              <a:latin typeface="Arial Narrow"/>
              <a:ea typeface="+mn-ea"/>
              <a:cs typeface="+mn-cs"/>
            </a:endParaRPr>
          </a:p>
        </p:txBody>
      </p:sp>
      <p:sp>
        <p:nvSpPr>
          <p:cNvPr id="6" name="TextBox 5"/>
          <p:cNvSpPr txBox="1"/>
          <p:nvPr/>
        </p:nvSpPr>
        <p:spPr>
          <a:xfrm>
            <a:off x="135624" y="287009"/>
            <a:ext cx="8651082"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latin typeface="Arial Narrow" charset="0"/>
                <a:ea typeface="ＭＳ Ｐゴシック" charset="0"/>
              </a:rPr>
              <a:t>Commercial real estate activity continues to stabilize with a pickup in development planning and financial transaction activity early this year</a:t>
            </a:r>
          </a:p>
        </p:txBody>
      </p:sp>
      <p:sp>
        <p:nvSpPr>
          <p:cNvPr id="7" name="TextBox 6">
            <a:extLst>
              <a:ext uri="{FF2B5EF4-FFF2-40B4-BE49-F238E27FC236}">
                <a16:creationId xmlns:a16="http://schemas.microsoft.com/office/drawing/2014/main" id="{8DCA83CD-E678-4099-A3B8-376CBF31BE5A}"/>
              </a:ext>
            </a:extLst>
          </p:cNvPr>
          <p:cNvSpPr txBox="1"/>
          <p:nvPr/>
        </p:nvSpPr>
        <p:spPr>
          <a:xfrm>
            <a:off x="369887" y="4804225"/>
            <a:ext cx="1939895" cy="246221"/>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Narrow" charset="0"/>
                <a:ea typeface="ＭＳ Ｐゴシック" charset="0"/>
              </a:rPr>
              <a:t> </a:t>
            </a:r>
          </a:p>
        </p:txBody>
      </p:sp>
      <p:sp>
        <p:nvSpPr>
          <p:cNvPr id="10" name="TextBox 9">
            <a:extLst>
              <a:ext uri="{FF2B5EF4-FFF2-40B4-BE49-F238E27FC236}">
                <a16:creationId xmlns:a16="http://schemas.microsoft.com/office/drawing/2014/main" id="{4D62DC70-FB2E-A267-F1E2-E1386ABBBF45}"/>
              </a:ext>
            </a:extLst>
          </p:cNvPr>
          <p:cNvSpPr txBox="1"/>
          <p:nvPr/>
        </p:nvSpPr>
        <p:spPr>
          <a:xfrm>
            <a:off x="4800310" y="4767263"/>
            <a:ext cx="4343690" cy="553998"/>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charset="0"/>
                <a:ea typeface="ＭＳ Ｐゴシック" charset="0"/>
              </a:rPr>
              <a:t>Sources: </a:t>
            </a:r>
            <a:r>
              <a:rPr kumimoji="0" lang="en-US" sz="1000" b="0" i="0" u="none" strike="noStrike" kern="1200" cap="none" spc="0" normalizeH="0" baseline="0" noProof="0" dirty="0">
                <a:ln>
                  <a:noFill/>
                </a:ln>
                <a:effectLst/>
                <a:uLnTx/>
                <a:uFillTx/>
                <a:latin typeface="Arial Narrow" charset="0"/>
                <a:ea typeface="ＭＳ Ｐゴシック" charset="0"/>
              </a:rPr>
              <a:t>KC Fed</a:t>
            </a:r>
            <a:endParaRPr kumimoji="0" lang="en-US" sz="1000" b="0" i="0" u="none" strike="noStrike" kern="1200" cap="none" spc="0" normalizeH="0" baseline="0" noProof="0" dirty="0">
              <a:ln>
                <a:noFill/>
              </a:ln>
              <a:solidFill>
                <a:prstClr val="black"/>
              </a:solidFill>
              <a:effectLst/>
              <a:uLnTx/>
              <a:uFillTx/>
              <a:latin typeface="Arial Narrow" charset="0"/>
              <a:ea typeface="ＭＳ Ｐゴシック" charset="0"/>
            </a:endParaRPr>
          </a:p>
          <a:p>
            <a:pPr algn="r">
              <a:defRPr/>
            </a:pPr>
            <a:r>
              <a:rPr lang="en-US" sz="1000" dirty="0"/>
              <a:t>Note:</a:t>
            </a:r>
            <a:r>
              <a:rPr lang="en-US" sz="1000" dirty="0">
                <a:solidFill>
                  <a:prstClr val="black"/>
                </a:solidFill>
              </a:rPr>
              <a:t> </a:t>
            </a:r>
            <a:r>
              <a:rPr lang="en-US" sz="1000" dirty="0"/>
              <a:t>G</a:t>
            </a:r>
            <a:r>
              <a:rPr lang="en-US" sz="1000" dirty="0">
                <a:solidFill>
                  <a:prstClr val="black"/>
                </a:solidFill>
              </a:rPr>
              <a:t>ray bars indicate recession periods</a:t>
            </a:r>
            <a:endParaRPr kumimoji="0" lang="en-US" sz="1000" b="0" i="0" u="none" strike="noStrike" kern="1200" cap="none" spc="0" normalizeH="0" baseline="0" noProof="0" dirty="0">
              <a:ln>
                <a:noFill/>
              </a:ln>
              <a:solidFill>
                <a:prstClr val="black"/>
              </a:solidFill>
              <a:effectLst/>
              <a:uLnTx/>
              <a:uFillTx/>
              <a:latin typeface="Arial Narrow" charset="0"/>
              <a:ea typeface="ＭＳ Ｐゴシック" charset="0"/>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Narrow" charset="0"/>
              <a:ea typeface="ＭＳ Ｐゴシック" charset="0"/>
            </a:endParaRPr>
          </a:p>
        </p:txBody>
      </p:sp>
      <p:graphicFrame>
        <p:nvGraphicFramePr>
          <p:cNvPr id="4" name="Chart 3">
            <a:extLst>
              <a:ext uri="{FF2B5EF4-FFF2-40B4-BE49-F238E27FC236}">
                <a16:creationId xmlns:a16="http://schemas.microsoft.com/office/drawing/2014/main" id="{776CCCE0-0BB0-4B50-2512-C0DEAC06E469}"/>
              </a:ext>
            </a:extLst>
          </p:cNvPr>
          <p:cNvGraphicFramePr>
            <a:graphicFrameLocks/>
          </p:cNvGraphicFramePr>
          <p:nvPr>
            <p:extLst>
              <p:ext uri="{D42A27DB-BD31-4B8C-83A1-F6EECF244321}">
                <p14:modId xmlns:p14="http://schemas.microsoft.com/office/powerpoint/2010/main" val="3667821414"/>
              </p:ext>
            </p:extLst>
          </p:nvPr>
        </p:nvGraphicFramePr>
        <p:xfrm>
          <a:off x="508819" y="1109663"/>
          <a:ext cx="4114800" cy="365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58ACCF65-9CE0-4758-F61E-1DF5EB7840FE}"/>
              </a:ext>
            </a:extLst>
          </p:cNvPr>
          <p:cNvGraphicFramePr>
            <a:graphicFrameLocks/>
          </p:cNvGraphicFramePr>
          <p:nvPr>
            <p:extLst>
              <p:ext uri="{D42A27DB-BD31-4B8C-83A1-F6EECF244321}">
                <p14:modId xmlns:p14="http://schemas.microsoft.com/office/powerpoint/2010/main" val="2466148672"/>
              </p:ext>
            </p:extLst>
          </p:nvPr>
        </p:nvGraphicFramePr>
        <p:xfrm>
          <a:off x="4723580" y="1118006"/>
          <a:ext cx="4114800" cy="3657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329766"/>
      </p:ext>
    </p:extLst>
  </p:cSld>
  <p:clrMapOvr>
    <a:masterClrMapping/>
  </p:clrMapOvr>
</p:sld>
</file>

<file path=ppt/theme/theme1.xml><?xml version="1.0" encoding="utf-8"?>
<a:theme xmlns:a="http://schemas.openxmlformats.org/drawingml/2006/main" name="EXTERNAL_PPT_GRAY_WIDE_KC DECK">
  <a:themeElements>
    <a:clrScheme name="Background Aqua #ASC6B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Background">
  <a:themeElements>
    <a:clrScheme name="Background Aqua #ASC6B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Blank Background">
  <a:themeElements>
    <a:clrScheme name="Background Aqua #ASC6B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Blank Background">
  <a:themeElements>
    <a:clrScheme name="Background Aqua #ASC6B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rgbClr val="000000"/>
    </a:dk1>
    <a:lt1>
      <a:srgbClr val="FFFFFF"/>
    </a:lt1>
    <a:dk2>
      <a:srgbClr val="414042"/>
    </a:dk2>
    <a:lt2>
      <a:srgbClr val="FFFFFF"/>
    </a:lt2>
    <a:accent1>
      <a:srgbClr val="117FA8"/>
    </a:accent1>
    <a:accent2>
      <a:srgbClr val="610390"/>
    </a:accent2>
    <a:accent3>
      <a:srgbClr val="25854E"/>
    </a:accent3>
    <a:accent4>
      <a:srgbClr val="034B6B"/>
    </a:accent4>
    <a:accent5>
      <a:srgbClr val="A54DD9"/>
    </a:accent5>
    <a:accent6>
      <a:srgbClr val="00452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rgbClr val="000000"/>
    </a:dk1>
    <a:lt1>
      <a:srgbClr val="FFFFFF"/>
    </a:lt1>
    <a:dk2>
      <a:srgbClr val="414042"/>
    </a:dk2>
    <a:lt2>
      <a:srgbClr val="FFFFFF"/>
    </a:lt2>
    <a:accent1>
      <a:srgbClr val="117FA8"/>
    </a:accent1>
    <a:accent2>
      <a:srgbClr val="610390"/>
    </a:accent2>
    <a:accent3>
      <a:srgbClr val="25854E"/>
    </a:accent3>
    <a:accent4>
      <a:srgbClr val="034B6B"/>
    </a:accent4>
    <a:accent5>
      <a:srgbClr val="A54DD9"/>
    </a:accent5>
    <a:accent6>
      <a:srgbClr val="00452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rgbClr val="000000"/>
    </a:dk1>
    <a:lt1>
      <a:srgbClr val="FFFFFF"/>
    </a:lt1>
    <a:dk2>
      <a:srgbClr val="414042"/>
    </a:dk2>
    <a:lt2>
      <a:srgbClr val="FFFFFF"/>
    </a:lt2>
    <a:accent1>
      <a:srgbClr val="117FA8"/>
    </a:accent1>
    <a:accent2>
      <a:srgbClr val="610390"/>
    </a:accent2>
    <a:accent3>
      <a:srgbClr val="25854E"/>
    </a:accent3>
    <a:accent4>
      <a:srgbClr val="034B6B"/>
    </a:accent4>
    <a:accent5>
      <a:srgbClr val="A54DD9"/>
    </a:accent5>
    <a:accent6>
      <a:srgbClr val="00452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rgbClr val="000000"/>
    </a:dk1>
    <a:lt1>
      <a:srgbClr val="FFFFFF"/>
    </a:lt1>
    <a:dk2>
      <a:srgbClr val="414042"/>
    </a:dk2>
    <a:lt2>
      <a:srgbClr val="FFFFFF"/>
    </a:lt2>
    <a:accent1>
      <a:srgbClr val="117FA8"/>
    </a:accent1>
    <a:accent2>
      <a:srgbClr val="610390"/>
    </a:accent2>
    <a:accent3>
      <a:srgbClr val="25854E"/>
    </a:accent3>
    <a:accent4>
      <a:srgbClr val="034B6B"/>
    </a:accent4>
    <a:accent5>
      <a:srgbClr val="A54DD9"/>
    </a:accent5>
    <a:accent6>
      <a:srgbClr val="00452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rgbClr val="000000"/>
    </a:dk1>
    <a:lt1>
      <a:srgbClr val="FFFFFF"/>
    </a:lt1>
    <a:dk2>
      <a:srgbClr val="414042"/>
    </a:dk2>
    <a:lt2>
      <a:srgbClr val="FFFFFF"/>
    </a:lt2>
    <a:accent1>
      <a:srgbClr val="117FA8"/>
    </a:accent1>
    <a:accent2>
      <a:srgbClr val="610390"/>
    </a:accent2>
    <a:accent3>
      <a:srgbClr val="25854E"/>
    </a:accent3>
    <a:accent4>
      <a:srgbClr val="034B6B"/>
    </a:accent4>
    <a:accent5>
      <a:srgbClr val="A54DD9"/>
    </a:accent5>
    <a:accent6>
      <a:srgbClr val="00452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6f63c9d-c5f2-4047-8e19-4b16460d0257">
      <Terms xmlns="http://schemas.microsoft.com/office/infopath/2007/PartnerControls"/>
    </lcf76f155ced4ddcb4097134ff3c332f>
    <TaxCatchAll xmlns="ac41dc91-9f32-4b97-8c93-1f29b13478e0" xsi:nil="true"/>
    <RetentionTime xmlns="86f63c9d-c5f2-4047-8e19-4b16460d0257" xsi:nil="true"/>
    <SRRMCategory xmlns="86f63c9d-c5f2-4047-8e19-4b16460d0257" xsi:nil="true"/>
    <item_x002d_is_x002d_a_x002d_record xmlns="86f63c9d-c5f2-4047-8e19-4b16460d0257">false</item_x002d_is_x002d_a_x002d_recor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FE85C127C6E2C418FF8B77E85FCA26F" ma:contentTypeVersion="18" ma:contentTypeDescription="Create a new document." ma:contentTypeScope="" ma:versionID="a5134f3b858716c626dae23f72b1e1e6">
  <xsd:schema xmlns:xsd="http://www.w3.org/2001/XMLSchema" xmlns:xs="http://www.w3.org/2001/XMLSchema" xmlns:p="http://schemas.microsoft.com/office/2006/metadata/properties" xmlns:ns2="86f63c9d-c5f2-4047-8e19-4b16460d0257" xmlns:ns3="ac41dc91-9f32-4b97-8c93-1f29b13478e0" targetNamespace="http://schemas.microsoft.com/office/2006/metadata/properties" ma:root="true" ma:fieldsID="cb687d294d30cde2b2c79152694f7dd1" ns2:_="" ns3:_="">
    <xsd:import namespace="86f63c9d-c5f2-4047-8e19-4b16460d0257"/>
    <xsd:import namespace="ac41dc91-9f32-4b97-8c93-1f29b13478e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SearchProperties" minOccurs="0"/>
                <xsd:element ref="ns3:SharedWithUsers" minOccurs="0"/>
                <xsd:element ref="ns3:SharedWithDetails" minOccurs="0"/>
                <xsd:element ref="ns2:MediaLengthInSeconds" minOccurs="0"/>
                <xsd:element ref="ns2:SRRMCategory" minOccurs="0"/>
                <xsd:element ref="ns2:RetentionTime" minOccurs="0"/>
                <xsd:element ref="ns2:item_x002d_is_x002d_a_x002d_recor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f63c9d-c5f2-4047-8e19-4b16460d02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b94cc3ae-357c-4eb4-84e8-520ab3b4f5d4"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SRRMCategory" ma:index="23" nillable="true" ma:displayName="retention-label" ma:description="jennifer-kira-created column for SRRM label" ma:format="Dropdown" ma:internalName="SRRMCategory">
      <xsd:simpleType>
        <xsd:restriction base="dms:Choice">
          <xsd:enumeration value="1020-Business-Analysis-Planning-MgtRpt"/>
          <xsd:enumeration value="1023-Business-Continuity-Disaster-Recovery-Backup"/>
          <xsd:enumeration value="1027 Public Education and Community Development"/>
          <xsd:enumeration value="1045-BOD-Administrative"/>
          <xsd:enumeration value="1047-BOD-Mtgs-Committee-Records"/>
          <xsd:enumeration value="1101-Policies-Procedures-Guidelines-Standards"/>
          <xsd:enumeration value="1117 Economic and Policy Research"/>
          <xsd:enumeration value="2076-Brochures-Publications"/>
          <xsd:enumeration value="2091-JH-Media-Relations-Policy-Presentations"/>
        </xsd:restriction>
      </xsd:simpleType>
    </xsd:element>
    <xsd:element name="RetentionTime" ma:index="24" nillable="true" ma:displayName="retention-time" ma:description="jennifer-kira-created column for time period until disposition" ma:format="Dropdown" ma:internalName="RetentionTime">
      <xsd:simpleType>
        <xsd:union memberTypes="dms:Text">
          <xsd:simpleType>
            <xsd:restriction base="dms:Choice">
              <xsd:enumeration value="1yr"/>
              <xsd:enumeration value="3yrs"/>
              <xsd:enumeration value="5yrs"/>
              <xsd:enumeration value="10yrs"/>
              <xsd:enumeration value="Permanent"/>
              <xsd:enumeration value="Superseded or Expiration+7yrs"/>
              <xsd:enumeration value="JH-Permanent"/>
              <xsd:enumeration value="Superseded"/>
            </xsd:restriction>
          </xsd:simpleType>
        </xsd:union>
      </xsd:simpleType>
    </xsd:element>
    <xsd:element name="item_x002d_is_x002d_a_x002d_record" ma:index="25" nillable="true" ma:displayName="item-is-a-record" ma:default="0" ma:description="kira and jennifer created this column" ma:format="Dropdown" ma:internalName="item_x002d_is_x002d_a_x002d_recor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c41dc91-9f32-4b97-8c93-1f29b13478e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df25c34-9928-4ec8-af3a-1c99250a45db}" ma:internalName="TaxCatchAll" ma:showField="CatchAllData" ma:web="ac41dc91-9f32-4b97-8c93-1f29b13478e0">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F86CD8-DFC3-467F-9AFD-B5AE99878D54}">
  <ds:schemaRefs>
    <ds:schemaRef ds:uri="http://schemas.microsoft.com/office/2006/metadata/properties"/>
    <ds:schemaRef ds:uri="http://www.w3.org/2000/xmlns/"/>
    <ds:schemaRef ds:uri="86f63c9d-c5f2-4047-8e19-4b16460d0257"/>
    <ds:schemaRef ds:uri="http://schemas.microsoft.com/office/infopath/2007/PartnerControls"/>
    <ds:schemaRef ds:uri="ac41dc91-9f32-4b97-8c93-1f29b13478e0"/>
    <ds:schemaRef ds:uri="http://www.w3.org/2001/XMLSchema-instance"/>
  </ds:schemaRefs>
</ds:datastoreItem>
</file>

<file path=customXml/itemProps2.xml><?xml version="1.0" encoding="utf-8"?>
<ds:datastoreItem xmlns:ds="http://schemas.openxmlformats.org/officeDocument/2006/customXml" ds:itemID="{D707023F-3780-47AC-A707-667BF98135AC}">
  <ds:schemaRefs>
    <ds:schemaRef ds:uri="http://schemas.microsoft.com/sharepoint/v3/contenttype/forms"/>
  </ds:schemaRefs>
</ds:datastoreItem>
</file>

<file path=customXml/itemProps3.xml><?xml version="1.0" encoding="utf-8"?>
<ds:datastoreItem xmlns:ds="http://schemas.openxmlformats.org/officeDocument/2006/customXml" ds:itemID="{88B06799-CDAF-4A59-9F94-13BC9EF740C0}">
  <ds:schemaRefs>
    <ds:schemaRef ds:uri="http://schemas.microsoft.com/office/2006/metadata/contentType"/>
    <ds:schemaRef ds:uri="http://schemas.microsoft.com/office/2006/metadata/properties/metaAttributes"/>
    <ds:schemaRef ds:uri="http://www.w3.org/2000/xmlns/"/>
    <ds:schemaRef ds:uri="http://www.w3.org/2001/XMLSchema"/>
    <ds:schemaRef ds:uri="86f63c9d-c5f2-4047-8e19-4b16460d0257"/>
    <ds:schemaRef ds:uri="ac41dc91-9f32-4b97-8c93-1f29b13478e0"/>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EXTERNAL_PPT_GRAY_WIDE_KC_DECK_1 (9)</Template>
  <TotalTime>778</TotalTime>
  <Words>992</Words>
  <Application>Microsoft Office PowerPoint</Application>
  <PresentationFormat>On-screen Show (16:9)</PresentationFormat>
  <Paragraphs>173</Paragraphs>
  <Slides>17</Slides>
  <Notes>5</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17</vt:i4>
      </vt:variant>
    </vt:vector>
  </HeadingPairs>
  <TitlesOfParts>
    <vt:vector size="25" baseType="lpstr">
      <vt:lpstr>Arial</vt:lpstr>
      <vt:lpstr>Arial Narrow</vt:lpstr>
      <vt:lpstr>Calibri</vt:lpstr>
      <vt:lpstr>Franklin Gothic Book</vt:lpstr>
      <vt:lpstr>EXTERNAL_PPT_GRAY_WIDE_KC DECK</vt:lpstr>
      <vt:lpstr>Blank Background</vt:lpstr>
      <vt:lpstr>1_Blank Background</vt:lpstr>
      <vt:lpstr>2_Blank Background</vt:lpstr>
      <vt:lpstr>Economic Outlook Amid Heightened Uncertainty</vt:lpstr>
      <vt:lpstr>PowerPoint Presentation</vt:lpstr>
      <vt:lpstr>f</vt:lpstr>
      <vt:lpstr>f</vt:lpstr>
      <vt:lpstr>PowerPoint Presentation</vt:lpstr>
      <vt:lpstr>f</vt:lpstr>
      <vt:lpstr>f</vt:lpstr>
      <vt:lpstr>f</vt:lpstr>
      <vt:lpstr>f</vt:lpstr>
      <vt:lpstr>f</vt:lpstr>
      <vt:lpstr>f</vt:lpstr>
      <vt:lpstr>f</vt:lpstr>
      <vt:lpstr>f</vt:lpstr>
      <vt:lpstr>f</vt:lpstr>
      <vt:lpstr>PowerPoint Presentation</vt:lpstr>
      <vt:lpstr>f</vt:lpstr>
      <vt:lpstr>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 Economic Outlook</dc:title>
  <dc:creator>Nick Sly</dc:creator>
  <cp:lastModifiedBy>Washburn, Kara</cp:lastModifiedBy>
  <cp:revision>21</cp:revision>
  <cp:lastPrinted>2025-01-30T21:33:13Z</cp:lastPrinted>
  <dcterms:created xsi:type="dcterms:W3CDTF">2018-03-21T15:15:19Z</dcterms:created>
  <dcterms:modified xsi:type="dcterms:W3CDTF">2025-04-02T00:07:45Z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adb6fbc4-5900-4a39-bfe5-9ac1dff8c09e</vt:lpwstr>
  </property>
  <property fmtid="{D5CDD505-2E9C-101B-9397-08002B2CF9AE}" pid="3" name="ContentTypeId">
    <vt:lpwstr>0x010100AFE85C127C6E2C418FF8B77E85FCA26F</vt:lpwstr>
  </property>
  <property fmtid="{D5CDD505-2E9C-101B-9397-08002B2CF9AE}" pid="4" name="MediaServiceImageTags">
    <vt:lpwstr/>
  </property>
  <property fmtid="{D5CDD505-2E9C-101B-9397-08002B2CF9AE}" pid="5" name="MSIP_Label_65269c60-0483-4c57-9e8c-3779d6900235_SetDate">
    <vt:lpwstr>2025-01-30T20:07:30Z</vt:lpwstr>
  </property>
  <property fmtid="{D5CDD505-2E9C-101B-9397-08002B2CF9AE}" pid="6" name="MSIP_Label_65269c60-0483-4c57-9e8c-3779d6900235_Name">
    <vt:lpwstr>65269c60-0483-4c57-9e8c-3779d6900235</vt:lpwstr>
  </property>
  <property fmtid="{D5CDD505-2E9C-101B-9397-08002B2CF9AE}" pid="7" name="MSIP_Label_65269c60-0483-4c57-9e8c-3779d6900235_Enabled">
    <vt:lpwstr>true</vt:lpwstr>
  </property>
  <property fmtid="{D5CDD505-2E9C-101B-9397-08002B2CF9AE}" pid="8" name="MSIP_Label_65269c60-0483-4c57-9e8c-3779d6900235_ContentBits">
    <vt:lpwstr>0</vt:lpwstr>
  </property>
  <property fmtid="{D5CDD505-2E9C-101B-9397-08002B2CF9AE}" pid="9" name="MSIP_Label_65269c60-0483-4c57-9e8c-3779d6900235_Method">
    <vt:lpwstr>Privileged</vt:lpwstr>
  </property>
  <property fmtid="{D5CDD505-2E9C-101B-9397-08002B2CF9AE}" pid="10" name="MSIP_Label_65269c60-0483-4c57-9e8c-3779d6900235_ActionId">
    <vt:lpwstr>6736cd4c-a77f-4589-9b29-8b2f69d2f966</vt:lpwstr>
  </property>
  <property fmtid="{D5CDD505-2E9C-101B-9397-08002B2CF9AE}" pid="11" name="MSIP_Label_65269c60-0483-4c57-9e8c-3779d6900235_SiteId">
    <vt:lpwstr>b397c653-5b19-463f-b9fc-af658ded9128</vt:lpwstr>
  </property>
</Properties>
</file>